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9" r:id="rId1"/>
    <p:sldMasterId id="2147484012" r:id="rId2"/>
  </p:sldMasterIdLst>
  <p:notesMasterIdLst>
    <p:notesMasterId r:id="rId41"/>
  </p:notesMasterIdLst>
  <p:sldIdLst>
    <p:sldId id="256" r:id="rId3"/>
    <p:sldId id="257" r:id="rId4"/>
    <p:sldId id="355" r:id="rId5"/>
    <p:sldId id="356" r:id="rId6"/>
    <p:sldId id="262" r:id="rId7"/>
    <p:sldId id="293" r:id="rId8"/>
    <p:sldId id="357" r:id="rId9"/>
    <p:sldId id="263" r:id="rId10"/>
    <p:sldId id="284" r:id="rId11"/>
    <p:sldId id="285" r:id="rId12"/>
    <p:sldId id="265" r:id="rId13"/>
    <p:sldId id="275" r:id="rId14"/>
    <p:sldId id="295" r:id="rId15"/>
    <p:sldId id="288" r:id="rId16"/>
    <p:sldId id="276" r:id="rId17"/>
    <p:sldId id="286" r:id="rId18"/>
    <p:sldId id="274" r:id="rId19"/>
    <p:sldId id="278" r:id="rId20"/>
    <p:sldId id="289" r:id="rId21"/>
    <p:sldId id="454" r:id="rId22"/>
    <p:sldId id="372" r:id="rId23"/>
    <p:sldId id="291" r:id="rId24"/>
    <p:sldId id="294" r:id="rId25"/>
    <p:sldId id="424" r:id="rId26"/>
    <p:sldId id="455" r:id="rId27"/>
    <p:sldId id="448" r:id="rId28"/>
    <p:sldId id="446" r:id="rId29"/>
    <p:sldId id="436" r:id="rId30"/>
    <p:sldId id="441" r:id="rId31"/>
    <p:sldId id="437" r:id="rId32"/>
    <p:sldId id="458" r:id="rId33"/>
    <p:sldId id="440" r:id="rId34"/>
    <p:sldId id="456" r:id="rId35"/>
    <p:sldId id="449" r:id="rId36"/>
    <p:sldId id="450" r:id="rId37"/>
    <p:sldId id="452" r:id="rId38"/>
    <p:sldId id="453" r:id="rId39"/>
    <p:sldId id="457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E9CE28-838F-4684-BCFC-422A4D47B1B9}">
  <a:tblStyle styleId="{70E9CE28-838F-4684-BCFC-422A4D47B1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9"/>
    <p:restoredTop sz="92959"/>
  </p:normalViewPr>
  <p:slideViewPr>
    <p:cSldViewPr snapToGrid="0">
      <p:cViewPr varScale="1">
        <p:scale>
          <a:sx n="167" d="100"/>
          <a:sy n="167" d="100"/>
        </p:scale>
        <p:origin x="7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91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4" Type="http://schemas.openxmlformats.org/officeDocument/2006/relationships/image" Target="../media/image81.sv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4" Type="http://schemas.openxmlformats.org/officeDocument/2006/relationships/image" Target="../media/image77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78.png"/><Relationship Id="rId7" Type="http://schemas.openxmlformats.org/officeDocument/2006/relationships/image" Target="../media/image70.pn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8.sv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4" Type="http://schemas.openxmlformats.org/officeDocument/2006/relationships/image" Target="../media/image91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3.svg"/><Relationship Id="rId1" Type="http://schemas.openxmlformats.org/officeDocument/2006/relationships/image" Target="../media/image92.png"/><Relationship Id="rId4" Type="http://schemas.openxmlformats.org/officeDocument/2006/relationships/image" Target="../media/image81.sv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5.svg"/><Relationship Id="rId1" Type="http://schemas.openxmlformats.org/officeDocument/2006/relationships/image" Target="../media/image94.png"/><Relationship Id="rId4" Type="http://schemas.openxmlformats.org/officeDocument/2006/relationships/image" Target="../media/image77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F9291-4BA5-436B-B148-22186B7AB1E7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3267717-A470-4555-9316-B60949D76AF4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Imitation game” by Alan Turing</a:t>
          </a:r>
        </a:p>
      </dgm:t>
    </dgm:pt>
    <dgm:pt modelId="{446957B6-A593-4A67-B59A-F909FDAF48CD}" type="parTrans" cxnId="{0C2DC37F-DBBB-4392-9ED4-05D392C72D9A}">
      <dgm:prSet/>
      <dgm:spPr/>
      <dgm:t>
        <a:bodyPr/>
        <a:lstStyle/>
        <a:p>
          <a:endParaRPr lang="en-US"/>
        </a:p>
      </dgm:t>
    </dgm:pt>
    <dgm:pt modelId="{68C41DDD-83E0-42B2-B60C-72D7F5E53E49}" type="sibTrans" cxnId="{0C2DC37F-DBBB-4392-9ED4-05D392C72D9A}">
      <dgm:prSet/>
      <dgm:spPr/>
      <dgm:t>
        <a:bodyPr/>
        <a:lstStyle/>
        <a:p>
          <a:endParaRPr lang="en-US"/>
        </a:p>
      </dgm:t>
    </dgm:pt>
    <dgm:pt modelId="{82FC1F39-12F8-4195-8524-9E7FDBDB3005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Theological Objection – thinking belongs to humans</a:t>
          </a:r>
        </a:p>
      </dgm:t>
    </dgm:pt>
    <dgm:pt modelId="{F1953B2A-703D-4D5A-B873-6901735C7DD6}" type="parTrans" cxnId="{EB901B1F-D769-405F-BD84-5D49DBD077C9}">
      <dgm:prSet/>
      <dgm:spPr/>
      <dgm:t>
        <a:bodyPr/>
        <a:lstStyle/>
        <a:p>
          <a:endParaRPr lang="en-US"/>
        </a:p>
      </dgm:t>
    </dgm:pt>
    <dgm:pt modelId="{15E6B8CF-C824-4872-AF8C-C97D99AEA468}" type="sibTrans" cxnId="{EB901B1F-D769-405F-BD84-5D49DBD077C9}">
      <dgm:prSet/>
      <dgm:spPr/>
      <dgm:t>
        <a:bodyPr/>
        <a:lstStyle/>
        <a:p>
          <a:endParaRPr lang="en-US"/>
        </a:p>
      </dgm:t>
    </dgm:pt>
    <dgm:pt modelId="{8D327BD1-A593-4D4A-89D5-ABE8287C705A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“Heads in the Sand” Objection – too disturbing </a:t>
          </a:r>
        </a:p>
      </dgm:t>
    </dgm:pt>
    <dgm:pt modelId="{6E063DEB-5E24-46AB-AC63-585B7CF13EB7}" type="parTrans" cxnId="{6B142C8D-3252-49A2-A1D3-4E16D87C6578}">
      <dgm:prSet/>
      <dgm:spPr/>
      <dgm:t>
        <a:bodyPr/>
        <a:lstStyle/>
        <a:p>
          <a:endParaRPr lang="en-US"/>
        </a:p>
      </dgm:t>
    </dgm:pt>
    <dgm:pt modelId="{616BAAA4-1DAC-4E76-89C8-CD39EE9CCD33}" type="sibTrans" cxnId="{6B142C8D-3252-49A2-A1D3-4E16D87C6578}">
      <dgm:prSet/>
      <dgm:spPr/>
      <dgm:t>
        <a:bodyPr/>
        <a:lstStyle/>
        <a:p>
          <a:endParaRPr lang="en-US"/>
        </a:p>
      </dgm:t>
    </dgm:pt>
    <dgm:pt modelId="{E2363D6A-B16C-4B56-A4DA-64EFF2F5B7D2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Mathematical Objection – proofs </a:t>
          </a:r>
        </a:p>
      </dgm:t>
    </dgm:pt>
    <dgm:pt modelId="{B2592544-4507-4706-9438-57E43228FBBC}" type="parTrans" cxnId="{E01B83B6-FD6E-406F-B0E1-018607231DF1}">
      <dgm:prSet/>
      <dgm:spPr/>
      <dgm:t>
        <a:bodyPr/>
        <a:lstStyle/>
        <a:p>
          <a:endParaRPr lang="en-US"/>
        </a:p>
      </dgm:t>
    </dgm:pt>
    <dgm:pt modelId="{5C23E147-8543-48AD-BC1D-A036933402D7}" type="sibTrans" cxnId="{E01B83B6-FD6E-406F-B0E1-018607231DF1}">
      <dgm:prSet/>
      <dgm:spPr/>
      <dgm:t>
        <a:bodyPr/>
        <a:lstStyle/>
        <a:p>
          <a:endParaRPr lang="en-US"/>
        </a:p>
      </dgm:t>
    </dgm:pt>
    <dgm:pt modelId="{2F37F2AA-4E85-4EC5-AF96-40D3AEB44C42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Lady Lovelace's Objection – machines can learn</a:t>
          </a:r>
        </a:p>
      </dgm:t>
    </dgm:pt>
    <dgm:pt modelId="{E20BE43B-72C2-48F3-AAF5-34ED287B38FB}" type="parTrans" cxnId="{E3E496C0-9E71-4171-A827-F0A4239BA363}">
      <dgm:prSet/>
      <dgm:spPr/>
      <dgm:t>
        <a:bodyPr/>
        <a:lstStyle/>
        <a:p>
          <a:endParaRPr lang="en-US"/>
        </a:p>
      </dgm:t>
    </dgm:pt>
    <dgm:pt modelId="{11B14F0F-1217-4FA8-A446-E169904FFE36}" type="sibTrans" cxnId="{E3E496C0-9E71-4171-A827-F0A4239BA363}">
      <dgm:prSet/>
      <dgm:spPr/>
      <dgm:t>
        <a:bodyPr/>
        <a:lstStyle/>
        <a:p>
          <a:endParaRPr lang="en-US"/>
        </a:p>
      </dgm:t>
    </dgm:pt>
    <dgm:pt modelId="{41952085-15AE-4245-92E8-7C5BF69C305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Human, Machine, Interrogator</a:t>
          </a:r>
        </a:p>
      </dgm:t>
    </dgm:pt>
    <dgm:pt modelId="{B38F4781-2D1D-4747-B14B-DE62ECAE1378}" type="parTrans" cxnId="{7E6C3490-F1CB-CF4B-B42F-35F826FFA6DD}">
      <dgm:prSet/>
      <dgm:spPr/>
      <dgm:t>
        <a:bodyPr/>
        <a:lstStyle/>
        <a:p>
          <a:endParaRPr lang="en-US"/>
        </a:p>
      </dgm:t>
    </dgm:pt>
    <dgm:pt modelId="{646C8D3F-DE94-9944-863E-35AE373B946C}" type="sibTrans" cxnId="{7E6C3490-F1CB-CF4B-B42F-35F826FFA6DD}">
      <dgm:prSet/>
      <dgm:spPr/>
      <dgm:t>
        <a:bodyPr/>
        <a:lstStyle/>
        <a:p>
          <a:endParaRPr lang="en-US"/>
        </a:p>
      </dgm:t>
    </dgm:pt>
    <dgm:pt modelId="{D5665E35-5FA6-374F-823B-29C63487F560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Objections to Machine Intelligence </a:t>
          </a:r>
        </a:p>
      </dgm:t>
    </dgm:pt>
    <dgm:pt modelId="{B7C2E7AE-7765-7249-993F-E0270EE44A5F}" type="parTrans" cxnId="{06CFE8E5-31AD-8442-A72E-F2D0899683B8}">
      <dgm:prSet/>
      <dgm:spPr/>
      <dgm:t>
        <a:bodyPr/>
        <a:lstStyle/>
        <a:p>
          <a:endParaRPr lang="en-US"/>
        </a:p>
      </dgm:t>
    </dgm:pt>
    <dgm:pt modelId="{C6CB9885-7FED-104E-8A79-196FFA1ED11F}" type="sibTrans" cxnId="{06CFE8E5-31AD-8442-A72E-F2D0899683B8}">
      <dgm:prSet/>
      <dgm:spPr/>
      <dgm:t>
        <a:bodyPr/>
        <a:lstStyle/>
        <a:p>
          <a:endParaRPr lang="en-US"/>
        </a:p>
      </dgm:t>
    </dgm:pt>
    <dgm:pt modelId="{FE31166D-9231-0548-9CCB-EE0EEA0DA389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Meaningless and ambiguous question</a:t>
          </a:r>
        </a:p>
      </dgm:t>
    </dgm:pt>
    <dgm:pt modelId="{67B9418D-654D-7548-8147-ED7A9939CE24}" type="parTrans" cxnId="{7A15C9D1-CBF8-5E43-91D4-110F8F08C9D4}">
      <dgm:prSet/>
      <dgm:spPr/>
      <dgm:t>
        <a:bodyPr/>
        <a:lstStyle/>
        <a:p>
          <a:endParaRPr lang="en-US"/>
        </a:p>
      </dgm:t>
    </dgm:pt>
    <dgm:pt modelId="{2E844959-3306-9947-A90D-497E1A0EAF27}" type="sibTrans" cxnId="{7A15C9D1-CBF8-5E43-91D4-110F8F08C9D4}">
      <dgm:prSet/>
      <dgm:spPr/>
      <dgm:t>
        <a:bodyPr/>
        <a:lstStyle/>
        <a:p>
          <a:endParaRPr lang="en-US"/>
        </a:p>
      </dgm:t>
    </dgm:pt>
    <dgm:pt modelId="{D9558F2D-8C36-EB49-AD22-F847378B0D7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Argument from Consciousness – behavior </a:t>
          </a:r>
        </a:p>
      </dgm:t>
    </dgm:pt>
    <dgm:pt modelId="{27637396-71BD-E742-A74B-FC7146E26778}" type="parTrans" cxnId="{F2B5D937-78BA-3942-9B1D-EC09A206F451}">
      <dgm:prSet/>
      <dgm:spPr/>
      <dgm:t>
        <a:bodyPr/>
        <a:lstStyle/>
        <a:p>
          <a:endParaRPr lang="en-US"/>
        </a:p>
      </dgm:t>
    </dgm:pt>
    <dgm:pt modelId="{27648F5E-6278-3D48-B1F9-15FB630615E1}" type="sibTrans" cxnId="{F2B5D937-78BA-3942-9B1D-EC09A206F451}">
      <dgm:prSet/>
      <dgm:spPr/>
      <dgm:t>
        <a:bodyPr/>
        <a:lstStyle/>
        <a:p>
          <a:endParaRPr lang="en-US"/>
        </a:p>
      </dgm:t>
    </dgm:pt>
    <dgm:pt modelId="{DB5221EE-A033-0445-A736-BC945740AEE8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Arguments from Various Disabilities – imagination tasks </a:t>
          </a:r>
        </a:p>
      </dgm:t>
    </dgm:pt>
    <dgm:pt modelId="{DD7C93D8-4841-0F42-B1EB-E0EC6939806B}" type="parTrans" cxnId="{75AB4E8A-1B30-F143-BCB9-A9361B3AE4F6}">
      <dgm:prSet/>
      <dgm:spPr/>
      <dgm:t>
        <a:bodyPr/>
        <a:lstStyle/>
        <a:p>
          <a:endParaRPr lang="en-US"/>
        </a:p>
      </dgm:t>
    </dgm:pt>
    <dgm:pt modelId="{E5CF31EE-9163-DA4D-9729-42FD579B74A8}" type="sibTrans" cxnId="{75AB4E8A-1B30-F143-BCB9-A9361B3AE4F6}">
      <dgm:prSet/>
      <dgm:spPr/>
      <dgm:t>
        <a:bodyPr/>
        <a:lstStyle/>
        <a:p>
          <a:endParaRPr lang="en-US"/>
        </a:p>
      </dgm:t>
    </dgm:pt>
    <dgm:pt modelId="{2C1DF47D-738C-DF44-8D3C-DB0CC903125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Argument from Continuity in Nervous System – discrete </a:t>
          </a:r>
        </a:p>
      </dgm:t>
    </dgm:pt>
    <dgm:pt modelId="{C9F30075-4DC2-2141-AA1C-A340E2C37F1F}" type="parTrans" cxnId="{17576C85-2598-B14B-9642-E5E8D2A10EC7}">
      <dgm:prSet/>
      <dgm:spPr/>
      <dgm:t>
        <a:bodyPr/>
        <a:lstStyle/>
        <a:p>
          <a:endParaRPr lang="en-US"/>
        </a:p>
      </dgm:t>
    </dgm:pt>
    <dgm:pt modelId="{CBECEF38-8DB3-A746-8E59-92945EEF2EEB}" type="sibTrans" cxnId="{17576C85-2598-B14B-9642-E5E8D2A10EC7}">
      <dgm:prSet/>
      <dgm:spPr/>
      <dgm:t>
        <a:bodyPr/>
        <a:lstStyle/>
        <a:p>
          <a:endParaRPr lang="en-US"/>
        </a:p>
      </dgm:t>
    </dgm:pt>
    <dgm:pt modelId="{21CCB474-ADDA-8F42-988E-F6083322A30B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Argument from Informality of Behavior – complex vs formal</a:t>
          </a:r>
        </a:p>
      </dgm:t>
    </dgm:pt>
    <dgm:pt modelId="{8FA741E7-9E17-9340-823C-473629FE3793}" type="parTrans" cxnId="{F02BA9FC-1D94-904E-80C9-BD09C0065D4A}">
      <dgm:prSet/>
      <dgm:spPr/>
      <dgm:t>
        <a:bodyPr/>
        <a:lstStyle/>
        <a:p>
          <a:endParaRPr lang="en-US"/>
        </a:p>
      </dgm:t>
    </dgm:pt>
    <dgm:pt modelId="{888CC0EF-E43C-3F42-B30D-3CD03AF04ABA}" type="sibTrans" cxnId="{F02BA9FC-1D94-904E-80C9-BD09C0065D4A}">
      <dgm:prSet/>
      <dgm:spPr/>
      <dgm:t>
        <a:bodyPr/>
        <a:lstStyle/>
        <a:p>
          <a:endParaRPr lang="en-US"/>
        </a:p>
      </dgm:t>
    </dgm:pt>
    <dgm:pt modelId="{008F4237-D19B-F64E-AD02-D43EEF5E85A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Argument from Extra-Sensory Perception – telepathy </a:t>
          </a:r>
        </a:p>
      </dgm:t>
    </dgm:pt>
    <dgm:pt modelId="{F5D5A1F9-1CA7-6945-AB25-FB99CFA3116C}" type="parTrans" cxnId="{A93C5D89-3BC9-324C-916D-8CDB123DFF80}">
      <dgm:prSet/>
      <dgm:spPr/>
      <dgm:t>
        <a:bodyPr/>
        <a:lstStyle/>
        <a:p>
          <a:endParaRPr lang="en-US"/>
        </a:p>
      </dgm:t>
    </dgm:pt>
    <dgm:pt modelId="{062E171E-1273-9A41-9BB1-FC12554A1601}" type="sibTrans" cxnId="{A93C5D89-3BC9-324C-916D-8CDB123DFF80}">
      <dgm:prSet/>
      <dgm:spPr/>
      <dgm:t>
        <a:bodyPr/>
        <a:lstStyle/>
        <a:p>
          <a:endParaRPr lang="en-US"/>
        </a:p>
      </dgm:t>
    </dgm:pt>
    <dgm:pt modelId="{D7BF7D84-B8DF-664B-8499-D8A7689768B2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Chinese Room Argument </a:t>
          </a:r>
        </a:p>
      </dgm:t>
    </dgm:pt>
    <dgm:pt modelId="{98C8E6CE-B35A-B747-A1FD-8273824A9D79}" type="parTrans" cxnId="{799C6A1D-25E9-9141-BE30-37C0E7CD7B31}">
      <dgm:prSet/>
      <dgm:spPr/>
      <dgm:t>
        <a:bodyPr/>
        <a:lstStyle/>
        <a:p>
          <a:endParaRPr lang="en-US"/>
        </a:p>
      </dgm:t>
    </dgm:pt>
    <dgm:pt modelId="{28DF4558-A359-9448-96EC-73F24676FA6C}" type="sibTrans" cxnId="{799C6A1D-25E9-9141-BE30-37C0E7CD7B31}">
      <dgm:prSet/>
      <dgm:spPr/>
      <dgm:t>
        <a:bodyPr/>
        <a:lstStyle/>
        <a:p>
          <a:endParaRPr lang="en-US"/>
        </a:p>
      </dgm:t>
    </dgm:pt>
    <dgm:pt modelId="{0582BC65-FDF8-9B46-963D-DA1F38A871D8}" type="pres">
      <dgm:prSet presAssocID="{ADCF9291-4BA5-436B-B148-22186B7AB1E7}" presName="linear" presStyleCnt="0">
        <dgm:presLayoutVars>
          <dgm:animLvl val="lvl"/>
          <dgm:resizeHandles val="exact"/>
        </dgm:presLayoutVars>
      </dgm:prSet>
      <dgm:spPr/>
    </dgm:pt>
    <dgm:pt modelId="{8FCD0D8E-5C33-F041-848B-64B890DE68D4}" type="pres">
      <dgm:prSet presAssocID="{FE31166D-9231-0548-9CCB-EE0EEA0DA3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304147-B56E-C940-9F19-5BDE76E204C8}" type="pres">
      <dgm:prSet presAssocID="{2E844959-3306-9947-A90D-497E1A0EAF27}" presName="spacer" presStyleCnt="0"/>
      <dgm:spPr/>
    </dgm:pt>
    <dgm:pt modelId="{4B4B03AD-4BC9-0C4A-9CB5-6001F23D06C7}" type="pres">
      <dgm:prSet presAssocID="{33267717-A470-4555-9316-B60949D76AF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FF1EE7A-C75C-944A-BCF0-3284EE0C5A38}" type="pres">
      <dgm:prSet presAssocID="{33267717-A470-4555-9316-B60949D76AF4}" presName="childText" presStyleLbl="revTx" presStyleIdx="0" presStyleCnt="2">
        <dgm:presLayoutVars>
          <dgm:bulletEnabled val="1"/>
        </dgm:presLayoutVars>
      </dgm:prSet>
      <dgm:spPr/>
    </dgm:pt>
    <dgm:pt modelId="{9B320757-64C3-3548-BEA6-B529FD1FB074}" type="pres">
      <dgm:prSet presAssocID="{D5665E35-5FA6-374F-823B-29C63487F56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715F061-EC6E-1540-BEE2-48141661E328}" type="pres">
      <dgm:prSet presAssocID="{D5665E35-5FA6-374F-823B-29C63487F56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4F4DEC05-F23E-0247-BA3B-77085C00D4C4}" type="presOf" srcId="{D9558F2D-8C36-EB49-AD22-F847378B0D7E}" destId="{2715F061-EC6E-1540-BEE2-48141661E328}" srcOrd="0" destOrd="3" presId="urn:microsoft.com/office/officeart/2005/8/layout/vList2"/>
    <dgm:cxn modelId="{4513A307-D498-684A-9AB9-D59F882D1DF3}" type="presOf" srcId="{41952085-15AE-4245-92E8-7C5BF69C305B}" destId="{1FF1EE7A-C75C-944A-BCF0-3284EE0C5A38}" srcOrd="0" destOrd="0" presId="urn:microsoft.com/office/officeart/2005/8/layout/vList2"/>
    <dgm:cxn modelId="{4842A008-61A8-7C45-BAEA-DA538484395D}" type="presOf" srcId="{8D327BD1-A593-4D4A-89D5-ABE8287C705A}" destId="{2715F061-EC6E-1540-BEE2-48141661E328}" srcOrd="0" destOrd="1" presId="urn:microsoft.com/office/officeart/2005/8/layout/vList2"/>
    <dgm:cxn modelId="{1CDC7110-7504-F74E-B21B-9514FF343522}" type="presOf" srcId="{ADCF9291-4BA5-436B-B148-22186B7AB1E7}" destId="{0582BC65-FDF8-9B46-963D-DA1F38A871D8}" srcOrd="0" destOrd="0" presId="urn:microsoft.com/office/officeart/2005/8/layout/vList2"/>
    <dgm:cxn modelId="{799C6A1D-25E9-9141-BE30-37C0E7CD7B31}" srcId="{D5665E35-5FA6-374F-823B-29C63487F560}" destId="{D7BF7D84-B8DF-664B-8499-D8A7689768B2}" srcOrd="9" destOrd="0" parTransId="{98C8E6CE-B35A-B747-A1FD-8273824A9D79}" sibTransId="{28DF4558-A359-9448-96EC-73F24676FA6C}"/>
    <dgm:cxn modelId="{EB901B1F-D769-405F-BD84-5D49DBD077C9}" srcId="{D5665E35-5FA6-374F-823B-29C63487F560}" destId="{82FC1F39-12F8-4195-8524-9E7FDBDB3005}" srcOrd="0" destOrd="0" parTransId="{F1953B2A-703D-4D5A-B873-6901735C7DD6}" sibTransId="{15E6B8CF-C824-4872-AF8C-C97D99AEA468}"/>
    <dgm:cxn modelId="{F2B5D937-78BA-3942-9B1D-EC09A206F451}" srcId="{D5665E35-5FA6-374F-823B-29C63487F560}" destId="{D9558F2D-8C36-EB49-AD22-F847378B0D7E}" srcOrd="3" destOrd="0" parTransId="{27637396-71BD-E742-A74B-FC7146E26778}" sibTransId="{27648F5E-6278-3D48-B1F9-15FB630615E1}"/>
    <dgm:cxn modelId="{70E01164-EA77-034D-8E22-F63EB51C9A41}" type="presOf" srcId="{DB5221EE-A033-0445-A736-BC945740AEE8}" destId="{2715F061-EC6E-1540-BEE2-48141661E328}" srcOrd="0" destOrd="4" presId="urn:microsoft.com/office/officeart/2005/8/layout/vList2"/>
    <dgm:cxn modelId="{94CE286B-8349-FA42-B543-52C883F31F14}" type="presOf" srcId="{D7BF7D84-B8DF-664B-8499-D8A7689768B2}" destId="{2715F061-EC6E-1540-BEE2-48141661E328}" srcOrd="0" destOrd="9" presId="urn:microsoft.com/office/officeart/2005/8/layout/vList2"/>
    <dgm:cxn modelId="{5AE1A36E-43B8-EA4C-BCB5-F5565CBF38E7}" type="presOf" srcId="{2F37F2AA-4E85-4EC5-AF96-40D3AEB44C42}" destId="{2715F061-EC6E-1540-BEE2-48141661E328}" srcOrd="0" destOrd="5" presId="urn:microsoft.com/office/officeart/2005/8/layout/vList2"/>
    <dgm:cxn modelId="{0C2DC37F-DBBB-4392-9ED4-05D392C72D9A}" srcId="{ADCF9291-4BA5-436B-B148-22186B7AB1E7}" destId="{33267717-A470-4555-9316-B60949D76AF4}" srcOrd="1" destOrd="0" parTransId="{446957B6-A593-4A67-B59A-F909FDAF48CD}" sibTransId="{68C41DDD-83E0-42B2-B60C-72D7F5E53E49}"/>
    <dgm:cxn modelId="{17576C85-2598-B14B-9642-E5E8D2A10EC7}" srcId="{D5665E35-5FA6-374F-823B-29C63487F560}" destId="{2C1DF47D-738C-DF44-8D3C-DB0CC903125E}" srcOrd="6" destOrd="0" parTransId="{C9F30075-4DC2-2141-AA1C-A340E2C37F1F}" sibTransId="{CBECEF38-8DB3-A746-8E59-92945EEF2EEB}"/>
    <dgm:cxn modelId="{A93C5D89-3BC9-324C-916D-8CDB123DFF80}" srcId="{D5665E35-5FA6-374F-823B-29C63487F560}" destId="{008F4237-D19B-F64E-AD02-D43EEF5E85A7}" srcOrd="8" destOrd="0" parTransId="{F5D5A1F9-1CA7-6945-AB25-FB99CFA3116C}" sibTransId="{062E171E-1273-9A41-9BB1-FC12554A1601}"/>
    <dgm:cxn modelId="{75AB4E8A-1B30-F143-BCB9-A9361B3AE4F6}" srcId="{D5665E35-5FA6-374F-823B-29C63487F560}" destId="{DB5221EE-A033-0445-A736-BC945740AEE8}" srcOrd="4" destOrd="0" parTransId="{DD7C93D8-4841-0F42-B1EB-E0EC6939806B}" sibTransId="{E5CF31EE-9163-DA4D-9729-42FD579B74A8}"/>
    <dgm:cxn modelId="{6B142C8D-3252-49A2-A1D3-4E16D87C6578}" srcId="{D5665E35-5FA6-374F-823B-29C63487F560}" destId="{8D327BD1-A593-4D4A-89D5-ABE8287C705A}" srcOrd="1" destOrd="0" parTransId="{6E063DEB-5E24-46AB-AC63-585B7CF13EB7}" sibTransId="{616BAAA4-1DAC-4E76-89C8-CD39EE9CCD33}"/>
    <dgm:cxn modelId="{7E6C3490-F1CB-CF4B-B42F-35F826FFA6DD}" srcId="{33267717-A470-4555-9316-B60949D76AF4}" destId="{41952085-15AE-4245-92E8-7C5BF69C305B}" srcOrd="0" destOrd="0" parTransId="{B38F4781-2D1D-4747-B14B-DE62ECAE1378}" sibTransId="{646C8D3F-DE94-9944-863E-35AE373B946C}"/>
    <dgm:cxn modelId="{B2337C94-829F-9148-A2AE-F28D2CCB6B16}" type="presOf" srcId="{FE31166D-9231-0548-9CCB-EE0EEA0DA389}" destId="{8FCD0D8E-5C33-F041-848B-64B890DE68D4}" srcOrd="0" destOrd="0" presId="urn:microsoft.com/office/officeart/2005/8/layout/vList2"/>
    <dgm:cxn modelId="{C81F1095-3E05-7B41-9014-F1D2CA3F14CD}" type="presOf" srcId="{33267717-A470-4555-9316-B60949D76AF4}" destId="{4B4B03AD-4BC9-0C4A-9CB5-6001F23D06C7}" srcOrd="0" destOrd="0" presId="urn:microsoft.com/office/officeart/2005/8/layout/vList2"/>
    <dgm:cxn modelId="{B451F297-DD94-2B46-ACD1-63D6A5EEB4B7}" type="presOf" srcId="{D5665E35-5FA6-374F-823B-29C63487F560}" destId="{9B320757-64C3-3548-BEA6-B529FD1FB074}" srcOrd="0" destOrd="0" presId="urn:microsoft.com/office/officeart/2005/8/layout/vList2"/>
    <dgm:cxn modelId="{FF52F0AE-4469-FA4E-BE67-0A2280114845}" type="presOf" srcId="{82FC1F39-12F8-4195-8524-9E7FDBDB3005}" destId="{2715F061-EC6E-1540-BEE2-48141661E328}" srcOrd="0" destOrd="0" presId="urn:microsoft.com/office/officeart/2005/8/layout/vList2"/>
    <dgm:cxn modelId="{EC2C02B4-A6AC-8B46-8401-69D67718F8F2}" type="presOf" srcId="{008F4237-D19B-F64E-AD02-D43EEF5E85A7}" destId="{2715F061-EC6E-1540-BEE2-48141661E328}" srcOrd="0" destOrd="8" presId="urn:microsoft.com/office/officeart/2005/8/layout/vList2"/>
    <dgm:cxn modelId="{E01B83B6-FD6E-406F-B0E1-018607231DF1}" srcId="{D5665E35-5FA6-374F-823B-29C63487F560}" destId="{E2363D6A-B16C-4B56-A4DA-64EFF2F5B7D2}" srcOrd="2" destOrd="0" parTransId="{B2592544-4507-4706-9438-57E43228FBBC}" sibTransId="{5C23E147-8543-48AD-BC1D-A036933402D7}"/>
    <dgm:cxn modelId="{E3E496C0-9E71-4171-A827-F0A4239BA363}" srcId="{D5665E35-5FA6-374F-823B-29C63487F560}" destId="{2F37F2AA-4E85-4EC5-AF96-40D3AEB44C42}" srcOrd="5" destOrd="0" parTransId="{E20BE43B-72C2-48F3-AAF5-34ED287B38FB}" sibTransId="{11B14F0F-1217-4FA8-A446-E169904FFE36}"/>
    <dgm:cxn modelId="{7A15C9D1-CBF8-5E43-91D4-110F8F08C9D4}" srcId="{ADCF9291-4BA5-436B-B148-22186B7AB1E7}" destId="{FE31166D-9231-0548-9CCB-EE0EEA0DA389}" srcOrd="0" destOrd="0" parTransId="{67B9418D-654D-7548-8147-ED7A9939CE24}" sibTransId="{2E844959-3306-9947-A90D-497E1A0EAF27}"/>
    <dgm:cxn modelId="{2258B0E1-D1A4-1B49-B0DE-D8F2ACDBE202}" type="presOf" srcId="{21CCB474-ADDA-8F42-988E-F6083322A30B}" destId="{2715F061-EC6E-1540-BEE2-48141661E328}" srcOrd="0" destOrd="7" presId="urn:microsoft.com/office/officeart/2005/8/layout/vList2"/>
    <dgm:cxn modelId="{06CFE8E5-31AD-8442-A72E-F2D0899683B8}" srcId="{ADCF9291-4BA5-436B-B148-22186B7AB1E7}" destId="{D5665E35-5FA6-374F-823B-29C63487F560}" srcOrd="2" destOrd="0" parTransId="{B7C2E7AE-7765-7249-993F-E0270EE44A5F}" sibTransId="{C6CB9885-7FED-104E-8A79-196FFA1ED11F}"/>
    <dgm:cxn modelId="{151039F2-1B92-0745-AB5A-C750DF26B7CC}" type="presOf" srcId="{2C1DF47D-738C-DF44-8D3C-DB0CC903125E}" destId="{2715F061-EC6E-1540-BEE2-48141661E328}" srcOrd="0" destOrd="6" presId="urn:microsoft.com/office/officeart/2005/8/layout/vList2"/>
    <dgm:cxn modelId="{2E44F9FA-FD25-3F42-8FE6-5E17DE0BC556}" type="presOf" srcId="{E2363D6A-B16C-4B56-A4DA-64EFF2F5B7D2}" destId="{2715F061-EC6E-1540-BEE2-48141661E328}" srcOrd="0" destOrd="2" presId="urn:microsoft.com/office/officeart/2005/8/layout/vList2"/>
    <dgm:cxn modelId="{F02BA9FC-1D94-904E-80C9-BD09C0065D4A}" srcId="{D5665E35-5FA6-374F-823B-29C63487F560}" destId="{21CCB474-ADDA-8F42-988E-F6083322A30B}" srcOrd="7" destOrd="0" parTransId="{8FA741E7-9E17-9340-823C-473629FE3793}" sibTransId="{888CC0EF-E43C-3F42-B30D-3CD03AF04ABA}"/>
    <dgm:cxn modelId="{5E31D7E5-4AC7-0D4F-A629-A4E69DFD84F9}" type="presParOf" srcId="{0582BC65-FDF8-9B46-963D-DA1F38A871D8}" destId="{8FCD0D8E-5C33-F041-848B-64B890DE68D4}" srcOrd="0" destOrd="0" presId="urn:microsoft.com/office/officeart/2005/8/layout/vList2"/>
    <dgm:cxn modelId="{1F0C0C47-1EAD-074A-ADAD-44D0DE9BC7D7}" type="presParOf" srcId="{0582BC65-FDF8-9B46-963D-DA1F38A871D8}" destId="{2F304147-B56E-C940-9F19-5BDE76E204C8}" srcOrd="1" destOrd="0" presId="urn:microsoft.com/office/officeart/2005/8/layout/vList2"/>
    <dgm:cxn modelId="{9A03F061-EF24-8544-8153-2F31E1FF2D9B}" type="presParOf" srcId="{0582BC65-FDF8-9B46-963D-DA1F38A871D8}" destId="{4B4B03AD-4BC9-0C4A-9CB5-6001F23D06C7}" srcOrd="2" destOrd="0" presId="urn:microsoft.com/office/officeart/2005/8/layout/vList2"/>
    <dgm:cxn modelId="{761C75AA-A007-164F-AA1F-0B58D7703AF2}" type="presParOf" srcId="{0582BC65-FDF8-9B46-963D-DA1F38A871D8}" destId="{1FF1EE7A-C75C-944A-BCF0-3284EE0C5A38}" srcOrd="3" destOrd="0" presId="urn:microsoft.com/office/officeart/2005/8/layout/vList2"/>
    <dgm:cxn modelId="{FA06E2BD-3EF3-0F46-AFCE-A3DAC5244788}" type="presParOf" srcId="{0582BC65-FDF8-9B46-963D-DA1F38A871D8}" destId="{9B320757-64C3-3548-BEA6-B529FD1FB074}" srcOrd="4" destOrd="0" presId="urn:microsoft.com/office/officeart/2005/8/layout/vList2"/>
    <dgm:cxn modelId="{64F8AF70-EA50-D946-9623-EDF1853422CE}" type="presParOf" srcId="{0582BC65-FDF8-9B46-963D-DA1F38A871D8}" destId="{2715F061-EC6E-1540-BEE2-48141661E32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9C11988-979E-4EAE-A6F1-058AD461C529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9F6CC2D-F379-4BB8-9E17-B631A456D292}">
      <dgm:prSet/>
      <dgm:spPr/>
      <dgm:t>
        <a:bodyPr/>
        <a:lstStyle/>
        <a:p>
          <a:pPr>
            <a:defRPr b="1"/>
          </a:pPr>
          <a:r>
            <a:rPr lang="en-US"/>
            <a:t>Goal:</a:t>
          </a:r>
        </a:p>
      </dgm:t>
    </dgm:pt>
    <dgm:pt modelId="{EC0D7B43-73FD-402D-B989-089F9AC3EAC4}" type="parTrans" cxnId="{04D58D68-2FB9-43A7-9C04-9EEBA5C4DB04}">
      <dgm:prSet/>
      <dgm:spPr/>
      <dgm:t>
        <a:bodyPr/>
        <a:lstStyle/>
        <a:p>
          <a:endParaRPr lang="en-US"/>
        </a:p>
      </dgm:t>
    </dgm:pt>
    <dgm:pt modelId="{FC7AD720-E71C-4402-B190-111B0D81FC11}" type="sibTrans" cxnId="{04D58D68-2FB9-43A7-9C04-9EEBA5C4DB04}">
      <dgm:prSet/>
      <dgm:spPr/>
      <dgm:t>
        <a:bodyPr/>
        <a:lstStyle/>
        <a:p>
          <a:endParaRPr lang="en-US"/>
        </a:p>
      </dgm:t>
    </dgm:pt>
    <dgm:pt modelId="{B06009E8-DD97-4EB8-A7CB-B0CEF874DC38}">
      <dgm:prSet/>
      <dgm:spPr/>
      <dgm:t>
        <a:bodyPr/>
        <a:lstStyle/>
        <a:p>
          <a:r>
            <a:rPr lang="en-US" dirty="0"/>
            <a:t>Access AI models through an API without building or maintaining them</a:t>
          </a:r>
        </a:p>
      </dgm:t>
    </dgm:pt>
    <dgm:pt modelId="{BD3BB536-D2DE-404E-B05A-FC1D01C7B857}" type="parTrans" cxnId="{E5C762E7-2E9F-45A6-9996-6C3349680982}">
      <dgm:prSet/>
      <dgm:spPr/>
      <dgm:t>
        <a:bodyPr/>
        <a:lstStyle/>
        <a:p>
          <a:endParaRPr lang="en-US"/>
        </a:p>
      </dgm:t>
    </dgm:pt>
    <dgm:pt modelId="{CD39FE78-6752-4ACA-8F2D-D2E8158A7524}" type="sibTrans" cxnId="{E5C762E7-2E9F-45A6-9996-6C3349680982}">
      <dgm:prSet/>
      <dgm:spPr/>
      <dgm:t>
        <a:bodyPr/>
        <a:lstStyle/>
        <a:p>
          <a:endParaRPr lang="en-US"/>
        </a:p>
      </dgm:t>
    </dgm:pt>
    <dgm:pt modelId="{DDD0BAD8-9FB6-4350-9C2A-DA18456B82EB}">
      <dgm:prSet/>
      <dgm:spPr/>
      <dgm:t>
        <a:bodyPr/>
        <a:lstStyle/>
        <a:p>
          <a:pPr>
            <a:defRPr b="1"/>
          </a:pPr>
          <a:r>
            <a:rPr lang="en-US"/>
            <a:t>Use cases</a:t>
          </a:r>
        </a:p>
      </dgm:t>
    </dgm:pt>
    <dgm:pt modelId="{01A70C37-BDD6-4793-8234-3EB2EBF7BBD4}" type="parTrans" cxnId="{31AB3188-35E9-4603-B301-0218AAEFC141}">
      <dgm:prSet/>
      <dgm:spPr/>
      <dgm:t>
        <a:bodyPr/>
        <a:lstStyle/>
        <a:p>
          <a:endParaRPr lang="en-US"/>
        </a:p>
      </dgm:t>
    </dgm:pt>
    <dgm:pt modelId="{7C4555D1-2181-4EC2-A0D9-EF718ED858E0}" type="sibTrans" cxnId="{31AB3188-35E9-4603-B301-0218AAEFC141}">
      <dgm:prSet/>
      <dgm:spPr/>
      <dgm:t>
        <a:bodyPr/>
        <a:lstStyle/>
        <a:p>
          <a:endParaRPr lang="en-US"/>
        </a:p>
      </dgm:t>
    </dgm:pt>
    <dgm:pt modelId="{70929DD5-260B-4DE5-8A75-8CA67C346CE2}">
      <dgm:prSet/>
      <dgm:spPr/>
      <dgm:t>
        <a:bodyPr/>
        <a:lstStyle/>
        <a:p>
          <a:r>
            <a:rPr lang="en-US" dirty="0"/>
            <a:t>Automate customer service, content generation, data analysis workflows</a:t>
          </a:r>
        </a:p>
      </dgm:t>
    </dgm:pt>
    <dgm:pt modelId="{CD5CAEE8-07DC-49F6-93BF-76CE0792B744}" type="parTrans" cxnId="{DF603C7A-1706-4C6B-A774-22DEC340C390}">
      <dgm:prSet/>
      <dgm:spPr/>
      <dgm:t>
        <a:bodyPr/>
        <a:lstStyle/>
        <a:p>
          <a:endParaRPr lang="en-US"/>
        </a:p>
      </dgm:t>
    </dgm:pt>
    <dgm:pt modelId="{BA980362-87AF-464D-9617-4A196C66AEC5}" type="sibTrans" cxnId="{DF603C7A-1706-4C6B-A774-22DEC340C390}">
      <dgm:prSet/>
      <dgm:spPr/>
      <dgm:t>
        <a:bodyPr/>
        <a:lstStyle/>
        <a:p>
          <a:endParaRPr lang="en-US"/>
        </a:p>
      </dgm:t>
    </dgm:pt>
    <dgm:pt modelId="{662C07F9-FC4B-4729-911A-8904CFD0BE17}">
      <dgm:prSet/>
      <dgm:spPr/>
      <dgm:t>
        <a:bodyPr/>
        <a:lstStyle/>
        <a:p>
          <a:pPr>
            <a:defRPr b="1"/>
          </a:pPr>
          <a:r>
            <a:rPr lang="en-US"/>
            <a:t>Cons:</a:t>
          </a:r>
        </a:p>
      </dgm:t>
    </dgm:pt>
    <dgm:pt modelId="{E4111DF2-A3BF-47B4-9F3E-B625FC994A55}" type="parTrans" cxnId="{C4BD857A-0464-425E-8DE8-0380CA179D82}">
      <dgm:prSet/>
      <dgm:spPr/>
      <dgm:t>
        <a:bodyPr/>
        <a:lstStyle/>
        <a:p>
          <a:endParaRPr lang="en-US"/>
        </a:p>
      </dgm:t>
    </dgm:pt>
    <dgm:pt modelId="{050956B4-CF5E-4C52-A9F2-CE49E48359F9}" type="sibTrans" cxnId="{C4BD857A-0464-425E-8DE8-0380CA179D82}">
      <dgm:prSet/>
      <dgm:spPr/>
      <dgm:t>
        <a:bodyPr/>
        <a:lstStyle/>
        <a:p>
          <a:endParaRPr lang="en-US"/>
        </a:p>
      </dgm:t>
    </dgm:pt>
    <dgm:pt modelId="{AE5825B1-6912-4B84-98A3-C2E6703CAE3B}">
      <dgm:prSet/>
      <dgm:spPr/>
      <dgm:t>
        <a:bodyPr/>
        <a:lstStyle/>
        <a:p>
          <a:r>
            <a:rPr lang="en-US" dirty="0"/>
            <a:t>Limited control over model's inner workings, potentially high costs</a:t>
          </a:r>
        </a:p>
      </dgm:t>
    </dgm:pt>
    <dgm:pt modelId="{6A6C781C-BAB2-4DE4-BCA2-2B45D47CAA95}" type="parTrans" cxnId="{0BC44C97-995D-4A07-A908-C3AD5DD86A1C}">
      <dgm:prSet/>
      <dgm:spPr/>
      <dgm:t>
        <a:bodyPr/>
        <a:lstStyle/>
        <a:p>
          <a:endParaRPr lang="en-US"/>
        </a:p>
      </dgm:t>
    </dgm:pt>
    <dgm:pt modelId="{BBE950D1-0610-4430-AE3A-18ACDC4C60BB}" type="sibTrans" cxnId="{0BC44C97-995D-4A07-A908-C3AD5DD86A1C}">
      <dgm:prSet/>
      <dgm:spPr/>
      <dgm:t>
        <a:bodyPr/>
        <a:lstStyle/>
        <a:p>
          <a:endParaRPr lang="en-US"/>
        </a:p>
      </dgm:t>
    </dgm:pt>
    <dgm:pt modelId="{9E4F8617-58F3-4A5E-A14A-21AFA2A73BC8}">
      <dgm:prSet/>
      <dgm:spPr/>
      <dgm:t>
        <a:bodyPr/>
        <a:lstStyle/>
        <a:p>
          <a:pPr>
            <a:defRPr b="1"/>
          </a:pPr>
          <a:r>
            <a:rPr lang="en-US"/>
            <a:t>Pros:</a:t>
          </a:r>
        </a:p>
      </dgm:t>
    </dgm:pt>
    <dgm:pt modelId="{105E859B-ABAB-43D9-9FFA-EF29FB06E301}" type="parTrans" cxnId="{54B26BB8-4C56-4D88-AF6B-FE63EC4057C1}">
      <dgm:prSet/>
      <dgm:spPr/>
      <dgm:t>
        <a:bodyPr/>
        <a:lstStyle/>
        <a:p>
          <a:endParaRPr lang="en-US"/>
        </a:p>
      </dgm:t>
    </dgm:pt>
    <dgm:pt modelId="{D52A37CB-9BCF-41CD-A28F-AAA1F3419D29}" type="sibTrans" cxnId="{54B26BB8-4C56-4D88-AF6B-FE63EC4057C1}">
      <dgm:prSet/>
      <dgm:spPr/>
      <dgm:t>
        <a:bodyPr/>
        <a:lstStyle/>
        <a:p>
          <a:endParaRPr lang="en-US"/>
        </a:p>
      </dgm:t>
    </dgm:pt>
    <dgm:pt modelId="{E64715C8-AA61-4697-A9AD-2BE67301DB7D}">
      <dgm:prSet/>
      <dgm:spPr/>
      <dgm:t>
        <a:bodyPr/>
        <a:lstStyle/>
        <a:p>
          <a:r>
            <a:rPr lang="en-US" dirty="0"/>
            <a:t>Quick integration into applications, minimal technical expertise needed, and scalability</a:t>
          </a:r>
        </a:p>
      </dgm:t>
    </dgm:pt>
    <dgm:pt modelId="{EAFE948E-1714-47F7-96A0-2451581D87C1}" type="parTrans" cxnId="{74606BF5-9E5D-4BCA-887D-2DB3ED53C4D6}">
      <dgm:prSet/>
      <dgm:spPr/>
      <dgm:t>
        <a:bodyPr/>
        <a:lstStyle/>
        <a:p>
          <a:endParaRPr lang="en-US"/>
        </a:p>
      </dgm:t>
    </dgm:pt>
    <dgm:pt modelId="{D2A60011-4F42-48BF-A4C9-D26EB903F85A}" type="sibTrans" cxnId="{74606BF5-9E5D-4BCA-887D-2DB3ED53C4D6}">
      <dgm:prSet/>
      <dgm:spPr/>
      <dgm:t>
        <a:bodyPr/>
        <a:lstStyle/>
        <a:p>
          <a:endParaRPr lang="en-US"/>
        </a:p>
      </dgm:t>
    </dgm:pt>
    <dgm:pt modelId="{F3CE4BD6-5FF9-4F75-BFD5-BFADEAD409CC}" type="pres">
      <dgm:prSet presAssocID="{69C11988-979E-4EAE-A6F1-058AD461C529}" presName="root" presStyleCnt="0">
        <dgm:presLayoutVars>
          <dgm:dir/>
          <dgm:resizeHandles val="exact"/>
        </dgm:presLayoutVars>
      </dgm:prSet>
      <dgm:spPr/>
    </dgm:pt>
    <dgm:pt modelId="{2A6C8493-771F-4C38-A1E5-19816D4ACA3B}" type="pres">
      <dgm:prSet presAssocID="{D9F6CC2D-F379-4BB8-9E17-B631A456D292}" presName="compNode" presStyleCnt="0"/>
      <dgm:spPr/>
    </dgm:pt>
    <dgm:pt modelId="{DA722492-EC50-4FF8-A9B4-C715602B5B30}" type="pres">
      <dgm:prSet presAssocID="{D9F6CC2D-F379-4BB8-9E17-B631A456D2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999A833-A5F3-450E-8375-EFD624F98FFA}" type="pres">
      <dgm:prSet presAssocID="{D9F6CC2D-F379-4BB8-9E17-B631A456D292}" presName="iconSpace" presStyleCnt="0"/>
      <dgm:spPr/>
    </dgm:pt>
    <dgm:pt modelId="{97C5F381-180E-4937-B834-CA8E3DFEF2F9}" type="pres">
      <dgm:prSet presAssocID="{D9F6CC2D-F379-4BB8-9E17-B631A456D292}" presName="parTx" presStyleLbl="revTx" presStyleIdx="0" presStyleCnt="8">
        <dgm:presLayoutVars>
          <dgm:chMax val="0"/>
          <dgm:chPref val="0"/>
        </dgm:presLayoutVars>
      </dgm:prSet>
      <dgm:spPr/>
    </dgm:pt>
    <dgm:pt modelId="{6EAA6CD0-1B85-4CD2-9458-67A8312F8775}" type="pres">
      <dgm:prSet presAssocID="{D9F6CC2D-F379-4BB8-9E17-B631A456D292}" presName="txSpace" presStyleCnt="0"/>
      <dgm:spPr/>
    </dgm:pt>
    <dgm:pt modelId="{B285FE7A-9E0D-4F8F-974E-36218FB9B397}" type="pres">
      <dgm:prSet presAssocID="{D9F6CC2D-F379-4BB8-9E17-B631A456D292}" presName="desTx" presStyleLbl="revTx" presStyleIdx="1" presStyleCnt="8">
        <dgm:presLayoutVars/>
      </dgm:prSet>
      <dgm:spPr/>
    </dgm:pt>
    <dgm:pt modelId="{50E7C353-A3D2-4530-B44A-9A8502ED5229}" type="pres">
      <dgm:prSet presAssocID="{FC7AD720-E71C-4402-B190-111B0D81FC11}" presName="sibTrans" presStyleCnt="0"/>
      <dgm:spPr/>
    </dgm:pt>
    <dgm:pt modelId="{F0671E13-99BD-4304-B55D-82E2F4F98DA6}" type="pres">
      <dgm:prSet presAssocID="{DDD0BAD8-9FB6-4350-9C2A-DA18456B82EB}" presName="compNode" presStyleCnt="0"/>
      <dgm:spPr/>
    </dgm:pt>
    <dgm:pt modelId="{E34997D5-FAEE-4AB8-B86C-AAA5753314FE}" type="pres">
      <dgm:prSet presAssocID="{DDD0BAD8-9FB6-4350-9C2A-DA18456B82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5B6F1FA-9F2C-40A5-B862-D6A73B74B199}" type="pres">
      <dgm:prSet presAssocID="{DDD0BAD8-9FB6-4350-9C2A-DA18456B82EB}" presName="iconSpace" presStyleCnt="0"/>
      <dgm:spPr/>
    </dgm:pt>
    <dgm:pt modelId="{4ED09782-245F-4D2C-9F2A-C1FA1947468F}" type="pres">
      <dgm:prSet presAssocID="{DDD0BAD8-9FB6-4350-9C2A-DA18456B82EB}" presName="parTx" presStyleLbl="revTx" presStyleIdx="2" presStyleCnt="8">
        <dgm:presLayoutVars>
          <dgm:chMax val="0"/>
          <dgm:chPref val="0"/>
        </dgm:presLayoutVars>
      </dgm:prSet>
      <dgm:spPr/>
    </dgm:pt>
    <dgm:pt modelId="{5D9F2096-D387-460A-9FF9-18FD2F182F6E}" type="pres">
      <dgm:prSet presAssocID="{DDD0BAD8-9FB6-4350-9C2A-DA18456B82EB}" presName="txSpace" presStyleCnt="0"/>
      <dgm:spPr/>
    </dgm:pt>
    <dgm:pt modelId="{A5F1CC2D-5E0C-4040-AD73-F34E67285B51}" type="pres">
      <dgm:prSet presAssocID="{DDD0BAD8-9FB6-4350-9C2A-DA18456B82EB}" presName="desTx" presStyleLbl="revTx" presStyleIdx="3" presStyleCnt="8">
        <dgm:presLayoutVars/>
      </dgm:prSet>
      <dgm:spPr/>
    </dgm:pt>
    <dgm:pt modelId="{5AC80350-84F0-4487-80CA-7321C6BE513E}" type="pres">
      <dgm:prSet presAssocID="{7C4555D1-2181-4EC2-A0D9-EF718ED858E0}" presName="sibTrans" presStyleCnt="0"/>
      <dgm:spPr/>
    </dgm:pt>
    <dgm:pt modelId="{BE1790C3-5948-48C4-885C-72A6BB33CFAF}" type="pres">
      <dgm:prSet presAssocID="{662C07F9-FC4B-4729-911A-8904CFD0BE17}" presName="compNode" presStyleCnt="0"/>
      <dgm:spPr/>
    </dgm:pt>
    <dgm:pt modelId="{FFBD7CCF-53D2-476B-81CF-B3DBB0B89E78}" type="pres">
      <dgm:prSet presAssocID="{662C07F9-FC4B-4729-911A-8904CFD0BE1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627A23C-1089-4175-BFC8-350AD942A45D}" type="pres">
      <dgm:prSet presAssocID="{662C07F9-FC4B-4729-911A-8904CFD0BE17}" presName="iconSpace" presStyleCnt="0"/>
      <dgm:spPr/>
    </dgm:pt>
    <dgm:pt modelId="{69693B70-359A-47B8-B8D3-8448D884D7C0}" type="pres">
      <dgm:prSet presAssocID="{662C07F9-FC4B-4729-911A-8904CFD0BE17}" presName="parTx" presStyleLbl="revTx" presStyleIdx="4" presStyleCnt="8">
        <dgm:presLayoutVars>
          <dgm:chMax val="0"/>
          <dgm:chPref val="0"/>
        </dgm:presLayoutVars>
      </dgm:prSet>
      <dgm:spPr/>
    </dgm:pt>
    <dgm:pt modelId="{344B164E-8F17-4030-AF45-7E75F0BA7EFB}" type="pres">
      <dgm:prSet presAssocID="{662C07F9-FC4B-4729-911A-8904CFD0BE17}" presName="txSpace" presStyleCnt="0"/>
      <dgm:spPr/>
    </dgm:pt>
    <dgm:pt modelId="{41E5B158-AEF2-4B89-88E9-62D6A7B64006}" type="pres">
      <dgm:prSet presAssocID="{662C07F9-FC4B-4729-911A-8904CFD0BE17}" presName="desTx" presStyleLbl="revTx" presStyleIdx="5" presStyleCnt="8">
        <dgm:presLayoutVars/>
      </dgm:prSet>
      <dgm:spPr/>
    </dgm:pt>
    <dgm:pt modelId="{7BAB7EB1-DD21-40D6-B2B8-E63AC47EF812}" type="pres">
      <dgm:prSet presAssocID="{050956B4-CF5E-4C52-A9F2-CE49E48359F9}" presName="sibTrans" presStyleCnt="0"/>
      <dgm:spPr/>
    </dgm:pt>
    <dgm:pt modelId="{487712CD-7B39-42D1-B83F-EC2472A7EA0C}" type="pres">
      <dgm:prSet presAssocID="{9E4F8617-58F3-4A5E-A14A-21AFA2A73BC8}" presName="compNode" presStyleCnt="0"/>
      <dgm:spPr/>
    </dgm:pt>
    <dgm:pt modelId="{0FFE54F7-D791-46AB-AE63-4BC1DFA253E9}" type="pres">
      <dgm:prSet presAssocID="{9E4F8617-58F3-4A5E-A14A-21AFA2A73B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EFCCD77-C0E2-4284-BB5F-BE775ED86DCB}" type="pres">
      <dgm:prSet presAssocID="{9E4F8617-58F3-4A5E-A14A-21AFA2A73BC8}" presName="iconSpace" presStyleCnt="0"/>
      <dgm:spPr/>
    </dgm:pt>
    <dgm:pt modelId="{C683C450-5E2B-48C3-B79F-078EBEBFC37D}" type="pres">
      <dgm:prSet presAssocID="{9E4F8617-58F3-4A5E-A14A-21AFA2A73BC8}" presName="parTx" presStyleLbl="revTx" presStyleIdx="6" presStyleCnt="8">
        <dgm:presLayoutVars>
          <dgm:chMax val="0"/>
          <dgm:chPref val="0"/>
        </dgm:presLayoutVars>
      </dgm:prSet>
      <dgm:spPr/>
    </dgm:pt>
    <dgm:pt modelId="{B9553711-3FB1-4097-BEB3-07490FE37566}" type="pres">
      <dgm:prSet presAssocID="{9E4F8617-58F3-4A5E-A14A-21AFA2A73BC8}" presName="txSpace" presStyleCnt="0"/>
      <dgm:spPr/>
    </dgm:pt>
    <dgm:pt modelId="{08148120-B3B9-42D5-A155-62EEA763F819}" type="pres">
      <dgm:prSet presAssocID="{9E4F8617-58F3-4A5E-A14A-21AFA2A73BC8}" presName="desTx" presStyleLbl="revTx" presStyleIdx="7" presStyleCnt="8">
        <dgm:presLayoutVars/>
      </dgm:prSet>
      <dgm:spPr/>
    </dgm:pt>
  </dgm:ptLst>
  <dgm:cxnLst>
    <dgm:cxn modelId="{BB98961B-D748-B844-AB38-D4F36CE4F91B}" type="presOf" srcId="{9E4F8617-58F3-4A5E-A14A-21AFA2A73BC8}" destId="{C683C450-5E2B-48C3-B79F-078EBEBFC37D}" srcOrd="0" destOrd="0" presId="urn:microsoft.com/office/officeart/2018/5/layout/CenteredIconLabelDescriptionList"/>
    <dgm:cxn modelId="{D8EE5320-D098-B447-9805-DC0C34D15D29}" type="presOf" srcId="{DDD0BAD8-9FB6-4350-9C2A-DA18456B82EB}" destId="{4ED09782-245F-4D2C-9F2A-C1FA1947468F}" srcOrd="0" destOrd="0" presId="urn:microsoft.com/office/officeart/2018/5/layout/CenteredIconLabelDescriptionList"/>
    <dgm:cxn modelId="{18DE3438-875F-3D4A-83A7-D167322B5250}" type="presOf" srcId="{70929DD5-260B-4DE5-8A75-8CA67C346CE2}" destId="{A5F1CC2D-5E0C-4040-AD73-F34E67285B51}" srcOrd="0" destOrd="0" presId="urn:microsoft.com/office/officeart/2018/5/layout/CenteredIconLabelDescriptionList"/>
    <dgm:cxn modelId="{66059B52-3997-084A-B2FF-889D2C29D073}" type="presOf" srcId="{69C11988-979E-4EAE-A6F1-058AD461C529}" destId="{F3CE4BD6-5FF9-4F75-BFD5-BFADEAD409CC}" srcOrd="0" destOrd="0" presId="urn:microsoft.com/office/officeart/2018/5/layout/CenteredIconLabelDescriptionList"/>
    <dgm:cxn modelId="{7D49A053-FBA6-2548-A9D6-925954EC6539}" type="presOf" srcId="{E64715C8-AA61-4697-A9AD-2BE67301DB7D}" destId="{08148120-B3B9-42D5-A155-62EEA763F819}" srcOrd="0" destOrd="0" presId="urn:microsoft.com/office/officeart/2018/5/layout/CenteredIconLabelDescriptionList"/>
    <dgm:cxn modelId="{E28B6155-E104-B941-AC4F-C5849AB5D6E7}" type="presOf" srcId="{B06009E8-DD97-4EB8-A7CB-B0CEF874DC38}" destId="{B285FE7A-9E0D-4F8F-974E-36218FB9B397}" srcOrd="0" destOrd="0" presId="urn:microsoft.com/office/officeart/2018/5/layout/CenteredIconLabelDescriptionList"/>
    <dgm:cxn modelId="{FA9E1757-B98B-034B-9E1F-F60FDCF40C53}" type="presOf" srcId="{662C07F9-FC4B-4729-911A-8904CFD0BE17}" destId="{69693B70-359A-47B8-B8D3-8448D884D7C0}" srcOrd="0" destOrd="0" presId="urn:microsoft.com/office/officeart/2018/5/layout/CenteredIconLabelDescriptionList"/>
    <dgm:cxn modelId="{04D58D68-2FB9-43A7-9C04-9EEBA5C4DB04}" srcId="{69C11988-979E-4EAE-A6F1-058AD461C529}" destId="{D9F6CC2D-F379-4BB8-9E17-B631A456D292}" srcOrd="0" destOrd="0" parTransId="{EC0D7B43-73FD-402D-B989-089F9AC3EAC4}" sibTransId="{FC7AD720-E71C-4402-B190-111B0D81FC11}"/>
    <dgm:cxn modelId="{DF603C7A-1706-4C6B-A774-22DEC340C390}" srcId="{DDD0BAD8-9FB6-4350-9C2A-DA18456B82EB}" destId="{70929DD5-260B-4DE5-8A75-8CA67C346CE2}" srcOrd="0" destOrd="0" parTransId="{CD5CAEE8-07DC-49F6-93BF-76CE0792B744}" sibTransId="{BA980362-87AF-464D-9617-4A196C66AEC5}"/>
    <dgm:cxn modelId="{C4BD857A-0464-425E-8DE8-0380CA179D82}" srcId="{69C11988-979E-4EAE-A6F1-058AD461C529}" destId="{662C07F9-FC4B-4729-911A-8904CFD0BE17}" srcOrd="2" destOrd="0" parTransId="{E4111DF2-A3BF-47B4-9F3E-B625FC994A55}" sibTransId="{050956B4-CF5E-4C52-A9F2-CE49E48359F9}"/>
    <dgm:cxn modelId="{DCB4857D-1299-2C48-A9AB-00528BF1D1CE}" type="presOf" srcId="{AE5825B1-6912-4B84-98A3-C2E6703CAE3B}" destId="{41E5B158-AEF2-4B89-88E9-62D6A7B64006}" srcOrd="0" destOrd="0" presId="urn:microsoft.com/office/officeart/2018/5/layout/CenteredIconLabelDescriptionList"/>
    <dgm:cxn modelId="{31AB3188-35E9-4603-B301-0218AAEFC141}" srcId="{69C11988-979E-4EAE-A6F1-058AD461C529}" destId="{DDD0BAD8-9FB6-4350-9C2A-DA18456B82EB}" srcOrd="1" destOrd="0" parTransId="{01A70C37-BDD6-4793-8234-3EB2EBF7BBD4}" sibTransId="{7C4555D1-2181-4EC2-A0D9-EF718ED858E0}"/>
    <dgm:cxn modelId="{0BC44C97-995D-4A07-A908-C3AD5DD86A1C}" srcId="{662C07F9-FC4B-4729-911A-8904CFD0BE17}" destId="{AE5825B1-6912-4B84-98A3-C2E6703CAE3B}" srcOrd="0" destOrd="0" parTransId="{6A6C781C-BAB2-4DE4-BCA2-2B45D47CAA95}" sibTransId="{BBE950D1-0610-4430-AE3A-18ACDC4C60BB}"/>
    <dgm:cxn modelId="{54B26BB8-4C56-4D88-AF6B-FE63EC4057C1}" srcId="{69C11988-979E-4EAE-A6F1-058AD461C529}" destId="{9E4F8617-58F3-4A5E-A14A-21AFA2A73BC8}" srcOrd="3" destOrd="0" parTransId="{105E859B-ABAB-43D9-9FFA-EF29FB06E301}" sibTransId="{D52A37CB-9BCF-41CD-A28F-AAA1F3419D29}"/>
    <dgm:cxn modelId="{E5C762E7-2E9F-45A6-9996-6C3349680982}" srcId="{D9F6CC2D-F379-4BB8-9E17-B631A456D292}" destId="{B06009E8-DD97-4EB8-A7CB-B0CEF874DC38}" srcOrd="0" destOrd="0" parTransId="{BD3BB536-D2DE-404E-B05A-FC1D01C7B857}" sibTransId="{CD39FE78-6752-4ACA-8F2D-D2E8158A7524}"/>
    <dgm:cxn modelId="{BBCDAAEA-1F9D-3F4D-8A18-85E777E2B706}" type="presOf" srcId="{D9F6CC2D-F379-4BB8-9E17-B631A456D292}" destId="{97C5F381-180E-4937-B834-CA8E3DFEF2F9}" srcOrd="0" destOrd="0" presId="urn:microsoft.com/office/officeart/2018/5/layout/CenteredIconLabelDescriptionList"/>
    <dgm:cxn modelId="{74606BF5-9E5D-4BCA-887D-2DB3ED53C4D6}" srcId="{9E4F8617-58F3-4A5E-A14A-21AFA2A73BC8}" destId="{E64715C8-AA61-4697-A9AD-2BE67301DB7D}" srcOrd="0" destOrd="0" parTransId="{EAFE948E-1714-47F7-96A0-2451581D87C1}" sibTransId="{D2A60011-4F42-48BF-A4C9-D26EB903F85A}"/>
    <dgm:cxn modelId="{FCE2DED2-C474-024B-AC16-CEB372F1C702}" type="presParOf" srcId="{F3CE4BD6-5FF9-4F75-BFD5-BFADEAD409CC}" destId="{2A6C8493-771F-4C38-A1E5-19816D4ACA3B}" srcOrd="0" destOrd="0" presId="urn:microsoft.com/office/officeart/2018/5/layout/CenteredIconLabelDescriptionList"/>
    <dgm:cxn modelId="{E29F67A2-4890-144A-9519-E449779CFB67}" type="presParOf" srcId="{2A6C8493-771F-4C38-A1E5-19816D4ACA3B}" destId="{DA722492-EC50-4FF8-A9B4-C715602B5B30}" srcOrd="0" destOrd="0" presId="urn:microsoft.com/office/officeart/2018/5/layout/CenteredIconLabelDescriptionList"/>
    <dgm:cxn modelId="{6F50B3FE-604B-DB4F-BE69-7144302AAB2A}" type="presParOf" srcId="{2A6C8493-771F-4C38-A1E5-19816D4ACA3B}" destId="{1999A833-A5F3-450E-8375-EFD624F98FFA}" srcOrd="1" destOrd="0" presId="urn:microsoft.com/office/officeart/2018/5/layout/CenteredIconLabelDescriptionList"/>
    <dgm:cxn modelId="{87616F6F-B973-7641-B7F3-C9C4D987FEEE}" type="presParOf" srcId="{2A6C8493-771F-4C38-A1E5-19816D4ACA3B}" destId="{97C5F381-180E-4937-B834-CA8E3DFEF2F9}" srcOrd="2" destOrd="0" presId="urn:microsoft.com/office/officeart/2018/5/layout/CenteredIconLabelDescriptionList"/>
    <dgm:cxn modelId="{FB7FF971-75B1-B34A-BA9C-1316CC12C058}" type="presParOf" srcId="{2A6C8493-771F-4C38-A1E5-19816D4ACA3B}" destId="{6EAA6CD0-1B85-4CD2-9458-67A8312F8775}" srcOrd="3" destOrd="0" presId="urn:microsoft.com/office/officeart/2018/5/layout/CenteredIconLabelDescriptionList"/>
    <dgm:cxn modelId="{628F6259-F72E-7549-8EF4-FB2B622899F0}" type="presParOf" srcId="{2A6C8493-771F-4C38-A1E5-19816D4ACA3B}" destId="{B285FE7A-9E0D-4F8F-974E-36218FB9B397}" srcOrd="4" destOrd="0" presId="urn:microsoft.com/office/officeart/2018/5/layout/CenteredIconLabelDescriptionList"/>
    <dgm:cxn modelId="{EF104061-6DAA-474B-902E-CF5378B42A94}" type="presParOf" srcId="{F3CE4BD6-5FF9-4F75-BFD5-BFADEAD409CC}" destId="{50E7C353-A3D2-4530-B44A-9A8502ED5229}" srcOrd="1" destOrd="0" presId="urn:microsoft.com/office/officeart/2018/5/layout/CenteredIconLabelDescriptionList"/>
    <dgm:cxn modelId="{0BD2AE87-AB36-964C-BB57-4087DE85B3C9}" type="presParOf" srcId="{F3CE4BD6-5FF9-4F75-BFD5-BFADEAD409CC}" destId="{F0671E13-99BD-4304-B55D-82E2F4F98DA6}" srcOrd="2" destOrd="0" presId="urn:microsoft.com/office/officeart/2018/5/layout/CenteredIconLabelDescriptionList"/>
    <dgm:cxn modelId="{23E6A19E-C67C-3745-B39F-6E25DDF8BEF7}" type="presParOf" srcId="{F0671E13-99BD-4304-B55D-82E2F4F98DA6}" destId="{E34997D5-FAEE-4AB8-B86C-AAA5753314FE}" srcOrd="0" destOrd="0" presId="urn:microsoft.com/office/officeart/2018/5/layout/CenteredIconLabelDescriptionList"/>
    <dgm:cxn modelId="{B9166B06-8F48-254D-8600-B58D782455CA}" type="presParOf" srcId="{F0671E13-99BD-4304-B55D-82E2F4F98DA6}" destId="{35B6F1FA-9F2C-40A5-B862-D6A73B74B199}" srcOrd="1" destOrd="0" presId="urn:microsoft.com/office/officeart/2018/5/layout/CenteredIconLabelDescriptionList"/>
    <dgm:cxn modelId="{0D26F625-5ABC-954E-B9C8-0A72E5E4D99B}" type="presParOf" srcId="{F0671E13-99BD-4304-B55D-82E2F4F98DA6}" destId="{4ED09782-245F-4D2C-9F2A-C1FA1947468F}" srcOrd="2" destOrd="0" presId="urn:microsoft.com/office/officeart/2018/5/layout/CenteredIconLabelDescriptionList"/>
    <dgm:cxn modelId="{9831366B-4823-F847-B84D-622977575217}" type="presParOf" srcId="{F0671E13-99BD-4304-B55D-82E2F4F98DA6}" destId="{5D9F2096-D387-460A-9FF9-18FD2F182F6E}" srcOrd="3" destOrd="0" presId="urn:microsoft.com/office/officeart/2018/5/layout/CenteredIconLabelDescriptionList"/>
    <dgm:cxn modelId="{D0D62121-C523-9943-8A78-4EC26C615BD7}" type="presParOf" srcId="{F0671E13-99BD-4304-B55D-82E2F4F98DA6}" destId="{A5F1CC2D-5E0C-4040-AD73-F34E67285B51}" srcOrd="4" destOrd="0" presId="urn:microsoft.com/office/officeart/2018/5/layout/CenteredIconLabelDescriptionList"/>
    <dgm:cxn modelId="{E2FA4C8D-878F-FF47-BD02-607382165043}" type="presParOf" srcId="{F3CE4BD6-5FF9-4F75-BFD5-BFADEAD409CC}" destId="{5AC80350-84F0-4487-80CA-7321C6BE513E}" srcOrd="3" destOrd="0" presId="urn:microsoft.com/office/officeart/2018/5/layout/CenteredIconLabelDescriptionList"/>
    <dgm:cxn modelId="{9111D8F4-3303-5244-AC88-BD46D683991F}" type="presParOf" srcId="{F3CE4BD6-5FF9-4F75-BFD5-BFADEAD409CC}" destId="{BE1790C3-5948-48C4-885C-72A6BB33CFAF}" srcOrd="4" destOrd="0" presId="urn:microsoft.com/office/officeart/2018/5/layout/CenteredIconLabelDescriptionList"/>
    <dgm:cxn modelId="{57612576-119F-444F-A419-777A8F0741C7}" type="presParOf" srcId="{BE1790C3-5948-48C4-885C-72A6BB33CFAF}" destId="{FFBD7CCF-53D2-476B-81CF-B3DBB0B89E78}" srcOrd="0" destOrd="0" presId="urn:microsoft.com/office/officeart/2018/5/layout/CenteredIconLabelDescriptionList"/>
    <dgm:cxn modelId="{25BD2295-BB47-634F-B170-45D053CAE479}" type="presParOf" srcId="{BE1790C3-5948-48C4-885C-72A6BB33CFAF}" destId="{3627A23C-1089-4175-BFC8-350AD942A45D}" srcOrd="1" destOrd="0" presId="urn:microsoft.com/office/officeart/2018/5/layout/CenteredIconLabelDescriptionList"/>
    <dgm:cxn modelId="{509A5F39-BB6F-C74D-9098-8779B21E33FE}" type="presParOf" srcId="{BE1790C3-5948-48C4-885C-72A6BB33CFAF}" destId="{69693B70-359A-47B8-B8D3-8448D884D7C0}" srcOrd="2" destOrd="0" presId="urn:microsoft.com/office/officeart/2018/5/layout/CenteredIconLabelDescriptionList"/>
    <dgm:cxn modelId="{675A23DC-CE5E-5143-B0E7-BEC3668CF2A6}" type="presParOf" srcId="{BE1790C3-5948-48C4-885C-72A6BB33CFAF}" destId="{344B164E-8F17-4030-AF45-7E75F0BA7EFB}" srcOrd="3" destOrd="0" presId="urn:microsoft.com/office/officeart/2018/5/layout/CenteredIconLabelDescriptionList"/>
    <dgm:cxn modelId="{D5C6D13D-4342-A545-8B62-DE16901A50F4}" type="presParOf" srcId="{BE1790C3-5948-48C4-885C-72A6BB33CFAF}" destId="{41E5B158-AEF2-4B89-88E9-62D6A7B64006}" srcOrd="4" destOrd="0" presId="urn:microsoft.com/office/officeart/2018/5/layout/CenteredIconLabelDescriptionList"/>
    <dgm:cxn modelId="{11201C61-30AA-8540-A4EE-F2A17D9543F7}" type="presParOf" srcId="{F3CE4BD6-5FF9-4F75-BFD5-BFADEAD409CC}" destId="{7BAB7EB1-DD21-40D6-B2B8-E63AC47EF812}" srcOrd="5" destOrd="0" presId="urn:microsoft.com/office/officeart/2018/5/layout/CenteredIconLabelDescriptionList"/>
    <dgm:cxn modelId="{6D1F8B26-984F-C842-BECD-05A21E4710E3}" type="presParOf" srcId="{F3CE4BD6-5FF9-4F75-BFD5-BFADEAD409CC}" destId="{487712CD-7B39-42D1-B83F-EC2472A7EA0C}" srcOrd="6" destOrd="0" presId="urn:microsoft.com/office/officeart/2018/5/layout/CenteredIconLabelDescriptionList"/>
    <dgm:cxn modelId="{E9F9FBC3-A170-8A47-9DE5-750C70E82A7F}" type="presParOf" srcId="{487712CD-7B39-42D1-B83F-EC2472A7EA0C}" destId="{0FFE54F7-D791-46AB-AE63-4BC1DFA253E9}" srcOrd="0" destOrd="0" presId="urn:microsoft.com/office/officeart/2018/5/layout/CenteredIconLabelDescriptionList"/>
    <dgm:cxn modelId="{97CBD4A4-5817-5B4A-BA8F-B1CD9D8CDE55}" type="presParOf" srcId="{487712CD-7B39-42D1-B83F-EC2472A7EA0C}" destId="{7EFCCD77-C0E2-4284-BB5F-BE775ED86DCB}" srcOrd="1" destOrd="0" presId="urn:microsoft.com/office/officeart/2018/5/layout/CenteredIconLabelDescriptionList"/>
    <dgm:cxn modelId="{533AD1AE-2D2F-1740-8970-37ABAC75B145}" type="presParOf" srcId="{487712CD-7B39-42D1-B83F-EC2472A7EA0C}" destId="{C683C450-5E2B-48C3-B79F-078EBEBFC37D}" srcOrd="2" destOrd="0" presId="urn:microsoft.com/office/officeart/2018/5/layout/CenteredIconLabelDescriptionList"/>
    <dgm:cxn modelId="{49F12772-8618-3C4D-8231-69E68AD86793}" type="presParOf" srcId="{487712CD-7B39-42D1-B83F-EC2472A7EA0C}" destId="{B9553711-3FB1-4097-BEB3-07490FE37566}" srcOrd="3" destOrd="0" presId="urn:microsoft.com/office/officeart/2018/5/layout/CenteredIconLabelDescriptionList"/>
    <dgm:cxn modelId="{A5351014-1ECC-4245-9770-9DBB13056B6F}" type="presParOf" srcId="{487712CD-7B39-42D1-B83F-EC2472A7EA0C}" destId="{08148120-B3B9-42D5-A155-62EEA763F81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1EF5285-1DB0-41FC-81F7-1BC188027A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CD0F48DE-860D-4F9B-85CF-23F226ED38E6}">
      <dgm:prSet/>
      <dgm:spPr/>
      <dgm:t>
        <a:bodyPr/>
        <a:lstStyle/>
        <a:p>
          <a:pPr>
            <a:defRPr b="1"/>
          </a:pPr>
          <a:r>
            <a:rPr lang="en-US"/>
            <a:t>Goal</a:t>
          </a:r>
        </a:p>
      </dgm:t>
    </dgm:pt>
    <dgm:pt modelId="{78DC0DBF-6BB0-423E-9245-928E776445D6}" type="parTrans" cxnId="{3907FA46-DDF6-4144-80CC-B71796C62A36}">
      <dgm:prSet/>
      <dgm:spPr/>
      <dgm:t>
        <a:bodyPr/>
        <a:lstStyle/>
        <a:p>
          <a:endParaRPr lang="en-US"/>
        </a:p>
      </dgm:t>
    </dgm:pt>
    <dgm:pt modelId="{8EC8DFC5-B859-4D59-9FE9-E3F2D6A30968}" type="sibTrans" cxnId="{3907FA46-DDF6-4144-80CC-B71796C62A36}">
      <dgm:prSet/>
      <dgm:spPr/>
      <dgm:t>
        <a:bodyPr/>
        <a:lstStyle/>
        <a:p>
          <a:endParaRPr lang="en-US"/>
        </a:p>
      </dgm:t>
    </dgm:pt>
    <dgm:pt modelId="{40E34A6E-6E99-4912-A330-FC0997109D07}">
      <dgm:prSet/>
      <dgm:spPr/>
      <dgm:t>
        <a:bodyPr/>
        <a:lstStyle/>
        <a:p>
          <a:r>
            <a:rPr lang="en-US" dirty="0"/>
            <a:t>Take a pre-trained model and adapt it to a specific task</a:t>
          </a:r>
        </a:p>
      </dgm:t>
    </dgm:pt>
    <dgm:pt modelId="{121942DB-C8ED-4F94-AA65-4416135E0106}" type="parTrans" cxnId="{9664D041-7C10-45E6-A3F3-610021F3386D}">
      <dgm:prSet/>
      <dgm:spPr/>
      <dgm:t>
        <a:bodyPr/>
        <a:lstStyle/>
        <a:p>
          <a:endParaRPr lang="en-US"/>
        </a:p>
      </dgm:t>
    </dgm:pt>
    <dgm:pt modelId="{A7E2EEDA-22B8-4C1C-8B78-9CA13CF5A043}" type="sibTrans" cxnId="{9664D041-7C10-45E6-A3F3-610021F3386D}">
      <dgm:prSet/>
      <dgm:spPr/>
      <dgm:t>
        <a:bodyPr/>
        <a:lstStyle/>
        <a:p>
          <a:endParaRPr lang="en-US"/>
        </a:p>
      </dgm:t>
    </dgm:pt>
    <dgm:pt modelId="{D14CEE4E-5346-4643-8EC7-85DD959C3456}">
      <dgm:prSet/>
      <dgm:spPr/>
      <dgm:t>
        <a:bodyPr/>
        <a:lstStyle/>
        <a:p>
          <a:pPr>
            <a:defRPr b="1"/>
          </a:pPr>
          <a:r>
            <a:rPr lang="en-US" dirty="0"/>
            <a:t>Pros</a:t>
          </a:r>
        </a:p>
      </dgm:t>
    </dgm:pt>
    <dgm:pt modelId="{2EE01352-E529-4951-9403-C511C0F141C2}" type="parTrans" cxnId="{76215A3E-8A9D-4B62-BD72-94F91B7215A8}">
      <dgm:prSet/>
      <dgm:spPr/>
      <dgm:t>
        <a:bodyPr/>
        <a:lstStyle/>
        <a:p>
          <a:endParaRPr lang="en-US"/>
        </a:p>
      </dgm:t>
    </dgm:pt>
    <dgm:pt modelId="{01478A48-6772-42F8-9053-2616D66E9594}" type="sibTrans" cxnId="{76215A3E-8A9D-4B62-BD72-94F91B7215A8}">
      <dgm:prSet/>
      <dgm:spPr/>
      <dgm:t>
        <a:bodyPr/>
        <a:lstStyle/>
        <a:p>
          <a:endParaRPr lang="en-US"/>
        </a:p>
      </dgm:t>
    </dgm:pt>
    <dgm:pt modelId="{03662A86-7765-4761-849E-71867319CE92}">
      <dgm:prSet/>
      <dgm:spPr/>
      <dgm:t>
        <a:bodyPr/>
        <a:lstStyle/>
        <a:p>
          <a:r>
            <a:rPr lang="en-US" dirty="0"/>
            <a:t>Faster training than building from scratch</a:t>
          </a:r>
        </a:p>
      </dgm:t>
    </dgm:pt>
    <dgm:pt modelId="{C2A99F26-9B0F-41C3-ADAF-3E85E8ECE5AB}" type="parTrans" cxnId="{4F348AFA-6708-4B97-A057-B7609EFFC524}">
      <dgm:prSet/>
      <dgm:spPr/>
      <dgm:t>
        <a:bodyPr/>
        <a:lstStyle/>
        <a:p>
          <a:endParaRPr lang="en-US"/>
        </a:p>
      </dgm:t>
    </dgm:pt>
    <dgm:pt modelId="{CCF99534-368A-4BB1-A408-B26BB6E29BA8}" type="sibTrans" cxnId="{4F348AFA-6708-4B97-A057-B7609EFFC524}">
      <dgm:prSet/>
      <dgm:spPr/>
      <dgm:t>
        <a:bodyPr/>
        <a:lstStyle/>
        <a:p>
          <a:endParaRPr lang="en-US"/>
        </a:p>
      </dgm:t>
    </dgm:pt>
    <dgm:pt modelId="{290606D3-4DD5-4CE6-8017-82B0C4466032}">
      <dgm:prSet/>
      <dgm:spPr/>
      <dgm:t>
        <a:bodyPr/>
        <a:lstStyle/>
        <a:p>
          <a:r>
            <a:rPr lang="en-US" dirty="0"/>
            <a:t>Retains knowledge from pre-training</a:t>
          </a:r>
        </a:p>
      </dgm:t>
    </dgm:pt>
    <dgm:pt modelId="{6563A7C4-5A39-491A-A22E-761818383230}" type="parTrans" cxnId="{CF42BA6E-16FC-465D-BE7A-2476794888BA}">
      <dgm:prSet/>
      <dgm:spPr/>
      <dgm:t>
        <a:bodyPr/>
        <a:lstStyle/>
        <a:p>
          <a:endParaRPr lang="en-US"/>
        </a:p>
      </dgm:t>
    </dgm:pt>
    <dgm:pt modelId="{C4F00452-D38C-4461-AE52-E83C3C1EBD54}" type="sibTrans" cxnId="{CF42BA6E-16FC-465D-BE7A-2476794888BA}">
      <dgm:prSet/>
      <dgm:spPr/>
      <dgm:t>
        <a:bodyPr/>
        <a:lstStyle/>
        <a:p>
          <a:endParaRPr lang="en-US"/>
        </a:p>
      </dgm:t>
    </dgm:pt>
    <dgm:pt modelId="{AA66668D-B7A0-4F74-B6E9-A13B63898F69}">
      <dgm:prSet/>
      <dgm:spPr/>
      <dgm:t>
        <a:bodyPr/>
        <a:lstStyle/>
        <a:p>
          <a:pPr>
            <a:defRPr b="1"/>
          </a:pPr>
          <a:r>
            <a:rPr lang="en-US"/>
            <a:t>Use Cases</a:t>
          </a:r>
        </a:p>
      </dgm:t>
    </dgm:pt>
    <dgm:pt modelId="{86C2E740-E16F-47FF-B794-FED3D60DE4E0}" type="parTrans" cxnId="{96158DB7-B029-430C-80D0-9F3BCE07DE38}">
      <dgm:prSet/>
      <dgm:spPr/>
      <dgm:t>
        <a:bodyPr/>
        <a:lstStyle/>
        <a:p>
          <a:endParaRPr lang="en-US"/>
        </a:p>
      </dgm:t>
    </dgm:pt>
    <dgm:pt modelId="{2198843F-6EFA-4664-B08A-98D99734C587}" type="sibTrans" cxnId="{96158DB7-B029-430C-80D0-9F3BCE07DE38}">
      <dgm:prSet/>
      <dgm:spPr/>
      <dgm:t>
        <a:bodyPr/>
        <a:lstStyle/>
        <a:p>
          <a:endParaRPr lang="en-US"/>
        </a:p>
      </dgm:t>
    </dgm:pt>
    <dgm:pt modelId="{5352692D-6782-459E-A53A-6ED03E1D382A}">
      <dgm:prSet/>
      <dgm:spPr/>
      <dgm:t>
        <a:bodyPr/>
        <a:lstStyle/>
        <a:p>
          <a:r>
            <a:rPr lang="en-US" dirty="0"/>
            <a:t>Custom chatbots, sentiment analysis, domain-specific language understanding.</a:t>
          </a:r>
        </a:p>
      </dgm:t>
    </dgm:pt>
    <dgm:pt modelId="{D8833E26-4080-4BDB-8A45-5318EA250478}" type="parTrans" cxnId="{57261C1C-F4F5-41CF-9169-8133520C7698}">
      <dgm:prSet/>
      <dgm:spPr/>
      <dgm:t>
        <a:bodyPr/>
        <a:lstStyle/>
        <a:p>
          <a:endParaRPr lang="en-US"/>
        </a:p>
      </dgm:t>
    </dgm:pt>
    <dgm:pt modelId="{C046860C-CBBB-496B-A0CB-E23537A3EA56}" type="sibTrans" cxnId="{57261C1C-F4F5-41CF-9169-8133520C7698}">
      <dgm:prSet/>
      <dgm:spPr/>
      <dgm:t>
        <a:bodyPr/>
        <a:lstStyle/>
        <a:p>
          <a:endParaRPr lang="en-US"/>
        </a:p>
      </dgm:t>
    </dgm:pt>
    <dgm:pt modelId="{241BDD24-4E73-4846-9A26-ED81CE711C29}">
      <dgm:prSet/>
      <dgm:spPr/>
      <dgm:t>
        <a:bodyPr/>
        <a:lstStyle/>
        <a:p>
          <a:pPr>
            <a:defRPr b="1"/>
          </a:pPr>
          <a:r>
            <a:rPr lang="en-US"/>
            <a:t>Cons</a:t>
          </a:r>
        </a:p>
      </dgm:t>
    </dgm:pt>
    <dgm:pt modelId="{B3418AF7-5C68-45CD-8F30-9115CBAF0BFC}" type="parTrans" cxnId="{85BB3BAE-717C-4963-AF00-EA98EFD0C457}">
      <dgm:prSet/>
      <dgm:spPr/>
      <dgm:t>
        <a:bodyPr/>
        <a:lstStyle/>
        <a:p>
          <a:endParaRPr lang="en-US"/>
        </a:p>
      </dgm:t>
    </dgm:pt>
    <dgm:pt modelId="{D00350A0-ED07-4904-9763-622DB649EE24}" type="sibTrans" cxnId="{85BB3BAE-717C-4963-AF00-EA98EFD0C457}">
      <dgm:prSet/>
      <dgm:spPr/>
      <dgm:t>
        <a:bodyPr/>
        <a:lstStyle/>
        <a:p>
          <a:endParaRPr lang="en-US"/>
        </a:p>
      </dgm:t>
    </dgm:pt>
    <dgm:pt modelId="{31E79F5C-0431-4649-8CA0-63A3E06947BB}">
      <dgm:prSet/>
      <dgm:spPr/>
      <dgm:t>
        <a:bodyPr/>
        <a:lstStyle/>
        <a:p>
          <a:r>
            <a:rPr lang="en-US"/>
            <a:t>Needs computational resources for fine-tuning and expertise in data preparation.</a:t>
          </a:r>
        </a:p>
      </dgm:t>
    </dgm:pt>
    <dgm:pt modelId="{220060F5-978A-46FD-AE89-DD0C24102EDB}" type="parTrans" cxnId="{99BBEA35-9AF9-49E2-A801-019F9974BD54}">
      <dgm:prSet/>
      <dgm:spPr/>
      <dgm:t>
        <a:bodyPr/>
        <a:lstStyle/>
        <a:p>
          <a:endParaRPr lang="en-US"/>
        </a:p>
      </dgm:t>
    </dgm:pt>
    <dgm:pt modelId="{58247291-D21C-4DDC-B88A-67F655FA08D9}" type="sibTrans" cxnId="{99BBEA35-9AF9-49E2-A801-019F9974BD54}">
      <dgm:prSet/>
      <dgm:spPr/>
      <dgm:t>
        <a:bodyPr/>
        <a:lstStyle/>
        <a:p>
          <a:endParaRPr lang="en-US"/>
        </a:p>
      </dgm:t>
    </dgm:pt>
    <dgm:pt modelId="{79E7F964-2BF5-428A-9099-2AEB9C3DA8EA}" type="pres">
      <dgm:prSet presAssocID="{41EF5285-1DB0-41FC-81F7-1BC188027A81}" presName="root" presStyleCnt="0">
        <dgm:presLayoutVars>
          <dgm:dir/>
          <dgm:resizeHandles val="exact"/>
        </dgm:presLayoutVars>
      </dgm:prSet>
      <dgm:spPr/>
    </dgm:pt>
    <dgm:pt modelId="{82DB4491-920E-4316-A66C-713EB7F03786}" type="pres">
      <dgm:prSet presAssocID="{CD0F48DE-860D-4F9B-85CF-23F226ED38E6}" presName="compNode" presStyleCnt="0"/>
      <dgm:spPr/>
    </dgm:pt>
    <dgm:pt modelId="{7159DDF3-BE73-47BB-B913-4DF1C2E33348}" type="pres">
      <dgm:prSet presAssocID="{CD0F48DE-860D-4F9B-85CF-23F226ED38E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70B0B08-0263-4F41-A089-2BCE9DF90489}" type="pres">
      <dgm:prSet presAssocID="{CD0F48DE-860D-4F9B-85CF-23F226ED38E6}" presName="iconSpace" presStyleCnt="0"/>
      <dgm:spPr/>
    </dgm:pt>
    <dgm:pt modelId="{83213D95-E9D0-4E8F-9ECC-1158DE687265}" type="pres">
      <dgm:prSet presAssocID="{CD0F48DE-860D-4F9B-85CF-23F226ED38E6}" presName="parTx" presStyleLbl="revTx" presStyleIdx="0" presStyleCnt="8">
        <dgm:presLayoutVars>
          <dgm:chMax val="0"/>
          <dgm:chPref val="0"/>
        </dgm:presLayoutVars>
      </dgm:prSet>
      <dgm:spPr/>
    </dgm:pt>
    <dgm:pt modelId="{95935D8D-1DC9-42CE-B98D-AA957718A716}" type="pres">
      <dgm:prSet presAssocID="{CD0F48DE-860D-4F9B-85CF-23F226ED38E6}" presName="txSpace" presStyleCnt="0"/>
      <dgm:spPr/>
    </dgm:pt>
    <dgm:pt modelId="{138E6DD1-5665-4612-9CC3-672D88476030}" type="pres">
      <dgm:prSet presAssocID="{CD0F48DE-860D-4F9B-85CF-23F226ED38E6}" presName="desTx" presStyleLbl="revTx" presStyleIdx="1" presStyleCnt="8">
        <dgm:presLayoutVars/>
      </dgm:prSet>
      <dgm:spPr/>
    </dgm:pt>
    <dgm:pt modelId="{9C5585CE-DE1B-4AD9-8DA3-68131B696EF7}" type="pres">
      <dgm:prSet presAssocID="{8EC8DFC5-B859-4D59-9FE9-E3F2D6A30968}" presName="sibTrans" presStyleCnt="0"/>
      <dgm:spPr/>
    </dgm:pt>
    <dgm:pt modelId="{830D8B5A-6FFC-4F57-A4CD-19E1DFEEC2EE}" type="pres">
      <dgm:prSet presAssocID="{D14CEE4E-5346-4643-8EC7-85DD959C3456}" presName="compNode" presStyleCnt="0"/>
      <dgm:spPr/>
    </dgm:pt>
    <dgm:pt modelId="{B3289610-A4E8-4C5C-8AE9-DD91B41C03FF}" type="pres">
      <dgm:prSet presAssocID="{D14CEE4E-5346-4643-8EC7-85DD959C345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02AE9288-4E33-4078-A32C-8C128002EF23}" type="pres">
      <dgm:prSet presAssocID="{D14CEE4E-5346-4643-8EC7-85DD959C3456}" presName="iconSpace" presStyleCnt="0"/>
      <dgm:spPr/>
    </dgm:pt>
    <dgm:pt modelId="{41A86116-E6E1-46DE-BCD9-BCDE73E665A3}" type="pres">
      <dgm:prSet presAssocID="{D14CEE4E-5346-4643-8EC7-85DD959C3456}" presName="parTx" presStyleLbl="revTx" presStyleIdx="2" presStyleCnt="8">
        <dgm:presLayoutVars>
          <dgm:chMax val="0"/>
          <dgm:chPref val="0"/>
        </dgm:presLayoutVars>
      </dgm:prSet>
      <dgm:spPr/>
    </dgm:pt>
    <dgm:pt modelId="{DE52CE75-D7AE-4D9C-B9CB-F7E00D71FDCD}" type="pres">
      <dgm:prSet presAssocID="{D14CEE4E-5346-4643-8EC7-85DD959C3456}" presName="txSpace" presStyleCnt="0"/>
      <dgm:spPr/>
    </dgm:pt>
    <dgm:pt modelId="{49B1DEE0-ADCC-41B8-B30A-0BEDC8B7FB58}" type="pres">
      <dgm:prSet presAssocID="{D14CEE4E-5346-4643-8EC7-85DD959C3456}" presName="desTx" presStyleLbl="revTx" presStyleIdx="3" presStyleCnt="8">
        <dgm:presLayoutVars/>
      </dgm:prSet>
      <dgm:spPr/>
    </dgm:pt>
    <dgm:pt modelId="{809B961D-14F8-400B-BEDB-C9DE6743C06D}" type="pres">
      <dgm:prSet presAssocID="{01478A48-6772-42F8-9053-2616D66E9594}" presName="sibTrans" presStyleCnt="0"/>
      <dgm:spPr/>
    </dgm:pt>
    <dgm:pt modelId="{B8776984-6D7B-4361-A896-BA1540B60686}" type="pres">
      <dgm:prSet presAssocID="{AA66668D-B7A0-4F74-B6E9-A13B63898F69}" presName="compNode" presStyleCnt="0"/>
      <dgm:spPr/>
    </dgm:pt>
    <dgm:pt modelId="{FF78DBE6-0FD7-44D2-A46A-15C8032A8774}" type="pres">
      <dgm:prSet presAssocID="{AA66668D-B7A0-4F74-B6E9-A13B63898F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C0075ECE-5171-4AC3-8371-FE2642F5DB3C}" type="pres">
      <dgm:prSet presAssocID="{AA66668D-B7A0-4F74-B6E9-A13B63898F69}" presName="iconSpace" presStyleCnt="0"/>
      <dgm:spPr/>
    </dgm:pt>
    <dgm:pt modelId="{0A94430E-45CC-4D89-9749-B3AD4D1B85C2}" type="pres">
      <dgm:prSet presAssocID="{AA66668D-B7A0-4F74-B6E9-A13B63898F69}" presName="parTx" presStyleLbl="revTx" presStyleIdx="4" presStyleCnt="8">
        <dgm:presLayoutVars>
          <dgm:chMax val="0"/>
          <dgm:chPref val="0"/>
        </dgm:presLayoutVars>
      </dgm:prSet>
      <dgm:spPr/>
    </dgm:pt>
    <dgm:pt modelId="{15180E23-6620-4923-A29D-54AF663E0198}" type="pres">
      <dgm:prSet presAssocID="{AA66668D-B7A0-4F74-B6E9-A13B63898F69}" presName="txSpace" presStyleCnt="0"/>
      <dgm:spPr/>
    </dgm:pt>
    <dgm:pt modelId="{F6B31141-E3AE-4D29-99E6-EF2FD2D11499}" type="pres">
      <dgm:prSet presAssocID="{AA66668D-B7A0-4F74-B6E9-A13B63898F69}" presName="desTx" presStyleLbl="revTx" presStyleIdx="5" presStyleCnt="8">
        <dgm:presLayoutVars/>
      </dgm:prSet>
      <dgm:spPr/>
    </dgm:pt>
    <dgm:pt modelId="{D573D602-AD11-4F66-8F44-E08E33F3DD10}" type="pres">
      <dgm:prSet presAssocID="{2198843F-6EFA-4664-B08A-98D99734C587}" presName="sibTrans" presStyleCnt="0"/>
      <dgm:spPr/>
    </dgm:pt>
    <dgm:pt modelId="{25AD809A-6652-487F-926E-C61B6486E6CD}" type="pres">
      <dgm:prSet presAssocID="{241BDD24-4E73-4846-9A26-ED81CE711C29}" presName="compNode" presStyleCnt="0"/>
      <dgm:spPr/>
    </dgm:pt>
    <dgm:pt modelId="{0EB5CAF7-4925-4A2A-ADF7-EB3ED87BB4E7}" type="pres">
      <dgm:prSet presAssocID="{241BDD24-4E73-4846-9A26-ED81CE711C2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FF77395-4F61-493A-B9DE-042E805CB691}" type="pres">
      <dgm:prSet presAssocID="{241BDD24-4E73-4846-9A26-ED81CE711C29}" presName="iconSpace" presStyleCnt="0"/>
      <dgm:spPr/>
    </dgm:pt>
    <dgm:pt modelId="{7156E5EA-05E0-4DD3-A19C-F01C129C1AA6}" type="pres">
      <dgm:prSet presAssocID="{241BDD24-4E73-4846-9A26-ED81CE711C29}" presName="parTx" presStyleLbl="revTx" presStyleIdx="6" presStyleCnt="8">
        <dgm:presLayoutVars>
          <dgm:chMax val="0"/>
          <dgm:chPref val="0"/>
        </dgm:presLayoutVars>
      </dgm:prSet>
      <dgm:spPr/>
    </dgm:pt>
    <dgm:pt modelId="{55FE8CD4-440C-4C17-B474-4CB6734CA049}" type="pres">
      <dgm:prSet presAssocID="{241BDD24-4E73-4846-9A26-ED81CE711C29}" presName="txSpace" presStyleCnt="0"/>
      <dgm:spPr/>
    </dgm:pt>
    <dgm:pt modelId="{1ECB03EE-C97F-432B-B8E3-9A689817BECF}" type="pres">
      <dgm:prSet presAssocID="{241BDD24-4E73-4846-9A26-ED81CE711C29}" presName="desTx" presStyleLbl="revTx" presStyleIdx="7" presStyleCnt="8">
        <dgm:presLayoutVars/>
      </dgm:prSet>
      <dgm:spPr/>
    </dgm:pt>
  </dgm:ptLst>
  <dgm:cxnLst>
    <dgm:cxn modelId="{7220CC02-52BE-E24A-B69C-9833DAA67319}" type="presOf" srcId="{31E79F5C-0431-4649-8CA0-63A3E06947BB}" destId="{1ECB03EE-C97F-432B-B8E3-9A689817BECF}" srcOrd="0" destOrd="0" presId="urn:microsoft.com/office/officeart/2018/5/layout/CenteredIconLabelDescriptionList"/>
    <dgm:cxn modelId="{C191AE13-A778-D04E-BA8A-58543A3DA466}" type="presOf" srcId="{D14CEE4E-5346-4643-8EC7-85DD959C3456}" destId="{41A86116-E6E1-46DE-BCD9-BCDE73E665A3}" srcOrd="0" destOrd="0" presId="urn:microsoft.com/office/officeart/2018/5/layout/CenteredIconLabelDescriptionList"/>
    <dgm:cxn modelId="{B5F88E14-8CE9-5B45-B991-01F0EE9391DF}" type="presOf" srcId="{290606D3-4DD5-4CE6-8017-82B0C4466032}" destId="{49B1DEE0-ADCC-41B8-B30A-0BEDC8B7FB58}" srcOrd="0" destOrd="1" presId="urn:microsoft.com/office/officeart/2018/5/layout/CenteredIconLabelDescriptionList"/>
    <dgm:cxn modelId="{69E28419-61AD-574D-9DBE-6A88661A2A7A}" type="presOf" srcId="{03662A86-7765-4761-849E-71867319CE92}" destId="{49B1DEE0-ADCC-41B8-B30A-0BEDC8B7FB58}" srcOrd="0" destOrd="0" presId="urn:microsoft.com/office/officeart/2018/5/layout/CenteredIconLabelDescriptionList"/>
    <dgm:cxn modelId="{57261C1C-F4F5-41CF-9169-8133520C7698}" srcId="{AA66668D-B7A0-4F74-B6E9-A13B63898F69}" destId="{5352692D-6782-459E-A53A-6ED03E1D382A}" srcOrd="0" destOrd="0" parTransId="{D8833E26-4080-4BDB-8A45-5318EA250478}" sibTransId="{C046860C-CBBB-496B-A0CB-E23537A3EA56}"/>
    <dgm:cxn modelId="{99BBEA35-9AF9-49E2-A801-019F9974BD54}" srcId="{241BDD24-4E73-4846-9A26-ED81CE711C29}" destId="{31E79F5C-0431-4649-8CA0-63A3E06947BB}" srcOrd="0" destOrd="0" parTransId="{220060F5-978A-46FD-AE89-DD0C24102EDB}" sibTransId="{58247291-D21C-4DDC-B88A-67F655FA08D9}"/>
    <dgm:cxn modelId="{76215A3E-8A9D-4B62-BD72-94F91B7215A8}" srcId="{41EF5285-1DB0-41FC-81F7-1BC188027A81}" destId="{D14CEE4E-5346-4643-8EC7-85DD959C3456}" srcOrd="1" destOrd="0" parTransId="{2EE01352-E529-4951-9403-C511C0F141C2}" sibTransId="{01478A48-6772-42F8-9053-2616D66E9594}"/>
    <dgm:cxn modelId="{12A6B83E-C3C2-654B-A5D8-40D817727F76}" type="presOf" srcId="{5352692D-6782-459E-A53A-6ED03E1D382A}" destId="{F6B31141-E3AE-4D29-99E6-EF2FD2D11499}" srcOrd="0" destOrd="0" presId="urn:microsoft.com/office/officeart/2018/5/layout/CenteredIconLabelDescriptionList"/>
    <dgm:cxn modelId="{9664D041-7C10-45E6-A3F3-610021F3386D}" srcId="{CD0F48DE-860D-4F9B-85CF-23F226ED38E6}" destId="{40E34A6E-6E99-4912-A330-FC0997109D07}" srcOrd="0" destOrd="0" parTransId="{121942DB-C8ED-4F94-AA65-4416135E0106}" sibTransId="{A7E2EEDA-22B8-4C1C-8B78-9CA13CF5A043}"/>
    <dgm:cxn modelId="{3907FA46-DDF6-4144-80CC-B71796C62A36}" srcId="{41EF5285-1DB0-41FC-81F7-1BC188027A81}" destId="{CD0F48DE-860D-4F9B-85CF-23F226ED38E6}" srcOrd="0" destOrd="0" parTransId="{78DC0DBF-6BB0-423E-9245-928E776445D6}" sibTransId="{8EC8DFC5-B859-4D59-9FE9-E3F2D6A30968}"/>
    <dgm:cxn modelId="{CF42BA6E-16FC-465D-BE7A-2476794888BA}" srcId="{D14CEE4E-5346-4643-8EC7-85DD959C3456}" destId="{290606D3-4DD5-4CE6-8017-82B0C4466032}" srcOrd="1" destOrd="0" parTransId="{6563A7C4-5A39-491A-A22E-761818383230}" sibTransId="{C4F00452-D38C-4461-AE52-E83C3C1EBD54}"/>
    <dgm:cxn modelId="{875A2F7D-11C7-724E-B0E4-ED2B1722F276}" type="presOf" srcId="{241BDD24-4E73-4846-9A26-ED81CE711C29}" destId="{7156E5EA-05E0-4DD3-A19C-F01C129C1AA6}" srcOrd="0" destOrd="0" presId="urn:microsoft.com/office/officeart/2018/5/layout/CenteredIconLabelDescriptionList"/>
    <dgm:cxn modelId="{2BEBA884-B602-884B-87AD-AEB7EE74CFB6}" type="presOf" srcId="{AA66668D-B7A0-4F74-B6E9-A13B63898F69}" destId="{0A94430E-45CC-4D89-9749-B3AD4D1B85C2}" srcOrd="0" destOrd="0" presId="urn:microsoft.com/office/officeart/2018/5/layout/CenteredIconLabelDescriptionList"/>
    <dgm:cxn modelId="{85BB3BAE-717C-4963-AF00-EA98EFD0C457}" srcId="{41EF5285-1DB0-41FC-81F7-1BC188027A81}" destId="{241BDD24-4E73-4846-9A26-ED81CE711C29}" srcOrd="3" destOrd="0" parTransId="{B3418AF7-5C68-45CD-8F30-9115CBAF0BFC}" sibTransId="{D00350A0-ED07-4904-9763-622DB649EE24}"/>
    <dgm:cxn modelId="{96158DB7-B029-430C-80D0-9F3BCE07DE38}" srcId="{41EF5285-1DB0-41FC-81F7-1BC188027A81}" destId="{AA66668D-B7A0-4F74-B6E9-A13B63898F69}" srcOrd="2" destOrd="0" parTransId="{86C2E740-E16F-47FF-B794-FED3D60DE4E0}" sibTransId="{2198843F-6EFA-4664-B08A-98D99734C587}"/>
    <dgm:cxn modelId="{78B549F3-C952-BD4B-96D1-6063DDB8AFC2}" type="presOf" srcId="{41EF5285-1DB0-41FC-81F7-1BC188027A81}" destId="{79E7F964-2BF5-428A-9099-2AEB9C3DA8EA}" srcOrd="0" destOrd="0" presId="urn:microsoft.com/office/officeart/2018/5/layout/CenteredIconLabelDescriptionList"/>
    <dgm:cxn modelId="{F6225DF8-498F-7D49-8502-025AB19BE730}" type="presOf" srcId="{40E34A6E-6E99-4912-A330-FC0997109D07}" destId="{138E6DD1-5665-4612-9CC3-672D88476030}" srcOrd="0" destOrd="0" presId="urn:microsoft.com/office/officeart/2018/5/layout/CenteredIconLabelDescriptionList"/>
    <dgm:cxn modelId="{A07B63FA-BDB2-854C-807F-998AD4247238}" type="presOf" srcId="{CD0F48DE-860D-4F9B-85CF-23F226ED38E6}" destId="{83213D95-E9D0-4E8F-9ECC-1158DE687265}" srcOrd="0" destOrd="0" presId="urn:microsoft.com/office/officeart/2018/5/layout/CenteredIconLabelDescriptionList"/>
    <dgm:cxn modelId="{4F348AFA-6708-4B97-A057-B7609EFFC524}" srcId="{D14CEE4E-5346-4643-8EC7-85DD959C3456}" destId="{03662A86-7765-4761-849E-71867319CE92}" srcOrd="0" destOrd="0" parTransId="{C2A99F26-9B0F-41C3-ADAF-3E85E8ECE5AB}" sibTransId="{CCF99534-368A-4BB1-A408-B26BB6E29BA8}"/>
    <dgm:cxn modelId="{784EB0E7-2BEF-4D46-8434-386DEDB533A6}" type="presParOf" srcId="{79E7F964-2BF5-428A-9099-2AEB9C3DA8EA}" destId="{82DB4491-920E-4316-A66C-713EB7F03786}" srcOrd="0" destOrd="0" presId="urn:microsoft.com/office/officeart/2018/5/layout/CenteredIconLabelDescriptionList"/>
    <dgm:cxn modelId="{84A87196-9C72-2140-A407-54308F4CBFE9}" type="presParOf" srcId="{82DB4491-920E-4316-A66C-713EB7F03786}" destId="{7159DDF3-BE73-47BB-B913-4DF1C2E33348}" srcOrd="0" destOrd="0" presId="urn:microsoft.com/office/officeart/2018/5/layout/CenteredIconLabelDescriptionList"/>
    <dgm:cxn modelId="{135D536C-A598-6844-9487-AFB6A2CA0627}" type="presParOf" srcId="{82DB4491-920E-4316-A66C-713EB7F03786}" destId="{070B0B08-0263-4F41-A089-2BCE9DF90489}" srcOrd="1" destOrd="0" presId="urn:microsoft.com/office/officeart/2018/5/layout/CenteredIconLabelDescriptionList"/>
    <dgm:cxn modelId="{D62D8562-BC1E-614F-80FC-72B57DFC814E}" type="presParOf" srcId="{82DB4491-920E-4316-A66C-713EB7F03786}" destId="{83213D95-E9D0-4E8F-9ECC-1158DE687265}" srcOrd="2" destOrd="0" presId="urn:microsoft.com/office/officeart/2018/5/layout/CenteredIconLabelDescriptionList"/>
    <dgm:cxn modelId="{209EEBE0-DDC4-3741-9B59-2503E3F8157F}" type="presParOf" srcId="{82DB4491-920E-4316-A66C-713EB7F03786}" destId="{95935D8D-1DC9-42CE-B98D-AA957718A716}" srcOrd="3" destOrd="0" presId="urn:microsoft.com/office/officeart/2018/5/layout/CenteredIconLabelDescriptionList"/>
    <dgm:cxn modelId="{97E17497-0A6A-B043-8A98-573BB1D28C7D}" type="presParOf" srcId="{82DB4491-920E-4316-A66C-713EB7F03786}" destId="{138E6DD1-5665-4612-9CC3-672D88476030}" srcOrd="4" destOrd="0" presId="urn:microsoft.com/office/officeart/2018/5/layout/CenteredIconLabelDescriptionList"/>
    <dgm:cxn modelId="{3EA3A3BF-0CC2-FF46-B96A-77084B27EE8B}" type="presParOf" srcId="{79E7F964-2BF5-428A-9099-2AEB9C3DA8EA}" destId="{9C5585CE-DE1B-4AD9-8DA3-68131B696EF7}" srcOrd="1" destOrd="0" presId="urn:microsoft.com/office/officeart/2018/5/layout/CenteredIconLabelDescriptionList"/>
    <dgm:cxn modelId="{55889535-81ED-864A-96B9-0DA77AAF850E}" type="presParOf" srcId="{79E7F964-2BF5-428A-9099-2AEB9C3DA8EA}" destId="{830D8B5A-6FFC-4F57-A4CD-19E1DFEEC2EE}" srcOrd="2" destOrd="0" presId="urn:microsoft.com/office/officeart/2018/5/layout/CenteredIconLabelDescriptionList"/>
    <dgm:cxn modelId="{8BE71B91-227B-8D4C-A4D8-46C398181432}" type="presParOf" srcId="{830D8B5A-6FFC-4F57-A4CD-19E1DFEEC2EE}" destId="{B3289610-A4E8-4C5C-8AE9-DD91B41C03FF}" srcOrd="0" destOrd="0" presId="urn:microsoft.com/office/officeart/2018/5/layout/CenteredIconLabelDescriptionList"/>
    <dgm:cxn modelId="{9B318F05-98D3-D64B-8EC7-C2DEDB1C1864}" type="presParOf" srcId="{830D8B5A-6FFC-4F57-A4CD-19E1DFEEC2EE}" destId="{02AE9288-4E33-4078-A32C-8C128002EF23}" srcOrd="1" destOrd="0" presId="urn:microsoft.com/office/officeart/2018/5/layout/CenteredIconLabelDescriptionList"/>
    <dgm:cxn modelId="{ECDF1E6C-F5DE-B940-BAC0-CAEB22D3D872}" type="presParOf" srcId="{830D8B5A-6FFC-4F57-A4CD-19E1DFEEC2EE}" destId="{41A86116-E6E1-46DE-BCD9-BCDE73E665A3}" srcOrd="2" destOrd="0" presId="urn:microsoft.com/office/officeart/2018/5/layout/CenteredIconLabelDescriptionList"/>
    <dgm:cxn modelId="{4E5E85D7-6D6C-3041-A960-12D510496869}" type="presParOf" srcId="{830D8B5A-6FFC-4F57-A4CD-19E1DFEEC2EE}" destId="{DE52CE75-D7AE-4D9C-B9CB-F7E00D71FDCD}" srcOrd="3" destOrd="0" presId="urn:microsoft.com/office/officeart/2018/5/layout/CenteredIconLabelDescriptionList"/>
    <dgm:cxn modelId="{E11A2F77-CB10-C54F-8180-F79A3B204628}" type="presParOf" srcId="{830D8B5A-6FFC-4F57-A4CD-19E1DFEEC2EE}" destId="{49B1DEE0-ADCC-41B8-B30A-0BEDC8B7FB58}" srcOrd="4" destOrd="0" presId="urn:microsoft.com/office/officeart/2018/5/layout/CenteredIconLabelDescriptionList"/>
    <dgm:cxn modelId="{2DB306AE-5BDF-EA40-8824-980552800C58}" type="presParOf" srcId="{79E7F964-2BF5-428A-9099-2AEB9C3DA8EA}" destId="{809B961D-14F8-400B-BEDB-C9DE6743C06D}" srcOrd="3" destOrd="0" presId="urn:microsoft.com/office/officeart/2018/5/layout/CenteredIconLabelDescriptionList"/>
    <dgm:cxn modelId="{3535B32A-082B-6046-91B1-96409454B4FF}" type="presParOf" srcId="{79E7F964-2BF5-428A-9099-2AEB9C3DA8EA}" destId="{B8776984-6D7B-4361-A896-BA1540B60686}" srcOrd="4" destOrd="0" presId="urn:microsoft.com/office/officeart/2018/5/layout/CenteredIconLabelDescriptionList"/>
    <dgm:cxn modelId="{173969CF-48E4-DD45-A965-7BAD57BD3ECB}" type="presParOf" srcId="{B8776984-6D7B-4361-A896-BA1540B60686}" destId="{FF78DBE6-0FD7-44D2-A46A-15C8032A8774}" srcOrd="0" destOrd="0" presId="urn:microsoft.com/office/officeart/2018/5/layout/CenteredIconLabelDescriptionList"/>
    <dgm:cxn modelId="{90CE0AA3-575D-9746-A2A2-22BB3921056D}" type="presParOf" srcId="{B8776984-6D7B-4361-A896-BA1540B60686}" destId="{C0075ECE-5171-4AC3-8371-FE2642F5DB3C}" srcOrd="1" destOrd="0" presId="urn:microsoft.com/office/officeart/2018/5/layout/CenteredIconLabelDescriptionList"/>
    <dgm:cxn modelId="{21D81D35-97F0-264A-BD4F-E02EC0CDBE0E}" type="presParOf" srcId="{B8776984-6D7B-4361-A896-BA1540B60686}" destId="{0A94430E-45CC-4D89-9749-B3AD4D1B85C2}" srcOrd="2" destOrd="0" presId="urn:microsoft.com/office/officeart/2018/5/layout/CenteredIconLabelDescriptionList"/>
    <dgm:cxn modelId="{B39FCAB6-79CE-D248-BFB0-95D237E65D40}" type="presParOf" srcId="{B8776984-6D7B-4361-A896-BA1540B60686}" destId="{15180E23-6620-4923-A29D-54AF663E0198}" srcOrd="3" destOrd="0" presId="urn:microsoft.com/office/officeart/2018/5/layout/CenteredIconLabelDescriptionList"/>
    <dgm:cxn modelId="{5C08138B-C523-3B42-B676-17D69DCF787F}" type="presParOf" srcId="{B8776984-6D7B-4361-A896-BA1540B60686}" destId="{F6B31141-E3AE-4D29-99E6-EF2FD2D11499}" srcOrd="4" destOrd="0" presId="urn:microsoft.com/office/officeart/2018/5/layout/CenteredIconLabelDescriptionList"/>
    <dgm:cxn modelId="{CA61AA09-5682-7A40-B1B3-479853E7ACBD}" type="presParOf" srcId="{79E7F964-2BF5-428A-9099-2AEB9C3DA8EA}" destId="{D573D602-AD11-4F66-8F44-E08E33F3DD10}" srcOrd="5" destOrd="0" presId="urn:microsoft.com/office/officeart/2018/5/layout/CenteredIconLabelDescriptionList"/>
    <dgm:cxn modelId="{00FB404F-AB37-AC4F-9034-6B0CFD18EC8B}" type="presParOf" srcId="{79E7F964-2BF5-428A-9099-2AEB9C3DA8EA}" destId="{25AD809A-6652-487F-926E-C61B6486E6CD}" srcOrd="6" destOrd="0" presId="urn:microsoft.com/office/officeart/2018/5/layout/CenteredIconLabelDescriptionList"/>
    <dgm:cxn modelId="{917CB9AC-3037-F54B-9316-092D1D51A798}" type="presParOf" srcId="{25AD809A-6652-487F-926E-C61B6486E6CD}" destId="{0EB5CAF7-4925-4A2A-ADF7-EB3ED87BB4E7}" srcOrd="0" destOrd="0" presId="urn:microsoft.com/office/officeart/2018/5/layout/CenteredIconLabelDescriptionList"/>
    <dgm:cxn modelId="{467D9EFA-383D-8A42-9853-F430F1823AD1}" type="presParOf" srcId="{25AD809A-6652-487F-926E-C61B6486E6CD}" destId="{3FF77395-4F61-493A-B9DE-042E805CB691}" srcOrd="1" destOrd="0" presId="urn:microsoft.com/office/officeart/2018/5/layout/CenteredIconLabelDescriptionList"/>
    <dgm:cxn modelId="{6AA8D1AD-5240-6147-A582-BD91A3A0589D}" type="presParOf" srcId="{25AD809A-6652-487F-926E-C61B6486E6CD}" destId="{7156E5EA-05E0-4DD3-A19C-F01C129C1AA6}" srcOrd="2" destOrd="0" presId="urn:microsoft.com/office/officeart/2018/5/layout/CenteredIconLabelDescriptionList"/>
    <dgm:cxn modelId="{0488DED5-0D51-824D-9772-71462B9A6DCB}" type="presParOf" srcId="{25AD809A-6652-487F-926E-C61B6486E6CD}" destId="{55FE8CD4-440C-4C17-B474-4CB6734CA049}" srcOrd="3" destOrd="0" presId="urn:microsoft.com/office/officeart/2018/5/layout/CenteredIconLabelDescriptionList"/>
    <dgm:cxn modelId="{5C553162-8326-9C4A-A825-BEF4D7260575}" type="presParOf" srcId="{25AD809A-6652-487F-926E-C61B6486E6CD}" destId="{1ECB03EE-C97F-432B-B8E3-9A689817BEC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92993CD-1A09-49B3-A680-6BDC39C3825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DCD7209-63AC-40DB-931A-270FC1DF35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When to Use: </a:t>
          </a:r>
        </a:p>
      </dgm:t>
    </dgm:pt>
    <dgm:pt modelId="{2F60BA7E-8652-412A-90A3-88732BC1DA66}" type="parTrans" cxnId="{B953CDAB-01C2-4666-BD94-CDE533F5E952}">
      <dgm:prSet/>
      <dgm:spPr/>
      <dgm:t>
        <a:bodyPr/>
        <a:lstStyle/>
        <a:p>
          <a:endParaRPr lang="en-US"/>
        </a:p>
      </dgm:t>
    </dgm:pt>
    <dgm:pt modelId="{E0B12CC6-4C5B-4F3B-A514-BAFFEFE0C764}" type="sibTrans" cxnId="{B953CDAB-01C2-4666-BD94-CDE533F5E952}">
      <dgm:prSet/>
      <dgm:spPr/>
      <dgm:t>
        <a:bodyPr/>
        <a:lstStyle/>
        <a:p>
          <a:endParaRPr lang="en-US"/>
        </a:p>
      </dgm:t>
    </dgm:pt>
    <dgm:pt modelId="{30F1B73F-90A9-45B5-9AE3-2DDEBC40A5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Experimenting with different models, quick deployment of NLP features, and collaboration.</a:t>
          </a:r>
        </a:p>
      </dgm:t>
    </dgm:pt>
    <dgm:pt modelId="{B98CD79E-C3E6-4668-80FF-C1AAF3155979}" type="parTrans" cxnId="{098BCDF7-A605-4842-BCAA-461C4BCB88EA}">
      <dgm:prSet/>
      <dgm:spPr/>
      <dgm:t>
        <a:bodyPr/>
        <a:lstStyle/>
        <a:p>
          <a:endParaRPr lang="en-US"/>
        </a:p>
      </dgm:t>
    </dgm:pt>
    <dgm:pt modelId="{5630CBD7-9F1D-4017-8C44-9AB268668AD9}" type="sibTrans" cxnId="{098BCDF7-A605-4842-BCAA-461C4BCB88EA}">
      <dgm:prSet/>
      <dgm:spPr/>
      <dgm:t>
        <a:bodyPr/>
        <a:lstStyle/>
        <a:p>
          <a:endParaRPr lang="en-US"/>
        </a:p>
      </dgm:t>
    </dgm:pt>
    <dgm:pt modelId="{4168FB4A-0B95-4DD7-8987-6E671346CE0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Pros: </a:t>
          </a:r>
        </a:p>
      </dgm:t>
    </dgm:pt>
    <dgm:pt modelId="{18B78042-3F0A-4AA0-8D9D-C69713F59DB9}" type="parTrans" cxnId="{BDF6864A-98BD-4CA0-A60D-AE018B5EE63D}">
      <dgm:prSet/>
      <dgm:spPr/>
      <dgm:t>
        <a:bodyPr/>
        <a:lstStyle/>
        <a:p>
          <a:endParaRPr lang="en-US"/>
        </a:p>
      </dgm:t>
    </dgm:pt>
    <dgm:pt modelId="{B3DC0F6E-B68F-42AC-AF1C-8B17019D4E52}" type="sibTrans" cxnId="{BDF6864A-98BD-4CA0-A60D-AE018B5EE63D}">
      <dgm:prSet/>
      <dgm:spPr/>
      <dgm:t>
        <a:bodyPr/>
        <a:lstStyle/>
        <a:p>
          <a:endParaRPr lang="en-US"/>
        </a:p>
      </dgm:t>
    </dgm:pt>
    <dgm:pt modelId="{808F6616-8220-40FB-AE64-1DC2EC4F5D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Easy access to state-of-art models, community support, and tools for fine-tuning and deployment.</a:t>
          </a:r>
        </a:p>
      </dgm:t>
    </dgm:pt>
    <dgm:pt modelId="{C07CC8C6-EE4D-409E-8D5A-ECF5F78A8A28}" type="parTrans" cxnId="{8F34328A-E7F4-42FB-897E-3BDF8311EFE1}">
      <dgm:prSet/>
      <dgm:spPr/>
      <dgm:t>
        <a:bodyPr/>
        <a:lstStyle/>
        <a:p>
          <a:endParaRPr lang="en-US"/>
        </a:p>
      </dgm:t>
    </dgm:pt>
    <dgm:pt modelId="{10C43015-9289-4283-81AE-4C7F5B4F00D6}" type="sibTrans" cxnId="{8F34328A-E7F4-42FB-897E-3BDF8311EFE1}">
      <dgm:prSet/>
      <dgm:spPr/>
      <dgm:t>
        <a:bodyPr/>
        <a:lstStyle/>
        <a:p>
          <a:endParaRPr lang="en-US"/>
        </a:p>
      </dgm:t>
    </dgm:pt>
    <dgm:pt modelId="{DB4F92E6-BC03-4BDB-A47B-0415705B08A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Cons: </a:t>
          </a:r>
        </a:p>
      </dgm:t>
    </dgm:pt>
    <dgm:pt modelId="{4E83EE9A-D2C2-4ECA-A575-57FF607B5FED}" type="parTrans" cxnId="{2FC7068D-958C-45E2-9DC4-A13055C3134F}">
      <dgm:prSet/>
      <dgm:spPr/>
      <dgm:t>
        <a:bodyPr/>
        <a:lstStyle/>
        <a:p>
          <a:endParaRPr lang="en-US"/>
        </a:p>
      </dgm:t>
    </dgm:pt>
    <dgm:pt modelId="{34C5B0E7-33F0-4DD5-9DBF-E1DE9BD76399}" type="sibTrans" cxnId="{2FC7068D-958C-45E2-9DC4-A13055C3134F}">
      <dgm:prSet/>
      <dgm:spPr/>
      <dgm:t>
        <a:bodyPr/>
        <a:lstStyle/>
        <a:p>
          <a:endParaRPr lang="en-US"/>
        </a:p>
      </dgm:t>
    </dgm:pt>
    <dgm:pt modelId="{06088E77-5FD6-4C08-90A4-A7954DEBFE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Community-Driven Model Quality Variability</a:t>
          </a:r>
        </a:p>
      </dgm:t>
    </dgm:pt>
    <dgm:pt modelId="{F08E1F43-CB31-4D2C-A066-5145CB9141BD}" type="parTrans" cxnId="{0384AB1F-E2CF-40A9-8215-5C1A21169867}">
      <dgm:prSet/>
      <dgm:spPr/>
      <dgm:t>
        <a:bodyPr/>
        <a:lstStyle/>
        <a:p>
          <a:endParaRPr lang="en-US"/>
        </a:p>
      </dgm:t>
    </dgm:pt>
    <dgm:pt modelId="{2C70CC0F-6A1D-41B3-91E1-1DD655040001}" type="sibTrans" cxnId="{0384AB1F-E2CF-40A9-8215-5C1A21169867}">
      <dgm:prSet/>
      <dgm:spPr/>
      <dgm:t>
        <a:bodyPr/>
        <a:lstStyle/>
        <a:p>
          <a:endParaRPr lang="en-US"/>
        </a:p>
      </dgm:t>
    </dgm:pt>
    <dgm:pt modelId="{60AB2F25-8E9C-4081-90F2-6089DA6A78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Model Licensing Complexity</a:t>
          </a:r>
        </a:p>
      </dgm:t>
    </dgm:pt>
    <dgm:pt modelId="{93BC421A-F67F-4984-8CA3-983958E294CF}" type="parTrans" cxnId="{C1DBB8DD-F462-4273-8CD8-2B13611B7A43}">
      <dgm:prSet/>
      <dgm:spPr/>
      <dgm:t>
        <a:bodyPr/>
        <a:lstStyle/>
        <a:p>
          <a:endParaRPr lang="en-US"/>
        </a:p>
      </dgm:t>
    </dgm:pt>
    <dgm:pt modelId="{65E7AF04-3B1A-474A-8F55-0E4E882E127A}" type="sibTrans" cxnId="{C1DBB8DD-F462-4273-8CD8-2B13611B7A43}">
      <dgm:prSet/>
      <dgm:spPr/>
      <dgm:t>
        <a:bodyPr/>
        <a:lstStyle/>
        <a:p>
          <a:endParaRPr lang="en-US"/>
        </a:p>
      </dgm:t>
    </dgm:pt>
    <dgm:pt modelId="{E2C79AAB-E393-44DB-8D2D-AFFB170655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Dependency on Hugging Face Ecosystem</a:t>
          </a:r>
        </a:p>
      </dgm:t>
    </dgm:pt>
    <dgm:pt modelId="{28FF824F-7A6B-4B5B-9BA9-137924A2F450}" type="parTrans" cxnId="{FE680E02-EA53-437C-B676-A34A31DF951B}">
      <dgm:prSet/>
      <dgm:spPr/>
      <dgm:t>
        <a:bodyPr/>
        <a:lstStyle/>
        <a:p>
          <a:endParaRPr lang="en-US"/>
        </a:p>
      </dgm:t>
    </dgm:pt>
    <dgm:pt modelId="{1493E3A1-D083-4931-969A-FDD94A38BF4F}" type="sibTrans" cxnId="{FE680E02-EA53-437C-B676-A34A31DF951B}">
      <dgm:prSet/>
      <dgm:spPr/>
      <dgm:t>
        <a:bodyPr/>
        <a:lstStyle/>
        <a:p>
          <a:endParaRPr lang="en-US"/>
        </a:p>
      </dgm:t>
    </dgm:pt>
    <dgm:pt modelId="{4256AACC-2FB9-4A49-A8C9-75A6EC3269F3}" type="pres">
      <dgm:prSet presAssocID="{992993CD-1A09-49B3-A680-6BDC39C38252}" presName="root" presStyleCnt="0">
        <dgm:presLayoutVars>
          <dgm:dir/>
          <dgm:resizeHandles val="exact"/>
        </dgm:presLayoutVars>
      </dgm:prSet>
      <dgm:spPr/>
    </dgm:pt>
    <dgm:pt modelId="{97CA5295-EBA9-4FB0-B454-183612158871}" type="pres">
      <dgm:prSet presAssocID="{6DCD7209-63AC-40DB-931A-270FC1DF35F4}" presName="compNode" presStyleCnt="0"/>
      <dgm:spPr/>
    </dgm:pt>
    <dgm:pt modelId="{C4666A47-2512-48DF-AAD1-2393AD7CF644}" type="pres">
      <dgm:prSet presAssocID="{6DCD7209-63AC-40DB-931A-270FC1DF35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D3107C9-CD86-40A4-AE62-B33465801D24}" type="pres">
      <dgm:prSet presAssocID="{6DCD7209-63AC-40DB-931A-270FC1DF35F4}" presName="iconSpace" presStyleCnt="0"/>
      <dgm:spPr/>
    </dgm:pt>
    <dgm:pt modelId="{7649D6B1-1E4D-4270-857D-8FD8CDF99B69}" type="pres">
      <dgm:prSet presAssocID="{6DCD7209-63AC-40DB-931A-270FC1DF35F4}" presName="parTx" presStyleLbl="revTx" presStyleIdx="0" presStyleCnt="6">
        <dgm:presLayoutVars>
          <dgm:chMax val="0"/>
          <dgm:chPref val="0"/>
        </dgm:presLayoutVars>
      </dgm:prSet>
      <dgm:spPr/>
    </dgm:pt>
    <dgm:pt modelId="{2E4A7587-0F77-46F6-826F-B480F0DAB754}" type="pres">
      <dgm:prSet presAssocID="{6DCD7209-63AC-40DB-931A-270FC1DF35F4}" presName="txSpace" presStyleCnt="0"/>
      <dgm:spPr/>
    </dgm:pt>
    <dgm:pt modelId="{264278F9-5966-48A6-9C9E-A9905576483F}" type="pres">
      <dgm:prSet presAssocID="{6DCD7209-63AC-40DB-931A-270FC1DF35F4}" presName="desTx" presStyleLbl="revTx" presStyleIdx="1" presStyleCnt="6">
        <dgm:presLayoutVars/>
      </dgm:prSet>
      <dgm:spPr/>
    </dgm:pt>
    <dgm:pt modelId="{097C9B28-2305-442B-AAFB-D1812F3AC0D1}" type="pres">
      <dgm:prSet presAssocID="{E0B12CC6-4C5B-4F3B-A514-BAFFEFE0C764}" presName="sibTrans" presStyleCnt="0"/>
      <dgm:spPr/>
    </dgm:pt>
    <dgm:pt modelId="{F8B30B6D-65CA-481E-B3A0-7DF9932D1F73}" type="pres">
      <dgm:prSet presAssocID="{4168FB4A-0B95-4DD7-8987-6E671346CE04}" presName="compNode" presStyleCnt="0"/>
      <dgm:spPr/>
    </dgm:pt>
    <dgm:pt modelId="{7BB3FAFD-0658-41BD-8EDA-52788010F162}" type="pres">
      <dgm:prSet presAssocID="{4168FB4A-0B95-4DD7-8987-6E671346CE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int"/>
        </a:ext>
      </dgm:extLst>
    </dgm:pt>
    <dgm:pt modelId="{6DB897E4-9242-422D-97EA-0313834F808C}" type="pres">
      <dgm:prSet presAssocID="{4168FB4A-0B95-4DD7-8987-6E671346CE04}" presName="iconSpace" presStyleCnt="0"/>
      <dgm:spPr/>
    </dgm:pt>
    <dgm:pt modelId="{0B75A4C6-6D7E-4EA1-A63F-FAD41EEF33A1}" type="pres">
      <dgm:prSet presAssocID="{4168FB4A-0B95-4DD7-8987-6E671346CE04}" presName="parTx" presStyleLbl="revTx" presStyleIdx="2" presStyleCnt="6">
        <dgm:presLayoutVars>
          <dgm:chMax val="0"/>
          <dgm:chPref val="0"/>
        </dgm:presLayoutVars>
      </dgm:prSet>
      <dgm:spPr/>
    </dgm:pt>
    <dgm:pt modelId="{F4F7476D-5CD2-4411-9FE8-AF1F973C3837}" type="pres">
      <dgm:prSet presAssocID="{4168FB4A-0B95-4DD7-8987-6E671346CE04}" presName="txSpace" presStyleCnt="0"/>
      <dgm:spPr/>
    </dgm:pt>
    <dgm:pt modelId="{FF19B4DE-B6DD-442C-853F-AB437FD7E28C}" type="pres">
      <dgm:prSet presAssocID="{4168FB4A-0B95-4DD7-8987-6E671346CE04}" presName="desTx" presStyleLbl="revTx" presStyleIdx="3" presStyleCnt="6">
        <dgm:presLayoutVars/>
      </dgm:prSet>
      <dgm:spPr/>
    </dgm:pt>
    <dgm:pt modelId="{2DF00EFB-0260-495C-9FAF-9701A37F3F43}" type="pres">
      <dgm:prSet presAssocID="{B3DC0F6E-B68F-42AC-AF1C-8B17019D4E52}" presName="sibTrans" presStyleCnt="0"/>
      <dgm:spPr/>
    </dgm:pt>
    <dgm:pt modelId="{4354353A-CED4-4538-A727-B1D73DD36138}" type="pres">
      <dgm:prSet presAssocID="{DB4F92E6-BC03-4BDB-A47B-0415705B08AE}" presName="compNode" presStyleCnt="0"/>
      <dgm:spPr/>
    </dgm:pt>
    <dgm:pt modelId="{97B29BFA-1A5E-4870-B932-4EA823D01668}" type="pres">
      <dgm:prSet presAssocID="{DB4F92E6-BC03-4BDB-A47B-0415705B08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34D4E1F-CC25-44DB-B26F-FED570968AF0}" type="pres">
      <dgm:prSet presAssocID="{DB4F92E6-BC03-4BDB-A47B-0415705B08AE}" presName="iconSpace" presStyleCnt="0"/>
      <dgm:spPr/>
    </dgm:pt>
    <dgm:pt modelId="{F0EE1D35-94FF-426B-8042-1725035420E3}" type="pres">
      <dgm:prSet presAssocID="{DB4F92E6-BC03-4BDB-A47B-0415705B08AE}" presName="parTx" presStyleLbl="revTx" presStyleIdx="4" presStyleCnt="6">
        <dgm:presLayoutVars>
          <dgm:chMax val="0"/>
          <dgm:chPref val="0"/>
        </dgm:presLayoutVars>
      </dgm:prSet>
      <dgm:spPr/>
    </dgm:pt>
    <dgm:pt modelId="{16C29FE5-84AE-4FFA-A803-E83A159148C5}" type="pres">
      <dgm:prSet presAssocID="{DB4F92E6-BC03-4BDB-A47B-0415705B08AE}" presName="txSpace" presStyleCnt="0"/>
      <dgm:spPr/>
    </dgm:pt>
    <dgm:pt modelId="{65C1C59C-3042-481C-A6DB-8EC8B52857E8}" type="pres">
      <dgm:prSet presAssocID="{DB4F92E6-BC03-4BDB-A47B-0415705B08AE}" presName="desTx" presStyleLbl="revTx" presStyleIdx="5" presStyleCnt="6">
        <dgm:presLayoutVars/>
      </dgm:prSet>
      <dgm:spPr/>
    </dgm:pt>
  </dgm:ptLst>
  <dgm:cxnLst>
    <dgm:cxn modelId="{FE680E02-EA53-437C-B676-A34A31DF951B}" srcId="{DB4F92E6-BC03-4BDB-A47B-0415705B08AE}" destId="{E2C79AAB-E393-44DB-8D2D-AFFB1706553E}" srcOrd="2" destOrd="0" parTransId="{28FF824F-7A6B-4B5B-9BA9-137924A2F450}" sibTransId="{1493E3A1-D083-4931-969A-FDD94A38BF4F}"/>
    <dgm:cxn modelId="{0384AB1F-E2CF-40A9-8215-5C1A21169867}" srcId="{DB4F92E6-BC03-4BDB-A47B-0415705B08AE}" destId="{06088E77-5FD6-4C08-90A4-A7954DEBFE70}" srcOrd="0" destOrd="0" parTransId="{F08E1F43-CB31-4D2C-A066-5145CB9141BD}" sibTransId="{2C70CC0F-6A1D-41B3-91E1-1DD655040001}"/>
    <dgm:cxn modelId="{B675B728-BC5B-0E49-A226-77773949E66C}" type="presOf" srcId="{06088E77-5FD6-4C08-90A4-A7954DEBFE70}" destId="{65C1C59C-3042-481C-A6DB-8EC8B52857E8}" srcOrd="0" destOrd="0" presId="urn:microsoft.com/office/officeart/2018/5/layout/CenteredIconLabelDescriptionList"/>
    <dgm:cxn modelId="{BDF6864A-98BD-4CA0-A60D-AE018B5EE63D}" srcId="{992993CD-1A09-49B3-A680-6BDC39C38252}" destId="{4168FB4A-0B95-4DD7-8987-6E671346CE04}" srcOrd="1" destOrd="0" parTransId="{18B78042-3F0A-4AA0-8D9D-C69713F59DB9}" sibTransId="{B3DC0F6E-B68F-42AC-AF1C-8B17019D4E52}"/>
    <dgm:cxn modelId="{4A370C4D-A96B-0348-A2D4-DA093273A275}" type="presOf" srcId="{60AB2F25-8E9C-4081-90F2-6089DA6A78DF}" destId="{65C1C59C-3042-481C-A6DB-8EC8B52857E8}" srcOrd="0" destOrd="1" presId="urn:microsoft.com/office/officeart/2018/5/layout/CenteredIconLabelDescriptionList"/>
    <dgm:cxn modelId="{03F72455-B7B2-F64B-8621-05104C62BB74}" type="presOf" srcId="{4168FB4A-0B95-4DD7-8987-6E671346CE04}" destId="{0B75A4C6-6D7E-4EA1-A63F-FAD41EEF33A1}" srcOrd="0" destOrd="0" presId="urn:microsoft.com/office/officeart/2018/5/layout/CenteredIconLabelDescriptionList"/>
    <dgm:cxn modelId="{9EB1796E-B473-184A-A7A5-6C1F7AA8B9B3}" type="presOf" srcId="{6DCD7209-63AC-40DB-931A-270FC1DF35F4}" destId="{7649D6B1-1E4D-4270-857D-8FD8CDF99B69}" srcOrd="0" destOrd="0" presId="urn:microsoft.com/office/officeart/2018/5/layout/CenteredIconLabelDescriptionList"/>
    <dgm:cxn modelId="{8F34328A-E7F4-42FB-897E-3BDF8311EFE1}" srcId="{4168FB4A-0B95-4DD7-8987-6E671346CE04}" destId="{808F6616-8220-40FB-AE64-1DC2EC4F5D09}" srcOrd="0" destOrd="0" parTransId="{C07CC8C6-EE4D-409E-8D5A-ECF5F78A8A28}" sibTransId="{10C43015-9289-4283-81AE-4C7F5B4F00D6}"/>
    <dgm:cxn modelId="{2FC7068D-958C-45E2-9DC4-A13055C3134F}" srcId="{992993CD-1A09-49B3-A680-6BDC39C38252}" destId="{DB4F92E6-BC03-4BDB-A47B-0415705B08AE}" srcOrd="2" destOrd="0" parTransId="{4E83EE9A-D2C2-4ECA-A575-57FF607B5FED}" sibTransId="{34C5B0E7-33F0-4DD5-9DBF-E1DE9BD76399}"/>
    <dgm:cxn modelId="{FADDF2A2-F43D-F248-B65A-54A44BDDFB47}" type="presOf" srcId="{30F1B73F-90A9-45B5-9AE3-2DDEBC40A5C1}" destId="{264278F9-5966-48A6-9C9E-A9905576483F}" srcOrd="0" destOrd="0" presId="urn:microsoft.com/office/officeart/2018/5/layout/CenteredIconLabelDescriptionList"/>
    <dgm:cxn modelId="{14723AA8-F2DF-434E-AFCB-FEB0EA1D8522}" type="presOf" srcId="{808F6616-8220-40FB-AE64-1DC2EC4F5D09}" destId="{FF19B4DE-B6DD-442C-853F-AB437FD7E28C}" srcOrd="0" destOrd="0" presId="urn:microsoft.com/office/officeart/2018/5/layout/CenteredIconLabelDescriptionList"/>
    <dgm:cxn modelId="{B953CDAB-01C2-4666-BD94-CDE533F5E952}" srcId="{992993CD-1A09-49B3-A680-6BDC39C38252}" destId="{6DCD7209-63AC-40DB-931A-270FC1DF35F4}" srcOrd="0" destOrd="0" parTransId="{2F60BA7E-8652-412A-90A3-88732BC1DA66}" sibTransId="{E0B12CC6-4C5B-4F3B-A514-BAFFEFE0C764}"/>
    <dgm:cxn modelId="{1B136BB2-9CA7-974F-A782-3248BEB8B9CA}" type="presOf" srcId="{DB4F92E6-BC03-4BDB-A47B-0415705B08AE}" destId="{F0EE1D35-94FF-426B-8042-1725035420E3}" srcOrd="0" destOrd="0" presId="urn:microsoft.com/office/officeart/2018/5/layout/CenteredIconLabelDescriptionList"/>
    <dgm:cxn modelId="{FBF7D3C9-306C-8C46-B0D3-AEEA3D690191}" type="presOf" srcId="{E2C79AAB-E393-44DB-8D2D-AFFB1706553E}" destId="{65C1C59C-3042-481C-A6DB-8EC8B52857E8}" srcOrd="0" destOrd="2" presId="urn:microsoft.com/office/officeart/2018/5/layout/CenteredIconLabelDescriptionList"/>
    <dgm:cxn modelId="{C1DBB8DD-F462-4273-8CD8-2B13611B7A43}" srcId="{DB4F92E6-BC03-4BDB-A47B-0415705B08AE}" destId="{60AB2F25-8E9C-4081-90F2-6089DA6A78DF}" srcOrd="1" destOrd="0" parTransId="{93BC421A-F67F-4984-8CA3-983958E294CF}" sibTransId="{65E7AF04-3B1A-474A-8F55-0E4E882E127A}"/>
    <dgm:cxn modelId="{098BCDF7-A605-4842-BCAA-461C4BCB88EA}" srcId="{6DCD7209-63AC-40DB-931A-270FC1DF35F4}" destId="{30F1B73F-90A9-45B5-9AE3-2DDEBC40A5C1}" srcOrd="0" destOrd="0" parTransId="{B98CD79E-C3E6-4668-80FF-C1AAF3155979}" sibTransId="{5630CBD7-9F1D-4017-8C44-9AB268668AD9}"/>
    <dgm:cxn modelId="{C51924FF-164E-2949-8ECD-4BD61868A0F1}" type="presOf" srcId="{992993CD-1A09-49B3-A680-6BDC39C38252}" destId="{4256AACC-2FB9-4A49-A8C9-75A6EC3269F3}" srcOrd="0" destOrd="0" presId="urn:microsoft.com/office/officeart/2018/5/layout/CenteredIconLabelDescriptionList"/>
    <dgm:cxn modelId="{190E9024-F883-3540-BB6C-02AAB514B0DC}" type="presParOf" srcId="{4256AACC-2FB9-4A49-A8C9-75A6EC3269F3}" destId="{97CA5295-EBA9-4FB0-B454-183612158871}" srcOrd="0" destOrd="0" presId="urn:microsoft.com/office/officeart/2018/5/layout/CenteredIconLabelDescriptionList"/>
    <dgm:cxn modelId="{5E2BA565-5D2D-6B4D-AB4E-C70C51DD9931}" type="presParOf" srcId="{97CA5295-EBA9-4FB0-B454-183612158871}" destId="{C4666A47-2512-48DF-AAD1-2393AD7CF644}" srcOrd="0" destOrd="0" presId="urn:microsoft.com/office/officeart/2018/5/layout/CenteredIconLabelDescriptionList"/>
    <dgm:cxn modelId="{C569AD44-1593-7042-B508-F41E4C620C51}" type="presParOf" srcId="{97CA5295-EBA9-4FB0-B454-183612158871}" destId="{1D3107C9-CD86-40A4-AE62-B33465801D24}" srcOrd="1" destOrd="0" presId="urn:microsoft.com/office/officeart/2018/5/layout/CenteredIconLabelDescriptionList"/>
    <dgm:cxn modelId="{F5F28E1D-5D2B-9147-8C6F-81A951089AFE}" type="presParOf" srcId="{97CA5295-EBA9-4FB0-B454-183612158871}" destId="{7649D6B1-1E4D-4270-857D-8FD8CDF99B69}" srcOrd="2" destOrd="0" presId="urn:microsoft.com/office/officeart/2018/5/layout/CenteredIconLabelDescriptionList"/>
    <dgm:cxn modelId="{D26757EE-DB1C-574F-AC34-C717A40DAA2C}" type="presParOf" srcId="{97CA5295-EBA9-4FB0-B454-183612158871}" destId="{2E4A7587-0F77-46F6-826F-B480F0DAB754}" srcOrd="3" destOrd="0" presId="urn:microsoft.com/office/officeart/2018/5/layout/CenteredIconLabelDescriptionList"/>
    <dgm:cxn modelId="{5BEFAA9A-2647-BE40-AA75-46909463441F}" type="presParOf" srcId="{97CA5295-EBA9-4FB0-B454-183612158871}" destId="{264278F9-5966-48A6-9C9E-A9905576483F}" srcOrd="4" destOrd="0" presId="urn:microsoft.com/office/officeart/2018/5/layout/CenteredIconLabelDescriptionList"/>
    <dgm:cxn modelId="{2AF38A68-C788-D842-BAB6-6ABFF73EAC85}" type="presParOf" srcId="{4256AACC-2FB9-4A49-A8C9-75A6EC3269F3}" destId="{097C9B28-2305-442B-AAFB-D1812F3AC0D1}" srcOrd="1" destOrd="0" presId="urn:microsoft.com/office/officeart/2018/5/layout/CenteredIconLabelDescriptionList"/>
    <dgm:cxn modelId="{71450426-7EB3-5F4E-B390-9421C2FDBFC1}" type="presParOf" srcId="{4256AACC-2FB9-4A49-A8C9-75A6EC3269F3}" destId="{F8B30B6D-65CA-481E-B3A0-7DF9932D1F73}" srcOrd="2" destOrd="0" presId="urn:microsoft.com/office/officeart/2018/5/layout/CenteredIconLabelDescriptionList"/>
    <dgm:cxn modelId="{9DDDD9BC-B426-DD46-9DB9-98E20244E74B}" type="presParOf" srcId="{F8B30B6D-65CA-481E-B3A0-7DF9932D1F73}" destId="{7BB3FAFD-0658-41BD-8EDA-52788010F162}" srcOrd="0" destOrd="0" presId="urn:microsoft.com/office/officeart/2018/5/layout/CenteredIconLabelDescriptionList"/>
    <dgm:cxn modelId="{A391B335-DE67-7148-9C44-00FF78A69525}" type="presParOf" srcId="{F8B30B6D-65CA-481E-B3A0-7DF9932D1F73}" destId="{6DB897E4-9242-422D-97EA-0313834F808C}" srcOrd="1" destOrd="0" presId="urn:microsoft.com/office/officeart/2018/5/layout/CenteredIconLabelDescriptionList"/>
    <dgm:cxn modelId="{7DC244C4-5B04-0543-B046-27B0F3EDE4DD}" type="presParOf" srcId="{F8B30B6D-65CA-481E-B3A0-7DF9932D1F73}" destId="{0B75A4C6-6D7E-4EA1-A63F-FAD41EEF33A1}" srcOrd="2" destOrd="0" presId="urn:microsoft.com/office/officeart/2018/5/layout/CenteredIconLabelDescriptionList"/>
    <dgm:cxn modelId="{A4D5709B-4DD4-3E48-AAD1-B6E732D6C02B}" type="presParOf" srcId="{F8B30B6D-65CA-481E-B3A0-7DF9932D1F73}" destId="{F4F7476D-5CD2-4411-9FE8-AF1F973C3837}" srcOrd="3" destOrd="0" presId="urn:microsoft.com/office/officeart/2018/5/layout/CenteredIconLabelDescriptionList"/>
    <dgm:cxn modelId="{6A4BC53E-451F-6041-A23A-15BE24072DE8}" type="presParOf" srcId="{F8B30B6D-65CA-481E-B3A0-7DF9932D1F73}" destId="{FF19B4DE-B6DD-442C-853F-AB437FD7E28C}" srcOrd="4" destOrd="0" presId="urn:microsoft.com/office/officeart/2018/5/layout/CenteredIconLabelDescriptionList"/>
    <dgm:cxn modelId="{A1EA40D4-97BA-FB4E-9AF0-E0206A9C448A}" type="presParOf" srcId="{4256AACC-2FB9-4A49-A8C9-75A6EC3269F3}" destId="{2DF00EFB-0260-495C-9FAF-9701A37F3F43}" srcOrd="3" destOrd="0" presId="urn:microsoft.com/office/officeart/2018/5/layout/CenteredIconLabelDescriptionList"/>
    <dgm:cxn modelId="{76DC2DE8-EF1E-BB44-8478-052721F42F23}" type="presParOf" srcId="{4256AACC-2FB9-4A49-A8C9-75A6EC3269F3}" destId="{4354353A-CED4-4538-A727-B1D73DD36138}" srcOrd="4" destOrd="0" presId="urn:microsoft.com/office/officeart/2018/5/layout/CenteredIconLabelDescriptionList"/>
    <dgm:cxn modelId="{60920E1B-E04A-634E-AF30-3FF5DB63BA34}" type="presParOf" srcId="{4354353A-CED4-4538-A727-B1D73DD36138}" destId="{97B29BFA-1A5E-4870-B932-4EA823D01668}" srcOrd="0" destOrd="0" presId="urn:microsoft.com/office/officeart/2018/5/layout/CenteredIconLabelDescriptionList"/>
    <dgm:cxn modelId="{36088EA1-0692-184A-B852-29EE380B4E2A}" type="presParOf" srcId="{4354353A-CED4-4538-A727-B1D73DD36138}" destId="{734D4E1F-CC25-44DB-B26F-FED570968AF0}" srcOrd="1" destOrd="0" presId="urn:microsoft.com/office/officeart/2018/5/layout/CenteredIconLabelDescriptionList"/>
    <dgm:cxn modelId="{817856D3-9BCD-1E4C-97EA-F270F50613A4}" type="presParOf" srcId="{4354353A-CED4-4538-A727-B1D73DD36138}" destId="{F0EE1D35-94FF-426B-8042-1725035420E3}" srcOrd="2" destOrd="0" presId="urn:microsoft.com/office/officeart/2018/5/layout/CenteredIconLabelDescriptionList"/>
    <dgm:cxn modelId="{1D4CD616-17A5-B840-899D-3AF719DAA502}" type="presParOf" srcId="{4354353A-CED4-4538-A727-B1D73DD36138}" destId="{16C29FE5-84AE-4FFA-A803-E83A159148C5}" srcOrd="3" destOrd="0" presId="urn:microsoft.com/office/officeart/2018/5/layout/CenteredIconLabelDescriptionList"/>
    <dgm:cxn modelId="{8E319400-E7C4-424D-9D80-E7DCF32C51E3}" type="presParOf" srcId="{4354353A-CED4-4538-A727-B1D73DD36138}" destId="{65C1C59C-3042-481C-A6DB-8EC8B52857E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7E53C1-CBAC-4DB1-B80C-76A97E62EDD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5669E1EE-1FBF-4805-AE32-D2F854B544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AI </a:t>
          </a:r>
          <a:endParaRPr lang="en-US"/>
        </a:p>
      </dgm:t>
    </dgm:pt>
    <dgm:pt modelId="{C1F27BCB-1F19-4CB7-8253-85291C37E8E1}" type="parTrans" cxnId="{21C1A606-0F90-464D-BE14-4344B4A36F6C}">
      <dgm:prSet/>
      <dgm:spPr/>
      <dgm:t>
        <a:bodyPr/>
        <a:lstStyle/>
        <a:p>
          <a:endParaRPr lang="en-US"/>
        </a:p>
      </dgm:t>
    </dgm:pt>
    <dgm:pt modelId="{9B902EE1-BA89-4CE0-96C4-AAA53F361BFC}" type="sibTrans" cxnId="{21C1A606-0F90-464D-BE14-4344B4A36F6C}">
      <dgm:prSet/>
      <dgm:spPr/>
      <dgm:t>
        <a:bodyPr/>
        <a:lstStyle/>
        <a:p>
          <a:endParaRPr lang="en-US"/>
        </a:p>
      </dgm:t>
    </dgm:pt>
    <dgm:pt modelId="{69E8CD72-49BF-411D-B055-506F4D8DB1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perform predetermined/pre-taught activities</a:t>
          </a:r>
          <a:endParaRPr lang="en-US"/>
        </a:p>
      </dgm:t>
    </dgm:pt>
    <dgm:pt modelId="{FDD2B429-574D-498E-AF35-54AA1C3535C4}" type="parTrans" cxnId="{1E2727DB-0B73-491F-AD5A-5736CB64F8A5}">
      <dgm:prSet/>
      <dgm:spPr/>
      <dgm:t>
        <a:bodyPr/>
        <a:lstStyle/>
        <a:p>
          <a:endParaRPr lang="en-US"/>
        </a:p>
      </dgm:t>
    </dgm:pt>
    <dgm:pt modelId="{CFE001D0-DE6E-40BB-8163-959527CCA4F4}" type="sibTrans" cxnId="{1E2727DB-0B73-491F-AD5A-5736CB64F8A5}">
      <dgm:prSet/>
      <dgm:spPr/>
      <dgm:t>
        <a:bodyPr/>
        <a:lstStyle/>
        <a:p>
          <a:endParaRPr lang="en-US"/>
        </a:p>
      </dgm:t>
    </dgm:pt>
    <dgm:pt modelId="{36BCAF7F-25C7-420A-BA4C-46A692B4273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D</a:t>
          </a:r>
          <a:r>
            <a:rPr lang="en-US" b="0" i="0"/>
            <a:t>ata scientist</a:t>
          </a:r>
          <a:endParaRPr lang="en-US"/>
        </a:p>
      </dgm:t>
    </dgm:pt>
    <dgm:pt modelId="{37EE1CDA-B2D1-42D6-9F8F-3F0D14310FD6}" type="parTrans" cxnId="{89582C8D-03EF-449D-A4AE-2066E56AF075}">
      <dgm:prSet/>
      <dgm:spPr/>
      <dgm:t>
        <a:bodyPr/>
        <a:lstStyle/>
        <a:p>
          <a:endParaRPr lang="en-US"/>
        </a:p>
      </dgm:t>
    </dgm:pt>
    <dgm:pt modelId="{2FBD60C0-4C31-4EED-A329-6D83D66D3383}" type="sibTrans" cxnId="{89582C8D-03EF-449D-A4AE-2066E56AF075}">
      <dgm:prSet/>
      <dgm:spPr/>
      <dgm:t>
        <a:bodyPr/>
        <a:lstStyle/>
        <a:p>
          <a:endParaRPr lang="en-US"/>
        </a:p>
      </dgm:t>
    </dgm:pt>
    <dgm:pt modelId="{0BF02C05-4685-4F1B-862F-5038DE2B4A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Business problems are different </a:t>
          </a:r>
          <a:endParaRPr lang="en-US"/>
        </a:p>
      </dgm:t>
    </dgm:pt>
    <dgm:pt modelId="{DC04AACA-97F8-46B9-89F6-A240E57A0B42}" type="parTrans" cxnId="{3CAD7B96-439A-4635-8A81-7E34B65C577A}">
      <dgm:prSet/>
      <dgm:spPr/>
      <dgm:t>
        <a:bodyPr/>
        <a:lstStyle/>
        <a:p>
          <a:endParaRPr lang="en-US"/>
        </a:p>
      </dgm:t>
    </dgm:pt>
    <dgm:pt modelId="{7A5ABDC5-4B21-4604-93E4-C980ADD484DA}" type="sibTrans" cxnId="{3CAD7B96-439A-4635-8A81-7E34B65C577A}">
      <dgm:prSet/>
      <dgm:spPr/>
      <dgm:t>
        <a:bodyPr/>
        <a:lstStyle/>
        <a:p>
          <a:endParaRPr lang="en-US"/>
        </a:p>
      </dgm:t>
    </dgm:pt>
    <dgm:pt modelId="{8FB688A2-5C19-490D-A851-D36755456C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Develop new models/solutions</a:t>
          </a:r>
          <a:endParaRPr lang="en-US"/>
        </a:p>
      </dgm:t>
    </dgm:pt>
    <dgm:pt modelId="{70D5311F-79B9-498E-8ADA-E85692098860}" type="parTrans" cxnId="{36CB3CEC-3DAC-45BD-8C0B-35E220A8DF7A}">
      <dgm:prSet/>
      <dgm:spPr/>
      <dgm:t>
        <a:bodyPr/>
        <a:lstStyle/>
        <a:p>
          <a:endParaRPr lang="en-US"/>
        </a:p>
      </dgm:t>
    </dgm:pt>
    <dgm:pt modelId="{6CF5B69A-58F8-4BA4-891A-56C4679313D8}" type="sibTrans" cxnId="{36CB3CEC-3DAC-45BD-8C0B-35E220A8DF7A}">
      <dgm:prSet/>
      <dgm:spPr/>
      <dgm:t>
        <a:bodyPr/>
        <a:lstStyle/>
        <a:p>
          <a:endParaRPr lang="en-US"/>
        </a:p>
      </dgm:t>
    </dgm:pt>
    <dgm:pt modelId="{EC28E88F-6768-403F-9647-C2CA506996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Creativity </a:t>
          </a:r>
        </a:p>
      </dgm:t>
    </dgm:pt>
    <dgm:pt modelId="{B0A8E9C2-488C-4F70-A8E6-F974A793BCAA}" type="parTrans" cxnId="{7EDFBB39-9429-464B-8389-8D76E0471F0B}">
      <dgm:prSet/>
      <dgm:spPr/>
      <dgm:t>
        <a:bodyPr/>
        <a:lstStyle/>
        <a:p>
          <a:endParaRPr lang="en-US"/>
        </a:p>
      </dgm:t>
    </dgm:pt>
    <dgm:pt modelId="{6716707D-7225-49DB-9385-3BF4BB456771}" type="sibTrans" cxnId="{7EDFBB39-9429-464B-8389-8D76E0471F0B}">
      <dgm:prSet/>
      <dgm:spPr/>
      <dgm:t>
        <a:bodyPr/>
        <a:lstStyle/>
        <a:p>
          <a:endParaRPr lang="en-US"/>
        </a:p>
      </dgm:t>
    </dgm:pt>
    <dgm:pt modelId="{95365AE5-0E87-4FBA-A1D9-3F6BF85E8514}" type="pres">
      <dgm:prSet presAssocID="{B57E53C1-CBAC-4DB1-B80C-76A97E62EDD1}" presName="root" presStyleCnt="0">
        <dgm:presLayoutVars>
          <dgm:dir/>
          <dgm:resizeHandles val="exact"/>
        </dgm:presLayoutVars>
      </dgm:prSet>
      <dgm:spPr/>
    </dgm:pt>
    <dgm:pt modelId="{23D254CF-E997-40A4-98EE-A905488431CA}" type="pres">
      <dgm:prSet presAssocID="{5669E1EE-1FBF-4805-AE32-D2F854B54425}" presName="compNode" presStyleCnt="0"/>
      <dgm:spPr/>
    </dgm:pt>
    <dgm:pt modelId="{F4CD1091-92DA-4C17-8561-F580C602A602}" type="pres">
      <dgm:prSet presAssocID="{5669E1EE-1FBF-4805-AE32-D2F854B5442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033F01D-390B-454F-ACFB-34F1F9DF9AD3}" type="pres">
      <dgm:prSet presAssocID="{5669E1EE-1FBF-4805-AE32-D2F854B54425}" presName="iconSpace" presStyleCnt="0"/>
      <dgm:spPr/>
    </dgm:pt>
    <dgm:pt modelId="{ABBCEE30-36C6-4604-93E8-FCE806D06B1B}" type="pres">
      <dgm:prSet presAssocID="{5669E1EE-1FBF-4805-AE32-D2F854B54425}" presName="parTx" presStyleLbl="revTx" presStyleIdx="0" presStyleCnt="4">
        <dgm:presLayoutVars>
          <dgm:chMax val="0"/>
          <dgm:chPref val="0"/>
        </dgm:presLayoutVars>
      </dgm:prSet>
      <dgm:spPr/>
    </dgm:pt>
    <dgm:pt modelId="{33313037-CCB1-4DF0-85C2-EC49A0DBE5E7}" type="pres">
      <dgm:prSet presAssocID="{5669E1EE-1FBF-4805-AE32-D2F854B54425}" presName="txSpace" presStyleCnt="0"/>
      <dgm:spPr/>
    </dgm:pt>
    <dgm:pt modelId="{B591D8B9-BE12-4727-8A57-15E33925E581}" type="pres">
      <dgm:prSet presAssocID="{5669E1EE-1FBF-4805-AE32-D2F854B54425}" presName="desTx" presStyleLbl="revTx" presStyleIdx="1" presStyleCnt="4">
        <dgm:presLayoutVars/>
      </dgm:prSet>
      <dgm:spPr/>
    </dgm:pt>
    <dgm:pt modelId="{6BBF947C-29D8-4530-BF93-E430EDCC2830}" type="pres">
      <dgm:prSet presAssocID="{9B902EE1-BA89-4CE0-96C4-AAA53F361BFC}" presName="sibTrans" presStyleCnt="0"/>
      <dgm:spPr/>
    </dgm:pt>
    <dgm:pt modelId="{9F178BD4-4224-4AFF-9FE9-BEE63CB635CC}" type="pres">
      <dgm:prSet presAssocID="{36BCAF7F-25C7-420A-BA4C-46A692B4273A}" presName="compNode" presStyleCnt="0"/>
      <dgm:spPr/>
    </dgm:pt>
    <dgm:pt modelId="{EDF8178A-107B-436C-BAED-03371C3004C4}" type="pres">
      <dgm:prSet presAssocID="{36BCAF7F-25C7-420A-BA4C-46A692B4273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EE9D591-2281-47C6-8645-0BD11D1528D3}" type="pres">
      <dgm:prSet presAssocID="{36BCAF7F-25C7-420A-BA4C-46A692B4273A}" presName="iconSpace" presStyleCnt="0"/>
      <dgm:spPr/>
    </dgm:pt>
    <dgm:pt modelId="{A2E4286F-EF58-4711-8467-A4DC2AD7764A}" type="pres">
      <dgm:prSet presAssocID="{36BCAF7F-25C7-420A-BA4C-46A692B4273A}" presName="parTx" presStyleLbl="revTx" presStyleIdx="2" presStyleCnt="4">
        <dgm:presLayoutVars>
          <dgm:chMax val="0"/>
          <dgm:chPref val="0"/>
        </dgm:presLayoutVars>
      </dgm:prSet>
      <dgm:spPr/>
    </dgm:pt>
    <dgm:pt modelId="{84043029-A0A9-47EA-9EF6-957BF294CE67}" type="pres">
      <dgm:prSet presAssocID="{36BCAF7F-25C7-420A-BA4C-46A692B4273A}" presName="txSpace" presStyleCnt="0"/>
      <dgm:spPr/>
    </dgm:pt>
    <dgm:pt modelId="{521CEF82-25ED-4C8E-B438-8D103F55F1FF}" type="pres">
      <dgm:prSet presAssocID="{36BCAF7F-25C7-420A-BA4C-46A692B4273A}" presName="desTx" presStyleLbl="revTx" presStyleIdx="3" presStyleCnt="4">
        <dgm:presLayoutVars/>
      </dgm:prSet>
      <dgm:spPr/>
    </dgm:pt>
  </dgm:ptLst>
  <dgm:cxnLst>
    <dgm:cxn modelId="{21C1A606-0F90-464D-BE14-4344B4A36F6C}" srcId="{B57E53C1-CBAC-4DB1-B80C-76A97E62EDD1}" destId="{5669E1EE-1FBF-4805-AE32-D2F854B54425}" srcOrd="0" destOrd="0" parTransId="{C1F27BCB-1F19-4CB7-8253-85291C37E8E1}" sibTransId="{9B902EE1-BA89-4CE0-96C4-AAA53F361BFC}"/>
    <dgm:cxn modelId="{7EDFBB39-9429-464B-8389-8D76E0471F0B}" srcId="{36BCAF7F-25C7-420A-BA4C-46A692B4273A}" destId="{EC28E88F-6768-403F-9647-C2CA5069967F}" srcOrd="2" destOrd="0" parTransId="{B0A8E9C2-488C-4F70-A8E6-F974A793BCAA}" sibTransId="{6716707D-7225-49DB-9385-3BF4BB456771}"/>
    <dgm:cxn modelId="{AE803448-A20F-4DFD-B587-8DC20DC0E142}" type="presOf" srcId="{8FB688A2-5C19-490D-A851-D36755456CEB}" destId="{521CEF82-25ED-4C8E-B438-8D103F55F1FF}" srcOrd="0" destOrd="1" presId="urn:microsoft.com/office/officeart/2018/5/layout/CenteredIconLabelDescriptionList"/>
    <dgm:cxn modelId="{ABB4AA7A-D5D5-497F-870B-EC046DEB9AC3}" type="presOf" srcId="{EC28E88F-6768-403F-9647-C2CA5069967F}" destId="{521CEF82-25ED-4C8E-B438-8D103F55F1FF}" srcOrd="0" destOrd="2" presId="urn:microsoft.com/office/officeart/2018/5/layout/CenteredIconLabelDescriptionList"/>
    <dgm:cxn modelId="{A285657D-47C9-40E0-B665-2BFA55696E58}" type="presOf" srcId="{69E8CD72-49BF-411D-B055-506F4D8DB158}" destId="{B591D8B9-BE12-4727-8A57-15E33925E581}" srcOrd="0" destOrd="0" presId="urn:microsoft.com/office/officeart/2018/5/layout/CenteredIconLabelDescriptionList"/>
    <dgm:cxn modelId="{89582C8D-03EF-449D-A4AE-2066E56AF075}" srcId="{B57E53C1-CBAC-4DB1-B80C-76A97E62EDD1}" destId="{36BCAF7F-25C7-420A-BA4C-46A692B4273A}" srcOrd="1" destOrd="0" parTransId="{37EE1CDA-B2D1-42D6-9F8F-3F0D14310FD6}" sibTransId="{2FBD60C0-4C31-4EED-A329-6D83D66D3383}"/>
    <dgm:cxn modelId="{3CAD7B96-439A-4635-8A81-7E34B65C577A}" srcId="{36BCAF7F-25C7-420A-BA4C-46A692B4273A}" destId="{0BF02C05-4685-4F1B-862F-5038DE2B4A20}" srcOrd="0" destOrd="0" parTransId="{DC04AACA-97F8-46B9-89F6-A240E57A0B42}" sibTransId="{7A5ABDC5-4B21-4604-93E4-C980ADD484DA}"/>
    <dgm:cxn modelId="{19680D99-F8CA-40BE-9E03-64F3F037E1EF}" type="presOf" srcId="{36BCAF7F-25C7-420A-BA4C-46A692B4273A}" destId="{A2E4286F-EF58-4711-8467-A4DC2AD7764A}" srcOrd="0" destOrd="0" presId="urn:microsoft.com/office/officeart/2018/5/layout/CenteredIconLabelDescriptionList"/>
    <dgm:cxn modelId="{5529ACBB-062C-4CA0-AF50-EB013404AC58}" type="presOf" srcId="{0BF02C05-4685-4F1B-862F-5038DE2B4A20}" destId="{521CEF82-25ED-4C8E-B438-8D103F55F1FF}" srcOrd="0" destOrd="0" presId="urn:microsoft.com/office/officeart/2018/5/layout/CenteredIconLabelDescriptionList"/>
    <dgm:cxn modelId="{A104D0C6-7BB7-4CF0-8B70-A7DDFC383B8E}" type="presOf" srcId="{5669E1EE-1FBF-4805-AE32-D2F854B54425}" destId="{ABBCEE30-36C6-4604-93E8-FCE806D06B1B}" srcOrd="0" destOrd="0" presId="urn:microsoft.com/office/officeart/2018/5/layout/CenteredIconLabelDescriptionList"/>
    <dgm:cxn modelId="{1E2727DB-0B73-491F-AD5A-5736CB64F8A5}" srcId="{5669E1EE-1FBF-4805-AE32-D2F854B54425}" destId="{69E8CD72-49BF-411D-B055-506F4D8DB158}" srcOrd="0" destOrd="0" parTransId="{FDD2B429-574D-498E-AF35-54AA1C3535C4}" sibTransId="{CFE001D0-DE6E-40BB-8163-959527CCA4F4}"/>
    <dgm:cxn modelId="{36CB3CEC-3DAC-45BD-8C0B-35E220A8DF7A}" srcId="{36BCAF7F-25C7-420A-BA4C-46A692B4273A}" destId="{8FB688A2-5C19-490D-A851-D36755456CEB}" srcOrd="1" destOrd="0" parTransId="{70D5311F-79B9-498E-8ADA-E85692098860}" sibTransId="{6CF5B69A-58F8-4BA4-891A-56C4679313D8}"/>
    <dgm:cxn modelId="{8D3606F8-A3E9-46CC-BDF9-0CE6AF82F08F}" type="presOf" srcId="{B57E53C1-CBAC-4DB1-B80C-76A97E62EDD1}" destId="{95365AE5-0E87-4FBA-A1D9-3F6BF85E8514}" srcOrd="0" destOrd="0" presId="urn:microsoft.com/office/officeart/2018/5/layout/CenteredIconLabelDescriptionList"/>
    <dgm:cxn modelId="{99C3EB11-1C96-4412-A976-D805411D74EF}" type="presParOf" srcId="{95365AE5-0E87-4FBA-A1D9-3F6BF85E8514}" destId="{23D254CF-E997-40A4-98EE-A905488431CA}" srcOrd="0" destOrd="0" presId="urn:microsoft.com/office/officeart/2018/5/layout/CenteredIconLabelDescriptionList"/>
    <dgm:cxn modelId="{00EB0466-2FBE-4E21-9320-FCFE423BF8E4}" type="presParOf" srcId="{23D254CF-E997-40A4-98EE-A905488431CA}" destId="{F4CD1091-92DA-4C17-8561-F580C602A602}" srcOrd="0" destOrd="0" presId="urn:microsoft.com/office/officeart/2018/5/layout/CenteredIconLabelDescriptionList"/>
    <dgm:cxn modelId="{A1A49B86-28C4-4767-BB42-CD6431F73103}" type="presParOf" srcId="{23D254CF-E997-40A4-98EE-A905488431CA}" destId="{9033F01D-390B-454F-ACFB-34F1F9DF9AD3}" srcOrd="1" destOrd="0" presId="urn:microsoft.com/office/officeart/2018/5/layout/CenteredIconLabelDescriptionList"/>
    <dgm:cxn modelId="{A9863663-DF82-4891-BF0C-22FE03785855}" type="presParOf" srcId="{23D254CF-E997-40A4-98EE-A905488431CA}" destId="{ABBCEE30-36C6-4604-93E8-FCE806D06B1B}" srcOrd="2" destOrd="0" presId="urn:microsoft.com/office/officeart/2018/5/layout/CenteredIconLabelDescriptionList"/>
    <dgm:cxn modelId="{C15236AE-B0DD-47DF-9B75-798448430A5B}" type="presParOf" srcId="{23D254CF-E997-40A4-98EE-A905488431CA}" destId="{33313037-CCB1-4DF0-85C2-EC49A0DBE5E7}" srcOrd="3" destOrd="0" presId="urn:microsoft.com/office/officeart/2018/5/layout/CenteredIconLabelDescriptionList"/>
    <dgm:cxn modelId="{4161660E-AF3A-4928-9F3C-D282E146265C}" type="presParOf" srcId="{23D254CF-E997-40A4-98EE-A905488431CA}" destId="{B591D8B9-BE12-4727-8A57-15E33925E581}" srcOrd="4" destOrd="0" presId="urn:microsoft.com/office/officeart/2018/5/layout/CenteredIconLabelDescriptionList"/>
    <dgm:cxn modelId="{95589B3C-6220-4860-9489-CE173C149C9F}" type="presParOf" srcId="{95365AE5-0E87-4FBA-A1D9-3F6BF85E8514}" destId="{6BBF947C-29D8-4530-BF93-E430EDCC2830}" srcOrd="1" destOrd="0" presId="urn:microsoft.com/office/officeart/2018/5/layout/CenteredIconLabelDescriptionList"/>
    <dgm:cxn modelId="{D3F03750-CAC5-4B6A-A045-4F5A8A972F2B}" type="presParOf" srcId="{95365AE5-0E87-4FBA-A1D9-3F6BF85E8514}" destId="{9F178BD4-4224-4AFF-9FE9-BEE63CB635CC}" srcOrd="2" destOrd="0" presId="urn:microsoft.com/office/officeart/2018/5/layout/CenteredIconLabelDescriptionList"/>
    <dgm:cxn modelId="{A7D3E4DB-0EEE-4D46-83E0-39E3566B74CF}" type="presParOf" srcId="{9F178BD4-4224-4AFF-9FE9-BEE63CB635CC}" destId="{EDF8178A-107B-436C-BAED-03371C3004C4}" srcOrd="0" destOrd="0" presId="urn:microsoft.com/office/officeart/2018/5/layout/CenteredIconLabelDescriptionList"/>
    <dgm:cxn modelId="{22B02C63-3A79-463A-9675-0A9B0D0AF085}" type="presParOf" srcId="{9F178BD4-4224-4AFF-9FE9-BEE63CB635CC}" destId="{7EE9D591-2281-47C6-8645-0BD11D1528D3}" srcOrd="1" destOrd="0" presId="urn:microsoft.com/office/officeart/2018/5/layout/CenteredIconLabelDescriptionList"/>
    <dgm:cxn modelId="{C56B38A1-D1A3-41B4-A07C-3AF0AAC00635}" type="presParOf" srcId="{9F178BD4-4224-4AFF-9FE9-BEE63CB635CC}" destId="{A2E4286F-EF58-4711-8467-A4DC2AD7764A}" srcOrd="2" destOrd="0" presId="urn:microsoft.com/office/officeart/2018/5/layout/CenteredIconLabelDescriptionList"/>
    <dgm:cxn modelId="{E88CE09D-F1BF-4548-97C2-4147E8880DCA}" type="presParOf" srcId="{9F178BD4-4224-4AFF-9FE9-BEE63CB635CC}" destId="{84043029-A0A9-47EA-9EF6-957BF294CE67}" srcOrd="3" destOrd="0" presId="urn:microsoft.com/office/officeart/2018/5/layout/CenteredIconLabelDescriptionList"/>
    <dgm:cxn modelId="{11F45E00-1C99-4A6C-BB9C-23502AE1E559}" type="presParOf" srcId="{9F178BD4-4224-4AFF-9FE9-BEE63CB635CC}" destId="{521CEF82-25ED-4C8E-B438-8D103F55F1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440C26E-CDAC-4061-9119-3A2A4425252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6FA476D-545C-4335-9692-F2CA213C900B}">
      <dgm:prSet/>
      <dgm:spPr/>
      <dgm:t>
        <a:bodyPr/>
        <a:lstStyle/>
        <a:p>
          <a:r>
            <a:rPr lang="en-US"/>
            <a:t>Operate based on patterns, but they lack domain-specific context. </a:t>
          </a:r>
        </a:p>
      </dgm:t>
    </dgm:pt>
    <dgm:pt modelId="{E774EF42-EFEF-453A-84D3-D45E613D9E34}" type="parTrans" cxnId="{BE08BBA2-6187-4F28-A66A-E40E85AC1CCE}">
      <dgm:prSet/>
      <dgm:spPr/>
      <dgm:t>
        <a:bodyPr/>
        <a:lstStyle/>
        <a:p>
          <a:endParaRPr lang="en-US"/>
        </a:p>
      </dgm:t>
    </dgm:pt>
    <dgm:pt modelId="{AE103B62-D4E1-4963-B2C7-E58FB1DFCE4D}" type="sibTrans" cxnId="{BE08BBA2-6187-4F28-A66A-E40E85AC1CCE}">
      <dgm:prSet/>
      <dgm:spPr/>
      <dgm:t>
        <a:bodyPr/>
        <a:lstStyle/>
        <a:p>
          <a:endParaRPr lang="en-US"/>
        </a:p>
      </dgm:t>
    </dgm:pt>
    <dgm:pt modelId="{D5F6864F-A7DB-447B-8B7E-99B3FB71E0E2}">
      <dgm:prSet/>
      <dgm:spPr/>
      <dgm:t>
        <a:bodyPr/>
        <a:lstStyle/>
        <a:p>
          <a:pPr>
            <a:defRPr b="1"/>
          </a:pPr>
          <a:r>
            <a:rPr lang="en-US"/>
            <a:t>Data scientists: </a:t>
          </a:r>
        </a:p>
      </dgm:t>
    </dgm:pt>
    <dgm:pt modelId="{E30F57F8-A037-41E9-A2A6-5152BA0D9B89}" type="parTrans" cxnId="{9D9A60C6-B6D8-4327-84AC-6A9FA1CBD6A9}">
      <dgm:prSet/>
      <dgm:spPr/>
      <dgm:t>
        <a:bodyPr/>
        <a:lstStyle/>
        <a:p>
          <a:endParaRPr lang="en-US"/>
        </a:p>
      </dgm:t>
    </dgm:pt>
    <dgm:pt modelId="{AEFB3051-6213-4710-964E-ED597353EA50}" type="sibTrans" cxnId="{9D9A60C6-B6D8-4327-84AC-6A9FA1CBD6A9}">
      <dgm:prSet/>
      <dgm:spPr/>
      <dgm:t>
        <a:bodyPr/>
        <a:lstStyle/>
        <a:p>
          <a:endParaRPr lang="en-US"/>
        </a:p>
      </dgm:t>
    </dgm:pt>
    <dgm:pt modelId="{F4BFA11C-E6B6-4963-90B8-CAA9C56389AE}">
      <dgm:prSet/>
      <dgm:spPr/>
      <dgm:t>
        <a:bodyPr/>
        <a:lstStyle/>
        <a:p>
          <a:r>
            <a:rPr lang="en-US"/>
            <a:t>expertise that ensures AI outputs are relevant</a:t>
          </a:r>
        </a:p>
      </dgm:t>
    </dgm:pt>
    <dgm:pt modelId="{E84F5043-CA3B-4E6C-8C1F-97A811EDCF71}" type="parTrans" cxnId="{6650C199-5439-46AD-85D8-DB583A94FA16}">
      <dgm:prSet/>
      <dgm:spPr/>
      <dgm:t>
        <a:bodyPr/>
        <a:lstStyle/>
        <a:p>
          <a:endParaRPr lang="en-US"/>
        </a:p>
      </dgm:t>
    </dgm:pt>
    <dgm:pt modelId="{8B7B1387-2940-4FED-B825-66FF27638D70}" type="sibTrans" cxnId="{6650C199-5439-46AD-85D8-DB583A94FA16}">
      <dgm:prSet/>
      <dgm:spPr/>
      <dgm:t>
        <a:bodyPr/>
        <a:lstStyle/>
        <a:p>
          <a:endParaRPr lang="en-US"/>
        </a:p>
      </dgm:t>
    </dgm:pt>
    <dgm:pt modelId="{5A6E271C-360C-4B6E-AD13-85353CBF879F}">
      <dgm:prSet/>
      <dgm:spPr/>
      <dgm:t>
        <a:bodyPr/>
        <a:lstStyle/>
        <a:p>
          <a:r>
            <a:rPr lang="en-US"/>
            <a:t>aligns with the specific challenges and dynamics of the domain</a:t>
          </a:r>
        </a:p>
        <a:p>
          <a:r>
            <a:rPr lang="en-US"/>
            <a:t>interpretability and explainability</a:t>
          </a:r>
        </a:p>
      </dgm:t>
    </dgm:pt>
    <dgm:pt modelId="{1DD2BDD8-0ABF-4F62-873F-19822C63469C}" type="parTrans" cxnId="{C30E8472-A965-4537-95B6-A4DF0DC6D38A}">
      <dgm:prSet/>
      <dgm:spPr/>
      <dgm:t>
        <a:bodyPr/>
        <a:lstStyle/>
        <a:p>
          <a:endParaRPr lang="en-US"/>
        </a:p>
      </dgm:t>
    </dgm:pt>
    <dgm:pt modelId="{43CDFE82-1872-4317-B16A-D0A55B034997}" type="sibTrans" cxnId="{C30E8472-A965-4537-95B6-A4DF0DC6D38A}">
      <dgm:prSet/>
      <dgm:spPr/>
      <dgm:t>
        <a:bodyPr/>
        <a:lstStyle/>
        <a:p>
          <a:endParaRPr lang="en-US"/>
        </a:p>
      </dgm:t>
    </dgm:pt>
    <dgm:pt modelId="{91BB8FB4-3BF4-C942-920B-3B127A531509}">
      <dgm:prSet/>
      <dgm:spPr/>
      <dgm:t>
        <a:bodyPr/>
        <a:lstStyle/>
        <a:p>
          <a:pPr>
            <a:defRPr b="1"/>
          </a:pPr>
          <a:r>
            <a:rPr lang="en-US"/>
            <a:t>AI</a:t>
          </a:r>
        </a:p>
      </dgm:t>
    </dgm:pt>
    <dgm:pt modelId="{1A754FF8-61ED-1A4A-9F88-71DADB4A4EEA}" type="parTrans" cxnId="{8F885D40-2740-1A4A-BC98-97F2B985EDF0}">
      <dgm:prSet/>
      <dgm:spPr/>
      <dgm:t>
        <a:bodyPr/>
        <a:lstStyle/>
        <a:p>
          <a:endParaRPr lang="en-US"/>
        </a:p>
      </dgm:t>
    </dgm:pt>
    <dgm:pt modelId="{31461BD0-AB24-AD48-8791-B07DCBADE6CE}" type="sibTrans" cxnId="{8F885D40-2740-1A4A-BC98-97F2B985EDF0}">
      <dgm:prSet/>
      <dgm:spPr/>
      <dgm:t>
        <a:bodyPr/>
        <a:lstStyle/>
        <a:p>
          <a:endParaRPr lang="en-US"/>
        </a:p>
      </dgm:t>
    </dgm:pt>
    <dgm:pt modelId="{3ACC14A5-36B4-4FB0-97E1-F346F0CDC5B6}" type="pres">
      <dgm:prSet presAssocID="{B440C26E-CDAC-4061-9119-3A2A44252526}" presName="root" presStyleCnt="0">
        <dgm:presLayoutVars>
          <dgm:dir/>
          <dgm:resizeHandles val="exact"/>
        </dgm:presLayoutVars>
      </dgm:prSet>
      <dgm:spPr/>
    </dgm:pt>
    <dgm:pt modelId="{C7F72960-393E-4F17-BA87-0BF2C82333F7}" type="pres">
      <dgm:prSet presAssocID="{91BB8FB4-3BF4-C942-920B-3B127A531509}" presName="compNode" presStyleCnt="0"/>
      <dgm:spPr/>
    </dgm:pt>
    <dgm:pt modelId="{B4C46F42-BC5E-4D04-9C18-5FE768B225CD}" type="pres">
      <dgm:prSet presAssocID="{91BB8FB4-3BF4-C942-920B-3B127A531509}" presName="iconRect" presStyleLbl="node1" presStyleIdx="0" presStyleCnt="2" custLinFactX="125519" custLinFactNeighborX="200000" custLinFactNeighborY="446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BF3AD93-9384-4275-9058-CC70FBF9B0AD}" type="pres">
      <dgm:prSet presAssocID="{91BB8FB4-3BF4-C942-920B-3B127A531509}" presName="iconSpace" presStyleCnt="0"/>
      <dgm:spPr/>
    </dgm:pt>
    <dgm:pt modelId="{A832BA59-4F91-4B7C-9716-2CC7527F18A7}" type="pres">
      <dgm:prSet presAssocID="{91BB8FB4-3BF4-C942-920B-3B127A531509}" presName="parTx" presStyleLbl="revTx" presStyleIdx="0" presStyleCnt="4">
        <dgm:presLayoutVars>
          <dgm:chMax val="0"/>
          <dgm:chPref val="0"/>
        </dgm:presLayoutVars>
      </dgm:prSet>
      <dgm:spPr/>
    </dgm:pt>
    <dgm:pt modelId="{A30A3678-6C14-4D81-B5F5-B9D0BC49041B}" type="pres">
      <dgm:prSet presAssocID="{91BB8FB4-3BF4-C942-920B-3B127A531509}" presName="txSpace" presStyleCnt="0"/>
      <dgm:spPr/>
    </dgm:pt>
    <dgm:pt modelId="{880718F8-42BC-4540-8935-7860A580AFC5}" type="pres">
      <dgm:prSet presAssocID="{91BB8FB4-3BF4-C942-920B-3B127A531509}" presName="desTx" presStyleLbl="revTx" presStyleIdx="1" presStyleCnt="4">
        <dgm:presLayoutVars/>
      </dgm:prSet>
      <dgm:spPr/>
    </dgm:pt>
    <dgm:pt modelId="{79A9F5AD-7FE9-48A3-BAEC-B50DF3500B6B}" type="pres">
      <dgm:prSet presAssocID="{31461BD0-AB24-AD48-8791-B07DCBADE6CE}" presName="sibTrans" presStyleCnt="0"/>
      <dgm:spPr/>
    </dgm:pt>
    <dgm:pt modelId="{F0E65561-1FCE-42B0-B1F7-4CC0FF21357F}" type="pres">
      <dgm:prSet presAssocID="{D5F6864F-A7DB-447B-8B7E-99B3FB71E0E2}" presName="compNode" presStyleCnt="0"/>
      <dgm:spPr/>
    </dgm:pt>
    <dgm:pt modelId="{43027959-F3BC-46F6-8532-23C7EEA85D23}" type="pres">
      <dgm:prSet presAssocID="{D5F6864F-A7DB-447B-8B7E-99B3FB71E0E2}" presName="iconRect" presStyleLbl="node1" presStyleIdx="1" presStyleCnt="2" custLinFactX="-148757" custLinFactNeighborX="-200000" custLinFactNeighborY="-36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0BA0DCE-7DCF-4D85-84C7-AB38738FE447}" type="pres">
      <dgm:prSet presAssocID="{D5F6864F-A7DB-447B-8B7E-99B3FB71E0E2}" presName="iconSpace" presStyleCnt="0"/>
      <dgm:spPr/>
    </dgm:pt>
    <dgm:pt modelId="{950A11D9-3139-4914-9BE2-4F4AEA82E112}" type="pres">
      <dgm:prSet presAssocID="{D5F6864F-A7DB-447B-8B7E-99B3FB71E0E2}" presName="parTx" presStyleLbl="revTx" presStyleIdx="2" presStyleCnt="4">
        <dgm:presLayoutVars>
          <dgm:chMax val="0"/>
          <dgm:chPref val="0"/>
        </dgm:presLayoutVars>
      </dgm:prSet>
      <dgm:spPr/>
    </dgm:pt>
    <dgm:pt modelId="{EF737747-587A-4439-A4DE-2BA5930108D2}" type="pres">
      <dgm:prSet presAssocID="{D5F6864F-A7DB-447B-8B7E-99B3FB71E0E2}" presName="txSpace" presStyleCnt="0"/>
      <dgm:spPr/>
    </dgm:pt>
    <dgm:pt modelId="{18421ECF-937E-4EF1-A28C-F386EA100015}" type="pres">
      <dgm:prSet presAssocID="{D5F6864F-A7DB-447B-8B7E-99B3FB71E0E2}" presName="desTx" presStyleLbl="revTx" presStyleIdx="3" presStyleCnt="4">
        <dgm:presLayoutVars/>
      </dgm:prSet>
      <dgm:spPr/>
    </dgm:pt>
  </dgm:ptLst>
  <dgm:cxnLst>
    <dgm:cxn modelId="{2E758E15-46E6-8C44-9076-7E87DF853548}" type="presOf" srcId="{D5F6864F-A7DB-447B-8B7E-99B3FB71E0E2}" destId="{950A11D9-3139-4914-9BE2-4F4AEA82E112}" srcOrd="0" destOrd="0" presId="urn:microsoft.com/office/officeart/2018/5/layout/CenteredIconLabelDescriptionList"/>
    <dgm:cxn modelId="{7469EB38-3250-C144-AFB9-6ED235E86506}" type="presOf" srcId="{F4BFA11C-E6B6-4963-90B8-CAA9C56389AE}" destId="{18421ECF-937E-4EF1-A28C-F386EA100015}" srcOrd="0" destOrd="0" presId="urn:microsoft.com/office/officeart/2018/5/layout/CenteredIconLabelDescriptionList"/>
    <dgm:cxn modelId="{8F885D40-2740-1A4A-BC98-97F2B985EDF0}" srcId="{B440C26E-CDAC-4061-9119-3A2A44252526}" destId="{91BB8FB4-3BF4-C942-920B-3B127A531509}" srcOrd="0" destOrd="0" parTransId="{1A754FF8-61ED-1A4A-9F88-71DADB4A4EEA}" sibTransId="{31461BD0-AB24-AD48-8791-B07DCBADE6CE}"/>
    <dgm:cxn modelId="{691EEA45-0689-8D4E-BAEC-3A854C750422}" type="presOf" srcId="{46FA476D-545C-4335-9692-F2CA213C900B}" destId="{880718F8-42BC-4540-8935-7860A580AFC5}" srcOrd="0" destOrd="0" presId="urn:microsoft.com/office/officeart/2018/5/layout/CenteredIconLabelDescriptionList"/>
    <dgm:cxn modelId="{C30E8472-A965-4537-95B6-A4DF0DC6D38A}" srcId="{D5F6864F-A7DB-447B-8B7E-99B3FB71E0E2}" destId="{5A6E271C-360C-4B6E-AD13-85353CBF879F}" srcOrd="1" destOrd="0" parTransId="{1DD2BDD8-0ABF-4F62-873F-19822C63469C}" sibTransId="{43CDFE82-1872-4317-B16A-D0A55B034997}"/>
    <dgm:cxn modelId="{B79BAB77-E58A-114D-96FA-56EFB492FFE6}" type="presOf" srcId="{91BB8FB4-3BF4-C942-920B-3B127A531509}" destId="{A832BA59-4F91-4B7C-9716-2CC7527F18A7}" srcOrd="0" destOrd="0" presId="urn:microsoft.com/office/officeart/2018/5/layout/CenteredIconLabelDescriptionList"/>
    <dgm:cxn modelId="{6650C199-5439-46AD-85D8-DB583A94FA16}" srcId="{D5F6864F-A7DB-447B-8B7E-99B3FB71E0E2}" destId="{F4BFA11C-E6B6-4963-90B8-CAA9C56389AE}" srcOrd="0" destOrd="0" parTransId="{E84F5043-CA3B-4E6C-8C1F-97A811EDCF71}" sibTransId="{8B7B1387-2940-4FED-B825-66FF27638D70}"/>
    <dgm:cxn modelId="{0B4CEC9A-8C31-294B-AB7E-A589C6425D68}" type="presOf" srcId="{B440C26E-CDAC-4061-9119-3A2A44252526}" destId="{3ACC14A5-36B4-4FB0-97E1-F346F0CDC5B6}" srcOrd="0" destOrd="0" presId="urn:microsoft.com/office/officeart/2018/5/layout/CenteredIconLabelDescriptionList"/>
    <dgm:cxn modelId="{BE08BBA2-6187-4F28-A66A-E40E85AC1CCE}" srcId="{91BB8FB4-3BF4-C942-920B-3B127A531509}" destId="{46FA476D-545C-4335-9692-F2CA213C900B}" srcOrd="0" destOrd="0" parTransId="{E774EF42-EFEF-453A-84D3-D45E613D9E34}" sibTransId="{AE103B62-D4E1-4963-B2C7-E58FB1DFCE4D}"/>
    <dgm:cxn modelId="{9D9A60C6-B6D8-4327-84AC-6A9FA1CBD6A9}" srcId="{B440C26E-CDAC-4061-9119-3A2A44252526}" destId="{D5F6864F-A7DB-447B-8B7E-99B3FB71E0E2}" srcOrd="1" destOrd="0" parTransId="{E30F57F8-A037-41E9-A2A6-5152BA0D9B89}" sibTransId="{AEFB3051-6213-4710-964E-ED597353EA50}"/>
    <dgm:cxn modelId="{177E8DDF-D2F6-A34F-8D9C-A66A7C7BBEB7}" type="presOf" srcId="{5A6E271C-360C-4B6E-AD13-85353CBF879F}" destId="{18421ECF-937E-4EF1-A28C-F386EA100015}" srcOrd="0" destOrd="1" presId="urn:microsoft.com/office/officeart/2018/5/layout/CenteredIconLabelDescriptionList"/>
    <dgm:cxn modelId="{7E66D73D-8DAA-B545-8CFD-4433159DB497}" type="presParOf" srcId="{3ACC14A5-36B4-4FB0-97E1-F346F0CDC5B6}" destId="{C7F72960-393E-4F17-BA87-0BF2C82333F7}" srcOrd="0" destOrd="0" presId="urn:microsoft.com/office/officeart/2018/5/layout/CenteredIconLabelDescriptionList"/>
    <dgm:cxn modelId="{89C2CD38-A783-E042-AC2F-7DA90057D2B2}" type="presParOf" srcId="{C7F72960-393E-4F17-BA87-0BF2C82333F7}" destId="{B4C46F42-BC5E-4D04-9C18-5FE768B225CD}" srcOrd="0" destOrd="0" presId="urn:microsoft.com/office/officeart/2018/5/layout/CenteredIconLabelDescriptionList"/>
    <dgm:cxn modelId="{60D003C3-108F-6949-83AE-B3FE21C012EF}" type="presParOf" srcId="{C7F72960-393E-4F17-BA87-0BF2C82333F7}" destId="{0BF3AD93-9384-4275-9058-CC70FBF9B0AD}" srcOrd="1" destOrd="0" presId="urn:microsoft.com/office/officeart/2018/5/layout/CenteredIconLabelDescriptionList"/>
    <dgm:cxn modelId="{E26E4B1E-C9E7-7A4A-B85D-8AA0F5776A92}" type="presParOf" srcId="{C7F72960-393E-4F17-BA87-0BF2C82333F7}" destId="{A832BA59-4F91-4B7C-9716-2CC7527F18A7}" srcOrd="2" destOrd="0" presId="urn:microsoft.com/office/officeart/2018/5/layout/CenteredIconLabelDescriptionList"/>
    <dgm:cxn modelId="{0D6D50A3-3176-514F-9B35-04799AEC1E12}" type="presParOf" srcId="{C7F72960-393E-4F17-BA87-0BF2C82333F7}" destId="{A30A3678-6C14-4D81-B5F5-B9D0BC49041B}" srcOrd="3" destOrd="0" presId="urn:microsoft.com/office/officeart/2018/5/layout/CenteredIconLabelDescriptionList"/>
    <dgm:cxn modelId="{314F5FD5-0E62-4348-9B8A-B96470DA9981}" type="presParOf" srcId="{C7F72960-393E-4F17-BA87-0BF2C82333F7}" destId="{880718F8-42BC-4540-8935-7860A580AFC5}" srcOrd="4" destOrd="0" presId="urn:microsoft.com/office/officeart/2018/5/layout/CenteredIconLabelDescriptionList"/>
    <dgm:cxn modelId="{B71316F5-6499-F04D-A150-8FFAA029977D}" type="presParOf" srcId="{3ACC14A5-36B4-4FB0-97E1-F346F0CDC5B6}" destId="{79A9F5AD-7FE9-48A3-BAEC-B50DF3500B6B}" srcOrd="1" destOrd="0" presId="urn:microsoft.com/office/officeart/2018/5/layout/CenteredIconLabelDescriptionList"/>
    <dgm:cxn modelId="{749A4949-ED55-AA4B-85EB-66AC19692E0D}" type="presParOf" srcId="{3ACC14A5-36B4-4FB0-97E1-F346F0CDC5B6}" destId="{F0E65561-1FCE-42B0-B1F7-4CC0FF21357F}" srcOrd="2" destOrd="0" presId="urn:microsoft.com/office/officeart/2018/5/layout/CenteredIconLabelDescriptionList"/>
    <dgm:cxn modelId="{169CB2E3-051E-824A-ADEB-520616D01C57}" type="presParOf" srcId="{F0E65561-1FCE-42B0-B1F7-4CC0FF21357F}" destId="{43027959-F3BC-46F6-8532-23C7EEA85D23}" srcOrd="0" destOrd="0" presId="urn:microsoft.com/office/officeart/2018/5/layout/CenteredIconLabelDescriptionList"/>
    <dgm:cxn modelId="{2B8CEFE9-2CD4-4C4E-8935-EF6C9CE4BD09}" type="presParOf" srcId="{F0E65561-1FCE-42B0-B1F7-4CC0FF21357F}" destId="{80BA0DCE-7DCF-4D85-84C7-AB38738FE447}" srcOrd="1" destOrd="0" presId="urn:microsoft.com/office/officeart/2018/5/layout/CenteredIconLabelDescriptionList"/>
    <dgm:cxn modelId="{9447CD1B-4409-F44A-90E1-8E9CA4096577}" type="presParOf" srcId="{F0E65561-1FCE-42B0-B1F7-4CC0FF21357F}" destId="{950A11D9-3139-4914-9BE2-4F4AEA82E112}" srcOrd="2" destOrd="0" presId="urn:microsoft.com/office/officeart/2018/5/layout/CenteredIconLabelDescriptionList"/>
    <dgm:cxn modelId="{A38D0528-FC3A-724D-8F22-FFE29F41C47E}" type="presParOf" srcId="{F0E65561-1FCE-42B0-B1F7-4CC0FF21357F}" destId="{EF737747-587A-4439-A4DE-2BA5930108D2}" srcOrd="3" destOrd="0" presId="urn:microsoft.com/office/officeart/2018/5/layout/CenteredIconLabelDescriptionList"/>
    <dgm:cxn modelId="{48DF9A19-014A-6C4C-AEA3-3E483EA24998}" type="presParOf" srcId="{F0E65561-1FCE-42B0-B1F7-4CC0FF21357F}" destId="{18421ECF-937E-4EF1-A28C-F386EA10001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2984EB2-D700-4D59-AA72-0AE3BB73C6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4DC92B8-F1CB-40E1-8C04-1E8278A0ABD8}">
      <dgm:prSet/>
      <dgm:spPr/>
      <dgm:t>
        <a:bodyPr/>
        <a:lstStyle/>
        <a:p>
          <a:pPr>
            <a:defRPr b="1"/>
          </a:pPr>
          <a:r>
            <a:rPr lang="en-US"/>
            <a:t>AI Models</a:t>
          </a:r>
        </a:p>
      </dgm:t>
    </dgm:pt>
    <dgm:pt modelId="{8F2926AA-2EC3-4EE4-89AC-98C7878B5173}" type="parTrans" cxnId="{F1EFBFFD-EF37-4297-8649-9CA5070B9DF0}">
      <dgm:prSet/>
      <dgm:spPr/>
      <dgm:t>
        <a:bodyPr/>
        <a:lstStyle/>
        <a:p>
          <a:endParaRPr lang="en-US"/>
        </a:p>
      </dgm:t>
    </dgm:pt>
    <dgm:pt modelId="{D1CEF96C-E08B-4547-8A95-8FF79F5B372E}" type="sibTrans" cxnId="{F1EFBFFD-EF37-4297-8649-9CA5070B9DF0}">
      <dgm:prSet/>
      <dgm:spPr/>
      <dgm:t>
        <a:bodyPr/>
        <a:lstStyle/>
        <a:p>
          <a:endParaRPr lang="en-US"/>
        </a:p>
      </dgm:t>
    </dgm:pt>
    <dgm:pt modelId="{0C83AEA8-7108-48CB-927D-4676ADA309BB}">
      <dgm:prSet/>
      <dgm:spPr/>
      <dgm:t>
        <a:bodyPr/>
        <a:lstStyle/>
        <a:p>
          <a:r>
            <a:rPr lang="en-US"/>
            <a:t>Hallucination</a:t>
          </a:r>
        </a:p>
      </dgm:t>
    </dgm:pt>
    <dgm:pt modelId="{5A12A6F3-5D68-4907-AAD3-AAC29D5D3D08}" type="parTrans" cxnId="{70BE0C3A-3DEF-4DD7-9EF2-CA28AC0A9825}">
      <dgm:prSet/>
      <dgm:spPr/>
      <dgm:t>
        <a:bodyPr/>
        <a:lstStyle/>
        <a:p>
          <a:endParaRPr lang="en-US"/>
        </a:p>
      </dgm:t>
    </dgm:pt>
    <dgm:pt modelId="{467E09CD-19AA-4D82-92AD-ED3F4D800703}" type="sibTrans" cxnId="{70BE0C3A-3DEF-4DD7-9EF2-CA28AC0A9825}">
      <dgm:prSet/>
      <dgm:spPr/>
      <dgm:t>
        <a:bodyPr/>
        <a:lstStyle/>
        <a:p>
          <a:endParaRPr lang="en-US"/>
        </a:p>
      </dgm:t>
    </dgm:pt>
    <dgm:pt modelId="{5730AF98-9B70-46EC-89F8-C717E335F797}">
      <dgm:prSet/>
      <dgm:spPr/>
      <dgm:t>
        <a:bodyPr/>
        <a:lstStyle/>
        <a:p>
          <a:r>
            <a:rPr lang="en-US"/>
            <a:t>Dreaming of internet  </a:t>
          </a:r>
        </a:p>
      </dgm:t>
    </dgm:pt>
    <dgm:pt modelId="{934FBF45-557B-4BCC-A914-A60FC49AF8F0}" type="parTrans" cxnId="{4E006B73-E399-4761-B05C-78CBEE3A8DA4}">
      <dgm:prSet/>
      <dgm:spPr/>
      <dgm:t>
        <a:bodyPr/>
        <a:lstStyle/>
        <a:p>
          <a:endParaRPr lang="en-US"/>
        </a:p>
      </dgm:t>
    </dgm:pt>
    <dgm:pt modelId="{84BEB392-837A-4BD5-9098-01FCB1604A46}" type="sibTrans" cxnId="{4E006B73-E399-4761-B05C-78CBEE3A8DA4}">
      <dgm:prSet/>
      <dgm:spPr/>
      <dgm:t>
        <a:bodyPr/>
        <a:lstStyle/>
        <a:p>
          <a:endParaRPr lang="en-US"/>
        </a:p>
      </dgm:t>
    </dgm:pt>
    <dgm:pt modelId="{BF2FCC0B-6B18-4C0F-95B0-EA503FAF6A0F}">
      <dgm:prSet/>
      <dgm:spPr/>
      <dgm:t>
        <a:bodyPr/>
        <a:lstStyle/>
        <a:p>
          <a:pPr>
            <a:defRPr b="1"/>
          </a:pPr>
          <a:r>
            <a:rPr lang="en-US"/>
            <a:t>Data Scientist </a:t>
          </a:r>
        </a:p>
      </dgm:t>
    </dgm:pt>
    <dgm:pt modelId="{AA23C0DD-F6C5-4DE6-8256-695233CCF8F3}" type="parTrans" cxnId="{A03CC696-E3B6-48C8-B5E9-90D06E70B7F5}">
      <dgm:prSet/>
      <dgm:spPr/>
      <dgm:t>
        <a:bodyPr/>
        <a:lstStyle/>
        <a:p>
          <a:endParaRPr lang="en-US"/>
        </a:p>
      </dgm:t>
    </dgm:pt>
    <dgm:pt modelId="{658FCBE7-E968-415B-8C03-F4DAAB0032F2}" type="sibTrans" cxnId="{A03CC696-E3B6-48C8-B5E9-90D06E70B7F5}">
      <dgm:prSet/>
      <dgm:spPr/>
      <dgm:t>
        <a:bodyPr/>
        <a:lstStyle/>
        <a:p>
          <a:endParaRPr lang="en-US"/>
        </a:p>
      </dgm:t>
    </dgm:pt>
    <dgm:pt modelId="{B373B210-0947-4BED-B259-E57F7B19A9A7}">
      <dgm:prSet/>
      <dgm:spPr/>
      <dgm:t>
        <a:bodyPr/>
        <a:lstStyle/>
        <a:p>
          <a:r>
            <a:rPr lang="en-US"/>
            <a:t>Creativity </a:t>
          </a:r>
        </a:p>
      </dgm:t>
    </dgm:pt>
    <dgm:pt modelId="{60C01512-F2E4-49B0-AE1F-A16CD0F91BC1}" type="parTrans" cxnId="{3F66E9B7-43AD-42B4-B4EA-CE463548CFD1}">
      <dgm:prSet/>
      <dgm:spPr/>
      <dgm:t>
        <a:bodyPr/>
        <a:lstStyle/>
        <a:p>
          <a:endParaRPr lang="en-US"/>
        </a:p>
      </dgm:t>
    </dgm:pt>
    <dgm:pt modelId="{2CBDB905-BFB7-4A8F-B339-E6ACFC8E1EB9}" type="sibTrans" cxnId="{3F66E9B7-43AD-42B4-B4EA-CE463548CFD1}">
      <dgm:prSet/>
      <dgm:spPr/>
      <dgm:t>
        <a:bodyPr/>
        <a:lstStyle/>
        <a:p>
          <a:endParaRPr lang="en-US"/>
        </a:p>
      </dgm:t>
    </dgm:pt>
    <dgm:pt modelId="{3E8384BF-0548-46B0-9785-4E1491BA8044}">
      <dgm:prSet/>
      <dgm:spPr/>
      <dgm:t>
        <a:bodyPr/>
        <a:lstStyle/>
        <a:p>
          <a:r>
            <a:rPr lang="en-US"/>
            <a:t>Questioning Status Quo</a:t>
          </a:r>
        </a:p>
      </dgm:t>
    </dgm:pt>
    <dgm:pt modelId="{0FDA2211-68F7-4E30-BFF4-6888D1E7BA03}" type="parTrans" cxnId="{9C14173B-33E4-452D-87A4-2BC0D3A33416}">
      <dgm:prSet/>
      <dgm:spPr/>
      <dgm:t>
        <a:bodyPr/>
        <a:lstStyle/>
        <a:p>
          <a:endParaRPr lang="en-US"/>
        </a:p>
      </dgm:t>
    </dgm:pt>
    <dgm:pt modelId="{E3890663-656B-4CB6-8800-0696E011794F}" type="sibTrans" cxnId="{9C14173B-33E4-452D-87A4-2BC0D3A33416}">
      <dgm:prSet/>
      <dgm:spPr/>
      <dgm:t>
        <a:bodyPr/>
        <a:lstStyle/>
        <a:p>
          <a:endParaRPr lang="en-US"/>
        </a:p>
      </dgm:t>
    </dgm:pt>
    <dgm:pt modelId="{9B043111-E793-46C6-AA2C-045F723AEA4C}">
      <dgm:prSet/>
      <dgm:spPr/>
      <dgm:t>
        <a:bodyPr/>
        <a:lstStyle/>
        <a:p>
          <a:r>
            <a:rPr lang="en-US"/>
            <a:t>Serendipity and Intuition</a:t>
          </a:r>
        </a:p>
      </dgm:t>
    </dgm:pt>
    <dgm:pt modelId="{BBD4D00A-5ADC-4B02-8C32-A51D9F094281}" type="parTrans" cxnId="{6CB16A03-A7CA-44E0-B27A-80250368B5F6}">
      <dgm:prSet/>
      <dgm:spPr/>
      <dgm:t>
        <a:bodyPr/>
        <a:lstStyle/>
        <a:p>
          <a:endParaRPr lang="en-US"/>
        </a:p>
      </dgm:t>
    </dgm:pt>
    <dgm:pt modelId="{C339ABD4-6168-4C11-8EA8-23F183AC97DB}" type="sibTrans" cxnId="{6CB16A03-A7CA-44E0-B27A-80250368B5F6}">
      <dgm:prSet/>
      <dgm:spPr/>
      <dgm:t>
        <a:bodyPr/>
        <a:lstStyle/>
        <a:p>
          <a:endParaRPr lang="en-US"/>
        </a:p>
      </dgm:t>
    </dgm:pt>
    <dgm:pt modelId="{0A2E2BEC-D70C-4782-A5F2-8E4BA0EE28DD}" type="pres">
      <dgm:prSet presAssocID="{B2984EB2-D700-4D59-AA72-0AE3BB73C681}" presName="root" presStyleCnt="0">
        <dgm:presLayoutVars>
          <dgm:dir/>
          <dgm:resizeHandles val="exact"/>
        </dgm:presLayoutVars>
      </dgm:prSet>
      <dgm:spPr/>
    </dgm:pt>
    <dgm:pt modelId="{3755E4E4-1B36-46A5-B91B-011335BC4DC3}" type="pres">
      <dgm:prSet presAssocID="{A4DC92B8-F1CB-40E1-8C04-1E8278A0ABD8}" presName="compNode" presStyleCnt="0"/>
      <dgm:spPr/>
    </dgm:pt>
    <dgm:pt modelId="{1F310F80-B1DD-445B-99A9-2DD0CBFCF603}" type="pres">
      <dgm:prSet presAssocID="{A4DC92B8-F1CB-40E1-8C04-1E8278A0ABD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C8A5C1CB-129F-4577-A564-4E6D1381E5BF}" type="pres">
      <dgm:prSet presAssocID="{A4DC92B8-F1CB-40E1-8C04-1E8278A0ABD8}" presName="iconSpace" presStyleCnt="0"/>
      <dgm:spPr/>
    </dgm:pt>
    <dgm:pt modelId="{8848BB3B-E92C-4056-8F4B-ACBBDB2DE52F}" type="pres">
      <dgm:prSet presAssocID="{A4DC92B8-F1CB-40E1-8C04-1E8278A0ABD8}" presName="parTx" presStyleLbl="revTx" presStyleIdx="0" presStyleCnt="4">
        <dgm:presLayoutVars>
          <dgm:chMax val="0"/>
          <dgm:chPref val="0"/>
        </dgm:presLayoutVars>
      </dgm:prSet>
      <dgm:spPr/>
    </dgm:pt>
    <dgm:pt modelId="{1CA260EC-933E-47F1-A6AE-4285AA449403}" type="pres">
      <dgm:prSet presAssocID="{A4DC92B8-F1CB-40E1-8C04-1E8278A0ABD8}" presName="txSpace" presStyleCnt="0"/>
      <dgm:spPr/>
    </dgm:pt>
    <dgm:pt modelId="{7E8C11E4-92CD-4751-A91A-A33CEEB9B36E}" type="pres">
      <dgm:prSet presAssocID="{A4DC92B8-F1CB-40E1-8C04-1E8278A0ABD8}" presName="desTx" presStyleLbl="revTx" presStyleIdx="1" presStyleCnt="4">
        <dgm:presLayoutVars/>
      </dgm:prSet>
      <dgm:spPr/>
    </dgm:pt>
    <dgm:pt modelId="{C26C8CA8-6F53-4B02-A446-34A865B89EAC}" type="pres">
      <dgm:prSet presAssocID="{D1CEF96C-E08B-4547-8A95-8FF79F5B372E}" presName="sibTrans" presStyleCnt="0"/>
      <dgm:spPr/>
    </dgm:pt>
    <dgm:pt modelId="{75B1C701-3B4C-48AD-94E5-DD7C1304A7D8}" type="pres">
      <dgm:prSet presAssocID="{BF2FCC0B-6B18-4C0F-95B0-EA503FAF6A0F}" presName="compNode" presStyleCnt="0"/>
      <dgm:spPr/>
    </dgm:pt>
    <dgm:pt modelId="{C3CE6C37-662D-4CE6-A781-D014B2726E72}" type="pres">
      <dgm:prSet presAssocID="{BF2FCC0B-6B18-4C0F-95B0-EA503FAF6A0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2DE3598-4DBC-4ABF-8113-297A0E9DE555}" type="pres">
      <dgm:prSet presAssocID="{BF2FCC0B-6B18-4C0F-95B0-EA503FAF6A0F}" presName="iconSpace" presStyleCnt="0"/>
      <dgm:spPr/>
    </dgm:pt>
    <dgm:pt modelId="{17199336-91CE-4B17-80E4-7D8BCB704FD9}" type="pres">
      <dgm:prSet presAssocID="{BF2FCC0B-6B18-4C0F-95B0-EA503FAF6A0F}" presName="parTx" presStyleLbl="revTx" presStyleIdx="2" presStyleCnt="4">
        <dgm:presLayoutVars>
          <dgm:chMax val="0"/>
          <dgm:chPref val="0"/>
        </dgm:presLayoutVars>
      </dgm:prSet>
      <dgm:spPr/>
    </dgm:pt>
    <dgm:pt modelId="{C8974BF6-5AEA-4371-88D1-A082C9C89CB9}" type="pres">
      <dgm:prSet presAssocID="{BF2FCC0B-6B18-4C0F-95B0-EA503FAF6A0F}" presName="txSpace" presStyleCnt="0"/>
      <dgm:spPr/>
    </dgm:pt>
    <dgm:pt modelId="{E6A27192-ABE5-4549-96B3-21C797082FC0}" type="pres">
      <dgm:prSet presAssocID="{BF2FCC0B-6B18-4C0F-95B0-EA503FAF6A0F}" presName="desTx" presStyleLbl="revTx" presStyleIdx="3" presStyleCnt="4">
        <dgm:presLayoutVars/>
      </dgm:prSet>
      <dgm:spPr/>
    </dgm:pt>
  </dgm:ptLst>
  <dgm:cxnLst>
    <dgm:cxn modelId="{7D357D02-79E5-F649-B602-5A0D79DA9FA2}" type="presOf" srcId="{B2984EB2-D700-4D59-AA72-0AE3BB73C681}" destId="{0A2E2BEC-D70C-4782-A5F2-8E4BA0EE28DD}" srcOrd="0" destOrd="0" presId="urn:microsoft.com/office/officeart/2018/5/layout/CenteredIconLabelDescriptionList"/>
    <dgm:cxn modelId="{6CB16A03-A7CA-44E0-B27A-80250368B5F6}" srcId="{BF2FCC0B-6B18-4C0F-95B0-EA503FAF6A0F}" destId="{9B043111-E793-46C6-AA2C-045F723AEA4C}" srcOrd="2" destOrd="0" parTransId="{BBD4D00A-5ADC-4B02-8C32-A51D9F094281}" sibTransId="{C339ABD4-6168-4C11-8EA8-23F183AC97DB}"/>
    <dgm:cxn modelId="{DC9D0608-7870-FF41-BEE7-65156610B245}" type="presOf" srcId="{BF2FCC0B-6B18-4C0F-95B0-EA503FAF6A0F}" destId="{17199336-91CE-4B17-80E4-7D8BCB704FD9}" srcOrd="0" destOrd="0" presId="urn:microsoft.com/office/officeart/2018/5/layout/CenteredIconLabelDescriptionList"/>
    <dgm:cxn modelId="{62C9FC22-5DCA-7B44-960A-F8D6A39AC53E}" type="presOf" srcId="{A4DC92B8-F1CB-40E1-8C04-1E8278A0ABD8}" destId="{8848BB3B-E92C-4056-8F4B-ACBBDB2DE52F}" srcOrd="0" destOrd="0" presId="urn:microsoft.com/office/officeart/2018/5/layout/CenteredIconLabelDescriptionList"/>
    <dgm:cxn modelId="{23486934-DA79-F342-A6A8-60A1631E4128}" type="presOf" srcId="{B373B210-0947-4BED-B259-E57F7B19A9A7}" destId="{E6A27192-ABE5-4549-96B3-21C797082FC0}" srcOrd="0" destOrd="0" presId="urn:microsoft.com/office/officeart/2018/5/layout/CenteredIconLabelDescriptionList"/>
    <dgm:cxn modelId="{70BE0C3A-3DEF-4DD7-9EF2-CA28AC0A9825}" srcId="{A4DC92B8-F1CB-40E1-8C04-1E8278A0ABD8}" destId="{0C83AEA8-7108-48CB-927D-4676ADA309BB}" srcOrd="0" destOrd="0" parTransId="{5A12A6F3-5D68-4907-AAD3-AAC29D5D3D08}" sibTransId="{467E09CD-19AA-4D82-92AD-ED3F4D800703}"/>
    <dgm:cxn modelId="{9C14173B-33E4-452D-87A4-2BC0D3A33416}" srcId="{BF2FCC0B-6B18-4C0F-95B0-EA503FAF6A0F}" destId="{3E8384BF-0548-46B0-9785-4E1491BA8044}" srcOrd="1" destOrd="0" parTransId="{0FDA2211-68F7-4E30-BFF4-6888D1E7BA03}" sibTransId="{E3890663-656B-4CB6-8800-0696E011794F}"/>
    <dgm:cxn modelId="{94B03648-F923-ED4D-B098-F53864A7CE89}" type="presOf" srcId="{0C83AEA8-7108-48CB-927D-4676ADA309BB}" destId="{7E8C11E4-92CD-4751-A91A-A33CEEB9B36E}" srcOrd="0" destOrd="0" presId="urn:microsoft.com/office/officeart/2018/5/layout/CenteredIconLabelDescriptionList"/>
    <dgm:cxn modelId="{4E006B73-E399-4761-B05C-78CBEE3A8DA4}" srcId="{A4DC92B8-F1CB-40E1-8C04-1E8278A0ABD8}" destId="{5730AF98-9B70-46EC-89F8-C717E335F797}" srcOrd="1" destOrd="0" parTransId="{934FBF45-557B-4BCC-A914-A60FC49AF8F0}" sibTransId="{84BEB392-837A-4BD5-9098-01FCB1604A46}"/>
    <dgm:cxn modelId="{421B5B8F-FE98-5046-A464-C552868C377D}" type="presOf" srcId="{9B043111-E793-46C6-AA2C-045F723AEA4C}" destId="{E6A27192-ABE5-4549-96B3-21C797082FC0}" srcOrd="0" destOrd="2" presId="urn:microsoft.com/office/officeart/2018/5/layout/CenteredIconLabelDescriptionList"/>
    <dgm:cxn modelId="{A03CC696-E3B6-48C8-B5E9-90D06E70B7F5}" srcId="{B2984EB2-D700-4D59-AA72-0AE3BB73C681}" destId="{BF2FCC0B-6B18-4C0F-95B0-EA503FAF6A0F}" srcOrd="1" destOrd="0" parTransId="{AA23C0DD-F6C5-4DE6-8256-695233CCF8F3}" sibTransId="{658FCBE7-E968-415B-8C03-F4DAAB0032F2}"/>
    <dgm:cxn modelId="{D2BB95A6-04EF-B742-B075-9B4494FED5DC}" type="presOf" srcId="{5730AF98-9B70-46EC-89F8-C717E335F797}" destId="{7E8C11E4-92CD-4751-A91A-A33CEEB9B36E}" srcOrd="0" destOrd="1" presId="urn:microsoft.com/office/officeart/2018/5/layout/CenteredIconLabelDescriptionList"/>
    <dgm:cxn modelId="{3F66E9B7-43AD-42B4-B4EA-CE463548CFD1}" srcId="{BF2FCC0B-6B18-4C0F-95B0-EA503FAF6A0F}" destId="{B373B210-0947-4BED-B259-E57F7B19A9A7}" srcOrd="0" destOrd="0" parTransId="{60C01512-F2E4-49B0-AE1F-A16CD0F91BC1}" sibTransId="{2CBDB905-BFB7-4A8F-B339-E6ACFC8E1EB9}"/>
    <dgm:cxn modelId="{FF528DCF-7C56-9446-A89B-CCAE5D60E769}" type="presOf" srcId="{3E8384BF-0548-46B0-9785-4E1491BA8044}" destId="{E6A27192-ABE5-4549-96B3-21C797082FC0}" srcOrd="0" destOrd="1" presId="urn:microsoft.com/office/officeart/2018/5/layout/CenteredIconLabelDescriptionList"/>
    <dgm:cxn modelId="{F1EFBFFD-EF37-4297-8649-9CA5070B9DF0}" srcId="{B2984EB2-D700-4D59-AA72-0AE3BB73C681}" destId="{A4DC92B8-F1CB-40E1-8C04-1E8278A0ABD8}" srcOrd="0" destOrd="0" parTransId="{8F2926AA-2EC3-4EE4-89AC-98C7878B5173}" sibTransId="{D1CEF96C-E08B-4547-8A95-8FF79F5B372E}"/>
    <dgm:cxn modelId="{1564F2CA-3E9B-8240-A524-237C9ADBAE6D}" type="presParOf" srcId="{0A2E2BEC-D70C-4782-A5F2-8E4BA0EE28DD}" destId="{3755E4E4-1B36-46A5-B91B-011335BC4DC3}" srcOrd="0" destOrd="0" presId="urn:microsoft.com/office/officeart/2018/5/layout/CenteredIconLabelDescriptionList"/>
    <dgm:cxn modelId="{4879735C-3E80-2D45-AE7F-76BF3474D4B6}" type="presParOf" srcId="{3755E4E4-1B36-46A5-B91B-011335BC4DC3}" destId="{1F310F80-B1DD-445B-99A9-2DD0CBFCF603}" srcOrd="0" destOrd="0" presId="urn:microsoft.com/office/officeart/2018/5/layout/CenteredIconLabelDescriptionList"/>
    <dgm:cxn modelId="{AFBEFC2E-ED3E-9249-A264-600BB5BE1FBC}" type="presParOf" srcId="{3755E4E4-1B36-46A5-B91B-011335BC4DC3}" destId="{C8A5C1CB-129F-4577-A564-4E6D1381E5BF}" srcOrd="1" destOrd="0" presId="urn:microsoft.com/office/officeart/2018/5/layout/CenteredIconLabelDescriptionList"/>
    <dgm:cxn modelId="{A323F83E-9C17-1F43-93D3-124CAE1D9F0F}" type="presParOf" srcId="{3755E4E4-1B36-46A5-B91B-011335BC4DC3}" destId="{8848BB3B-E92C-4056-8F4B-ACBBDB2DE52F}" srcOrd="2" destOrd="0" presId="urn:microsoft.com/office/officeart/2018/5/layout/CenteredIconLabelDescriptionList"/>
    <dgm:cxn modelId="{2A2D1E11-E6E5-1C48-91A1-1E4EA7EBA7FF}" type="presParOf" srcId="{3755E4E4-1B36-46A5-B91B-011335BC4DC3}" destId="{1CA260EC-933E-47F1-A6AE-4285AA449403}" srcOrd="3" destOrd="0" presId="urn:microsoft.com/office/officeart/2018/5/layout/CenteredIconLabelDescriptionList"/>
    <dgm:cxn modelId="{5A110CA4-F221-7D49-B7FC-28F6B3EBB5F1}" type="presParOf" srcId="{3755E4E4-1B36-46A5-B91B-011335BC4DC3}" destId="{7E8C11E4-92CD-4751-A91A-A33CEEB9B36E}" srcOrd="4" destOrd="0" presId="urn:microsoft.com/office/officeart/2018/5/layout/CenteredIconLabelDescriptionList"/>
    <dgm:cxn modelId="{4F0596FA-FEC2-0240-8889-BB336CF849C4}" type="presParOf" srcId="{0A2E2BEC-D70C-4782-A5F2-8E4BA0EE28DD}" destId="{C26C8CA8-6F53-4B02-A446-34A865B89EAC}" srcOrd="1" destOrd="0" presId="urn:microsoft.com/office/officeart/2018/5/layout/CenteredIconLabelDescriptionList"/>
    <dgm:cxn modelId="{946D5DC2-A082-7342-A098-FFD8525DCEAD}" type="presParOf" srcId="{0A2E2BEC-D70C-4782-A5F2-8E4BA0EE28DD}" destId="{75B1C701-3B4C-48AD-94E5-DD7C1304A7D8}" srcOrd="2" destOrd="0" presId="urn:microsoft.com/office/officeart/2018/5/layout/CenteredIconLabelDescriptionList"/>
    <dgm:cxn modelId="{5376DEDD-DC88-1547-8796-CED2928FAED3}" type="presParOf" srcId="{75B1C701-3B4C-48AD-94E5-DD7C1304A7D8}" destId="{C3CE6C37-662D-4CE6-A781-D014B2726E72}" srcOrd="0" destOrd="0" presId="urn:microsoft.com/office/officeart/2018/5/layout/CenteredIconLabelDescriptionList"/>
    <dgm:cxn modelId="{DB93F41D-AF8C-CF4B-9293-844A575E2809}" type="presParOf" srcId="{75B1C701-3B4C-48AD-94E5-DD7C1304A7D8}" destId="{B2DE3598-4DBC-4ABF-8113-297A0E9DE555}" srcOrd="1" destOrd="0" presId="urn:microsoft.com/office/officeart/2018/5/layout/CenteredIconLabelDescriptionList"/>
    <dgm:cxn modelId="{25390A2B-22A5-4948-B4FC-EC67F42CF6E4}" type="presParOf" srcId="{75B1C701-3B4C-48AD-94E5-DD7C1304A7D8}" destId="{17199336-91CE-4B17-80E4-7D8BCB704FD9}" srcOrd="2" destOrd="0" presId="urn:microsoft.com/office/officeart/2018/5/layout/CenteredIconLabelDescriptionList"/>
    <dgm:cxn modelId="{99A4F253-918F-4746-A60D-EB5E242AC720}" type="presParOf" srcId="{75B1C701-3B4C-48AD-94E5-DD7C1304A7D8}" destId="{C8974BF6-5AEA-4371-88D1-A082C9C89CB9}" srcOrd="3" destOrd="0" presId="urn:microsoft.com/office/officeart/2018/5/layout/CenteredIconLabelDescriptionList"/>
    <dgm:cxn modelId="{5609BE8C-8B09-8F46-A1D0-93B276FB2F54}" type="presParOf" srcId="{75B1C701-3B4C-48AD-94E5-DD7C1304A7D8}" destId="{E6A27192-ABE5-4549-96B3-21C797082FC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D4A440-C616-4D7C-963F-FB688CBADC33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E2C560F-FA82-4AAA-A6C0-B6029E264098}">
      <dgm:prSet custT="1"/>
      <dgm:spPr/>
      <dgm:t>
        <a:bodyPr/>
        <a:lstStyle/>
        <a:p>
          <a:r>
            <a:rPr lang="en-US" sz="2300" dirty="0"/>
            <a:t>Low AI funding </a:t>
          </a:r>
          <a:r>
            <a:rPr lang="en-US" sz="2300"/>
            <a:t>and Research</a:t>
          </a:r>
          <a:r>
            <a:rPr lang="en-US" sz="2200"/>
            <a:t>  </a:t>
          </a:r>
          <a:endParaRPr lang="en-US" sz="2300" dirty="0"/>
        </a:p>
      </dgm:t>
    </dgm:pt>
    <dgm:pt modelId="{F03C24A4-39AD-4377-AEB3-AEBBE6F45EDE}" type="parTrans" cxnId="{5B5493D2-D2F0-42AC-B8C9-641CDBBBE883}">
      <dgm:prSet/>
      <dgm:spPr/>
      <dgm:t>
        <a:bodyPr/>
        <a:lstStyle/>
        <a:p>
          <a:endParaRPr lang="en-US"/>
        </a:p>
      </dgm:t>
    </dgm:pt>
    <dgm:pt modelId="{EDA3B7B0-52D9-4859-84DC-FCBFEF166FC3}" type="sibTrans" cxnId="{5B5493D2-D2F0-42AC-B8C9-641CDBBBE883}">
      <dgm:prSet/>
      <dgm:spPr/>
      <dgm:t>
        <a:bodyPr/>
        <a:lstStyle/>
        <a:p>
          <a:endParaRPr lang="en-US"/>
        </a:p>
      </dgm:t>
    </dgm:pt>
    <dgm:pt modelId="{3E15A305-C91E-4324-9993-7123BACC476D}">
      <dgm:prSet custT="1"/>
      <dgm:spPr/>
      <dgm:t>
        <a:bodyPr/>
        <a:lstStyle/>
        <a:p>
          <a:r>
            <a:rPr lang="en-US" sz="2300"/>
            <a:t>M</a:t>
          </a:r>
          <a:r>
            <a:rPr lang="en-US" sz="2300" b="0" i="0"/>
            <a:t>any unfulfilled promises</a:t>
          </a:r>
          <a:endParaRPr lang="en-US" sz="2300" dirty="0"/>
        </a:p>
      </dgm:t>
    </dgm:pt>
    <dgm:pt modelId="{D2D418E6-4261-4C15-AE8A-D331AE1207B5}" type="parTrans" cxnId="{CE14A31A-9033-4E9D-BA45-50BC2E7BD1B0}">
      <dgm:prSet/>
      <dgm:spPr/>
      <dgm:t>
        <a:bodyPr/>
        <a:lstStyle/>
        <a:p>
          <a:endParaRPr lang="en-US"/>
        </a:p>
      </dgm:t>
    </dgm:pt>
    <dgm:pt modelId="{38264E5D-C2F6-4FB4-B7C0-D2E4C265B6E0}" type="sibTrans" cxnId="{CE14A31A-9033-4E9D-BA45-50BC2E7BD1B0}">
      <dgm:prSet/>
      <dgm:spPr/>
      <dgm:t>
        <a:bodyPr/>
        <a:lstStyle/>
        <a:p>
          <a:endParaRPr lang="en-US"/>
        </a:p>
      </dgm:t>
    </dgm:pt>
    <dgm:pt modelId="{18B9F845-1035-4006-A5D9-FB0FDF36C70E}">
      <dgm:prSet custT="1"/>
      <dgm:spPr/>
      <dgm:t>
        <a:bodyPr/>
        <a:lstStyle/>
        <a:p>
          <a:r>
            <a:rPr lang="en-US" sz="2300" b="0" i="0"/>
            <a:t>Lighthill Report</a:t>
          </a:r>
          <a:endParaRPr lang="en-US" sz="2300" dirty="0"/>
        </a:p>
      </dgm:t>
    </dgm:pt>
    <dgm:pt modelId="{5EEECA76-77B8-41D1-97C4-8E7B97FFF628}" type="parTrans" cxnId="{75ECB78C-0F60-4447-A199-A8188DE499D3}">
      <dgm:prSet/>
      <dgm:spPr/>
      <dgm:t>
        <a:bodyPr/>
        <a:lstStyle/>
        <a:p>
          <a:endParaRPr lang="en-US"/>
        </a:p>
      </dgm:t>
    </dgm:pt>
    <dgm:pt modelId="{B7FF6E6D-CC06-4FC3-B607-FDE94DDCE552}" type="sibTrans" cxnId="{75ECB78C-0F60-4447-A199-A8188DE499D3}">
      <dgm:prSet/>
      <dgm:spPr/>
      <dgm:t>
        <a:bodyPr/>
        <a:lstStyle/>
        <a:p>
          <a:endParaRPr lang="en-US"/>
        </a:p>
      </dgm:t>
    </dgm:pt>
    <dgm:pt modelId="{2952165B-634D-4399-B0DC-9CB7CEF22937}">
      <dgm:prSet custT="1"/>
      <dgm:spPr/>
      <dgm:t>
        <a:bodyPr/>
        <a:lstStyle/>
        <a:p>
          <a:r>
            <a:rPr lang="en-US" sz="2300" dirty="0"/>
            <a:t>Two Fundamental Problems</a:t>
          </a:r>
        </a:p>
      </dgm:t>
    </dgm:pt>
    <dgm:pt modelId="{22646F86-2892-4F38-951B-3DF01F82ED9C}" type="parTrans" cxnId="{194FBB28-8282-483A-9E14-9C0BC97E8A91}">
      <dgm:prSet/>
      <dgm:spPr/>
      <dgm:t>
        <a:bodyPr/>
        <a:lstStyle/>
        <a:p>
          <a:endParaRPr lang="en-US"/>
        </a:p>
      </dgm:t>
    </dgm:pt>
    <dgm:pt modelId="{6EA55D2B-CACD-4DE8-B3D5-8FB5514E55D8}" type="sibTrans" cxnId="{194FBB28-8282-483A-9E14-9C0BC97E8A91}">
      <dgm:prSet/>
      <dgm:spPr/>
      <dgm:t>
        <a:bodyPr/>
        <a:lstStyle/>
        <a:p>
          <a:endParaRPr lang="en-US"/>
        </a:p>
      </dgm:t>
    </dgm:pt>
    <dgm:pt modelId="{4C804E30-DE6A-A740-8B70-35878CBCBC0C}">
      <dgm:prSet custT="1"/>
      <dgm:spPr/>
      <dgm:t>
        <a:bodyPr/>
        <a:lstStyle/>
        <a:p>
          <a:r>
            <a:rPr lang="en-US" sz="2300"/>
            <a:t>In-scalability</a:t>
          </a:r>
          <a:endParaRPr lang="en-US" sz="2300" dirty="0"/>
        </a:p>
      </dgm:t>
    </dgm:pt>
    <dgm:pt modelId="{8F25C481-BA7A-924D-AC17-D7E9F471522B}" type="parTrans" cxnId="{6114E407-DD71-7F46-AC6A-7065907BC891}">
      <dgm:prSet/>
      <dgm:spPr/>
      <dgm:t>
        <a:bodyPr/>
        <a:lstStyle/>
        <a:p>
          <a:endParaRPr lang="en-US"/>
        </a:p>
      </dgm:t>
    </dgm:pt>
    <dgm:pt modelId="{24B8FCA8-1460-1F41-8BDA-91E55F62AFDF}" type="sibTrans" cxnId="{6114E407-DD71-7F46-AC6A-7065907BC891}">
      <dgm:prSet/>
      <dgm:spPr/>
      <dgm:t>
        <a:bodyPr/>
        <a:lstStyle/>
        <a:p>
          <a:endParaRPr lang="en-US"/>
        </a:p>
      </dgm:t>
    </dgm:pt>
    <dgm:pt modelId="{1DEDD708-4129-3945-A236-91F8CFCD5449}">
      <dgm:prSet custT="1"/>
      <dgm:spPr/>
      <dgm:t>
        <a:bodyPr/>
        <a:lstStyle/>
        <a:p>
          <a:r>
            <a:rPr lang="en-US" sz="2300" i="0" dirty="0">
              <a:effectLst/>
              <a:latin typeface="Georgia" panose="02040502050405020303" pitchFamily="18" charset="0"/>
            </a:rPr>
            <a:t>Fall of Neural Nets </a:t>
          </a:r>
          <a:endParaRPr lang="en-US" sz="2300" i="0" dirty="0"/>
        </a:p>
      </dgm:t>
    </dgm:pt>
    <dgm:pt modelId="{D8E88BC0-999A-A044-82A7-703C6F14EFDB}" type="parTrans" cxnId="{D8D0E109-4D4A-424E-A550-033F25608700}">
      <dgm:prSet/>
      <dgm:spPr/>
      <dgm:t>
        <a:bodyPr/>
        <a:lstStyle/>
        <a:p>
          <a:endParaRPr lang="en-US"/>
        </a:p>
      </dgm:t>
    </dgm:pt>
    <dgm:pt modelId="{BF663769-7FC0-0E47-AADE-124A056CC60A}" type="sibTrans" cxnId="{D8D0E109-4D4A-424E-A550-033F25608700}">
      <dgm:prSet/>
      <dgm:spPr/>
      <dgm:t>
        <a:bodyPr/>
        <a:lstStyle/>
        <a:p>
          <a:endParaRPr lang="en-US"/>
        </a:p>
      </dgm:t>
    </dgm:pt>
    <dgm:pt modelId="{FCBE01C3-D680-CD41-B39C-CB242E9256CD}" type="pres">
      <dgm:prSet presAssocID="{EBD4A440-C616-4D7C-963F-FB688CBADC33}" presName="diagram" presStyleCnt="0">
        <dgm:presLayoutVars>
          <dgm:dir/>
          <dgm:resizeHandles val="exact"/>
        </dgm:presLayoutVars>
      </dgm:prSet>
      <dgm:spPr/>
    </dgm:pt>
    <dgm:pt modelId="{24C71DA2-07A3-F645-8B65-B05644B5A475}" type="pres">
      <dgm:prSet presAssocID="{EE2C560F-FA82-4AAA-A6C0-B6029E264098}" presName="node" presStyleLbl="node1" presStyleIdx="0" presStyleCnt="6">
        <dgm:presLayoutVars>
          <dgm:bulletEnabled val="1"/>
        </dgm:presLayoutVars>
      </dgm:prSet>
      <dgm:spPr/>
    </dgm:pt>
    <dgm:pt modelId="{E1E331AE-721C-134D-89D7-0924BE03BC42}" type="pres">
      <dgm:prSet presAssocID="{EDA3B7B0-52D9-4859-84DC-FCBFEF166FC3}" presName="sibTrans" presStyleCnt="0"/>
      <dgm:spPr/>
    </dgm:pt>
    <dgm:pt modelId="{6A0451B0-E082-DE42-AF6D-9123D10F1D2D}" type="pres">
      <dgm:prSet presAssocID="{1DEDD708-4129-3945-A236-91F8CFCD5449}" presName="node" presStyleLbl="node1" presStyleIdx="1" presStyleCnt="6">
        <dgm:presLayoutVars>
          <dgm:bulletEnabled val="1"/>
        </dgm:presLayoutVars>
      </dgm:prSet>
      <dgm:spPr/>
    </dgm:pt>
    <dgm:pt modelId="{A8E8F093-3CAF-514E-A7FD-3C6A7965A932}" type="pres">
      <dgm:prSet presAssocID="{BF663769-7FC0-0E47-AADE-124A056CC60A}" presName="sibTrans" presStyleCnt="0"/>
      <dgm:spPr/>
    </dgm:pt>
    <dgm:pt modelId="{D55AE485-02F1-124A-BE1D-8DAED7025AED}" type="pres">
      <dgm:prSet presAssocID="{3E15A305-C91E-4324-9993-7123BACC476D}" presName="node" presStyleLbl="node1" presStyleIdx="2" presStyleCnt="6">
        <dgm:presLayoutVars>
          <dgm:bulletEnabled val="1"/>
        </dgm:presLayoutVars>
      </dgm:prSet>
      <dgm:spPr/>
    </dgm:pt>
    <dgm:pt modelId="{755904C6-055B-ED43-92A8-D319E9387E08}" type="pres">
      <dgm:prSet presAssocID="{38264E5D-C2F6-4FB4-B7C0-D2E4C265B6E0}" presName="sibTrans" presStyleCnt="0"/>
      <dgm:spPr/>
    </dgm:pt>
    <dgm:pt modelId="{947C5C7A-12AA-DE48-83BE-D94265D3CB73}" type="pres">
      <dgm:prSet presAssocID="{4C804E30-DE6A-A740-8B70-35878CBCBC0C}" presName="node" presStyleLbl="node1" presStyleIdx="3" presStyleCnt="6">
        <dgm:presLayoutVars>
          <dgm:bulletEnabled val="1"/>
        </dgm:presLayoutVars>
      </dgm:prSet>
      <dgm:spPr/>
    </dgm:pt>
    <dgm:pt modelId="{171F8979-42DD-4F4D-B54F-A6BBC4E274B9}" type="pres">
      <dgm:prSet presAssocID="{24B8FCA8-1460-1F41-8BDA-91E55F62AFDF}" presName="sibTrans" presStyleCnt="0"/>
      <dgm:spPr/>
    </dgm:pt>
    <dgm:pt modelId="{4CD522C4-2FA2-DC48-9B38-5504130BD6F9}" type="pres">
      <dgm:prSet presAssocID="{18B9F845-1035-4006-A5D9-FB0FDF36C70E}" presName="node" presStyleLbl="node1" presStyleIdx="4" presStyleCnt="6">
        <dgm:presLayoutVars>
          <dgm:bulletEnabled val="1"/>
        </dgm:presLayoutVars>
      </dgm:prSet>
      <dgm:spPr/>
    </dgm:pt>
    <dgm:pt modelId="{4C8DE031-8BFD-4346-A536-3609D5EBB320}" type="pres">
      <dgm:prSet presAssocID="{B7FF6E6D-CC06-4FC3-B607-FDE94DDCE552}" presName="sibTrans" presStyleCnt="0"/>
      <dgm:spPr/>
    </dgm:pt>
    <dgm:pt modelId="{3FCC80DA-EA6A-E64F-89B7-FF0E0B093C9E}" type="pres">
      <dgm:prSet presAssocID="{2952165B-634D-4399-B0DC-9CB7CEF22937}" presName="node" presStyleLbl="node1" presStyleIdx="5" presStyleCnt="6">
        <dgm:presLayoutVars>
          <dgm:bulletEnabled val="1"/>
        </dgm:presLayoutVars>
      </dgm:prSet>
      <dgm:spPr/>
    </dgm:pt>
  </dgm:ptLst>
  <dgm:cxnLst>
    <dgm:cxn modelId="{6114E407-DD71-7F46-AC6A-7065907BC891}" srcId="{EBD4A440-C616-4D7C-963F-FB688CBADC33}" destId="{4C804E30-DE6A-A740-8B70-35878CBCBC0C}" srcOrd="3" destOrd="0" parTransId="{8F25C481-BA7A-924D-AC17-D7E9F471522B}" sibTransId="{24B8FCA8-1460-1F41-8BDA-91E55F62AFDF}"/>
    <dgm:cxn modelId="{D8D0E109-4D4A-424E-A550-033F25608700}" srcId="{EBD4A440-C616-4D7C-963F-FB688CBADC33}" destId="{1DEDD708-4129-3945-A236-91F8CFCD5449}" srcOrd="1" destOrd="0" parTransId="{D8E88BC0-999A-A044-82A7-703C6F14EFDB}" sibTransId="{BF663769-7FC0-0E47-AADE-124A056CC60A}"/>
    <dgm:cxn modelId="{CE14A31A-9033-4E9D-BA45-50BC2E7BD1B0}" srcId="{EBD4A440-C616-4D7C-963F-FB688CBADC33}" destId="{3E15A305-C91E-4324-9993-7123BACC476D}" srcOrd="2" destOrd="0" parTransId="{D2D418E6-4261-4C15-AE8A-D331AE1207B5}" sibTransId="{38264E5D-C2F6-4FB4-B7C0-D2E4C265B6E0}"/>
    <dgm:cxn modelId="{C6BB4C27-74BF-8A4D-B862-CAEBD2104A6E}" type="presOf" srcId="{EE2C560F-FA82-4AAA-A6C0-B6029E264098}" destId="{24C71DA2-07A3-F645-8B65-B05644B5A475}" srcOrd="0" destOrd="0" presId="urn:microsoft.com/office/officeart/2005/8/layout/default"/>
    <dgm:cxn modelId="{194FBB28-8282-483A-9E14-9C0BC97E8A91}" srcId="{EBD4A440-C616-4D7C-963F-FB688CBADC33}" destId="{2952165B-634D-4399-B0DC-9CB7CEF22937}" srcOrd="5" destOrd="0" parTransId="{22646F86-2892-4F38-951B-3DF01F82ED9C}" sibTransId="{6EA55D2B-CACD-4DE8-B3D5-8FB5514E55D8}"/>
    <dgm:cxn modelId="{265D7060-82D5-A84B-B9C1-C469ABB2183C}" type="presOf" srcId="{18B9F845-1035-4006-A5D9-FB0FDF36C70E}" destId="{4CD522C4-2FA2-DC48-9B38-5504130BD6F9}" srcOrd="0" destOrd="0" presId="urn:microsoft.com/office/officeart/2005/8/layout/default"/>
    <dgm:cxn modelId="{04518469-BA55-4441-A7C2-6D25C6975410}" type="presOf" srcId="{1DEDD708-4129-3945-A236-91F8CFCD5449}" destId="{6A0451B0-E082-DE42-AF6D-9123D10F1D2D}" srcOrd="0" destOrd="0" presId="urn:microsoft.com/office/officeart/2005/8/layout/default"/>
    <dgm:cxn modelId="{123F2C79-B7B6-2040-AC57-996CD2056898}" type="presOf" srcId="{EBD4A440-C616-4D7C-963F-FB688CBADC33}" destId="{FCBE01C3-D680-CD41-B39C-CB242E9256CD}" srcOrd="0" destOrd="0" presId="urn:microsoft.com/office/officeart/2005/8/layout/default"/>
    <dgm:cxn modelId="{75ECB78C-0F60-4447-A199-A8188DE499D3}" srcId="{EBD4A440-C616-4D7C-963F-FB688CBADC33}" destId="{18B9F845-1035-4006-A5D9-FB0FDF36C70E}" srcOrd="4" destOrd="0" parTransId="{5EEECA76-77B8-41D1-97C4-8E7B97FFF628}" sibTransId="{B7FF6E6D-CC06-4FC3-B607-FDE94DDCE552}"/>
    <dgm:cxn modelId="{B1E77F8E-4A36-7840-A000-05B0893F5251}" type="presOf" srcId="{4C804E30-DE6A-A740-8B70-35878CBCBC0C}" destId="{947C5C7A-12AA-DE48-83BE-D94265D3CB73}" srcOrd="0" destOrd="0" presId="urn:microsoft.com/office/officeart/2005/8/layout/default"/>
    <dgm:cxn modelId="{2C7BD7B3-2CA3-BE47-AD96-0EA4BFFA3FAF}" type="presOf" srcId="{3E15A305-C91E-4324-9993-7123BACC476D}" destId="{D55AE485-02F1-124A-BE1D-8DAED7025AED}" srcOrd="0" destOrd="0" presId="urn:microsoft.com/office/officeart/2005/8/layout/default"/>
    <dgm:cxn modelId="{86BEB1C2-0ACB-3247-8C00-BFF8178915C6}" type="presOf" srcId="{2952165B-634D-4399-B0DC-9CB7CEF22937}" destId="{3FCC80DA-EA6A-E64F-89B7-FF0E0B093C9E}" srcOrd="0" destOrd="0" presId="urn:microsoft.com/office/officeart/2005/8/layout/default"/>
    <dgm:cxn modelId="{5B5493D2-D2F0-42AC-B8C9-641CDBBBE883}" srcId="{EBD4A440-C616-4D7C-963F-FB688CBADC33}" destId="{EE2C560F-FA82-4AAA-A6C0-B6029E264098}" srcOrd="0" destOrd="0" parTransId="{F03C24A4-39AD-4377-AEB3-AEBBE6F45EDE}" sibTransId="{EDA3B7B0-52D9-4859-84DC-FCBFEF166FC3}"/>
    <dgm:cxn modelId="{E1997530-AE17-3C4C-9332-4FC56F28AFDF}" type="presParOf" srcId="{FCBE01C3-D680-CD41-B39C-CB242E9256CD}" destId="{24C71DA2-07A3-F645-8B65-B05644B5A475}" srcOrd="0" destOrd="0" presId="urn:microsoft.com/office/officeart/2005/8/layout/default"/>
    <dgm:cxn modelId="{E7A29BD7-BDF1-FE4A-BDD9-DDFD00917B9B}" type="presParOf" srcId="{FCBE01C3-D680-CD41-B39C-CB242E9256CD}" destId="{E1E331AE-721C-134D-89D7-0924BE03BC42}" srcOrd="1" destOrd="0" presId="urn:microsoft.com/office/officeart/2005/8/layout/default"/>
    <dgm:cxn modelId="{B36B3BD0-A6AF-704B-8F61-9A8EE962C399}" type="presParOf" srcId="{FCBE01C3-D680-CD41-B39C-CB242E9256CD}" destId="{6A0451B0-E082-DE42-AF6D-9123D10F1D2D}" srcOrd="2" destOrd="0" presId="urn:microsoft.com/office/officeart/2005/8/layout/default"/>
    <dgm:cxn modelId="{11066293-1CD9-8741-B793-722C0925B335}" type="presParOf" srcId="{FCBE01C3-D680-CD41-B39C-CB242E9256CD}" destId="{A8E8F093-3CAF-514E-A7FD-3C6A7965A932}" srcOrd="3" destOrd="0" presId="urn:microsoft.com/office/officeart/2005/8/layout/default"/>
    <dgm:cxn modelId="{1BDD3ECC-038A-B943-B976-9044BF7F6456}" type="presParOf" srcId="{FCBE01C3-D680-CD41-B39C-CB242E9256CD}" destId="{D55AE485-02F1-124A-BE1D-8DAED7025AED}" srcOrd="4" destOrd="0" presId="urn:microsoft.com/office/officeart/2005/8/layout/default"/>
    <dgm:cxn modelId="{B0CFF7E6-30FC-1D4D-869E-4A7469E525EB}" type="presParOf" srcId="{FCBE01C3-D680-CD41-B39C-CB242E9256CD}" destId="{755904C6-055B-ED43-92A8-D319E9387E08}" srcOrd="5" destOrd="0" presId="urn:microsoft.com/office/officeart/2005/8/layout/default"/>
    <dgm:cxn modelId="{14469A0F-5A08-9847-B99D-A3A2099CD392}" type="presParOf" srcId="{FCBE01C3-D680-CD41-B39C-CB242E9256CD}" destId="{947C5C7A-12AA-DE48-83BE-D94265D3CB73}" srcOrd="6" destOrd="0" presId="urn:microsoft.com/office/officeart/2005/8/layout/default"/>
    <dgm:cxn modelId="{3CBEBEC6-1130-B047-B760-850357DF5552}" type="presParOf" srcId="{FCBE01C3-D680-CD41-B39C-CB242E9256CD}" destId="{171F8979-42DD-4F4D-B54F-A6BBC4E274B9}" srcOrd="7" destOrd="0" presId="urn:microsoft.com/office/officeart/2005/8/layout/default"/>
    <dgm:cxn modelId="{5478769D-4B8B-9145-82E4-64C101009716}" type="presParOf" srcId="{FCBE01C3-D680-CD41-B39C-CB242E9256CD}" destId="{4CD522C4-2FA2-DC48-9B38-5504130BD6F9}" srcOrd="8" destOrd="0" presId="urn:microsoft.com/office/officeart/2005/8/layout/default"/>
    <dgm:cxn modelId="{FEDA16CC-80D5-0248-A270-22DC3D9927D3}" type="presParOf" srcId="{FCBE01C3-D680-CD41-B39C-CB242E9256CD}" destId="{4C8DE031-8BFD-4346-A536-3609D5EBB320}" srcOrd="9" destOrd="0" presId="urn:microsoft.com/office/officeart/2005/8/layout/default"/>
    <dgm:cxn modelId="{7ACEF368-9046-494E-A8C7-F8B7469E56CF}" type="presParOf" srcId="{FCBE01C3-D680-CD41-B39C-CB242E9256CD}" destId="{3FCC80DA-EA6A-E64F-89B7-FF0E0B093C9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F2F9B-1103-4A75-A8D0-3E0927BD2A47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718CBEB-AF45-48A3-AFF2-9FE5A44F5E66}">
      <dgm:prSet/>
      <dgm:spPr/>
      <dgm:t>
        <a:bodyPr/>
        <a:lstStyle/>
        <a:p>
          <a:r>
            <a:rPr lang="en-US" i="1"/>
            <a:t>“In no part of the field have the discoveries made so far produced the major impact that was then promised”  </a:t>
          </a:r>
          <a:endParaRPr lang="en-US"/>
        </a:p>
      </dgm:t>
    </dgm:pt>
    <dgm:pt modelId="{ADE7373E-4D15-4463-9C64-660DD0A09C54}" type="parTrans" cxnId="{4A54A1C5-6BAC-478B-B1E0-B914A8315CFC}">
      <dgm:prSet/>
      <dgm:spPr/>
      <dgm:t>
        <a:bodyPr/>
        <a:lstStyle/>
        <a:p>
          <a:endParaRPr lang="en-US"/>
        </a:p>
      </dgm:t>
    </dgm:pt>
    <dgm:pt modelId="{F05447FA-70FD-4305-83C0-BE4AB8EBBDCB}" type="sibTrans" cxnId="{4A54A1C5-6BAC-478B-B1E0-B914A8315CFC}">
      <dgm:prSet/>
      <dgm:spPr/>
      <dgm:t>
        <a:bodyPr/>
        <a:lstStyle/>
        <a:p>
          <a:endParaRPr lang="en-US"/>
        </a:p>
      </dgm:t>
    </dgm:pt>
    <dgm:pt modelId="{2608DFCA-550E-4E89-AD54-F59B208A60BC}">
      <dgm:prSet/>
      <dgm:spPr/>
      <dgm:t>
        <a:bodyPr/>
        <a:lstStyle/>
        <a:p>
          <a:r>
            <a:rPr lang="en-US" b="1"/>
            <a:t>Lighthill Report </a:t>
          </a:r>
          <a:endParaRPr lang="en-US"/>
        </a:p>
      </dgm:t>
    </dgm:pt>
    <dgm:pt modelId="{373F684A-5C85-4DC6-A83E-B4E774E57618}" type="parTrans" cxnId="{A125B115-DF79-49D6-A962-A5E3B87C0300}">
      <dgm:prSet/>
      <dgm:spPr/>
      <dgm:t>
        <a:bodyPr/>
        <a:lstStyle/>
        <a:p>
          <a:endParaRPr lang="en-US"/>
        </a:p>
      </dgm:t>
    </dgm:pt>
    <dgm:pt modelId="{986F24B1-A7C7-4093-8F0D-87D25AD1C5AC}" type="sibTrans" cxnId="{A125B115-DF79-49D6-A962-A5E3B87C0300}">
      <dgm:prSet/>
      <dgm:spPr/>
      <dgm:t>
        <a:bodyPr/>
        <a:lstStyle/>
        <a:p>
          <a:endParaRPr lang="en-US"/>
        </a:p>
      </dgm:t>
    </dgm:pt>
    <dgm:pt modelId="{D92FD41E-7A71-D047-8667-3D05970B2D43}" type="pres">
      <dgm:prSet presAssocID="{D13F2F9B-1103-4A75-A8D0-3E0927BD2A47}" presName="vert0" presStyleCnt="0">
        <dgm:presLayoutVars>
          <dgm:dir/>
          <dgm:animOne val="branch"/>
          <dgm:animLvl val="lvl"/>
        </dgm:presLayoutVars>
      </dgm:prSet>
      <dgm:spPr/>
    </dgm:pt>
    <dgm:pt modelId="{4F0C25E5-5800-5D48-8369-2F6142546A03}" type="pres">
      <dgm:prSet presAssocID="{8718CBEB-AF45-48A3-AFF2-9FE5A44F5E66}" presName="thickLine" presStyleLbl="alignNode1" presStyleIdx="0" presStyleCnt="2"/>
      <dgm:spPr/>
    </dgm:pt>
    <dgm:pt modelId="{C76123DB-812B-9541-B374-F195DAFF44C5}" type="pres">
      <dgm:prSet presAssocID="{8718CBEB-AF45-48A3-AFF2-9FE5A44F5E66}" presName="horz1" presStyleCnt="0"/>
      <dgm:spPr/>
    </dgm:pt>
    <dgm:pt modelId="{66187A7E-39BB-0C40-86F0-5823C163B4FE}" type="pres">
      <dgm:prSet presAssocID="{8718CBEB-AF45-48A3-AFF2-9FE5A44F5E66}" presName="tx1" presStyleLbl="revTx" presStyleIdx="0" presStyleCnt="2"/>
      <dgm:spPr/>
    </dgm:pt>
    <dgm:pt modelId="{EB9E05B4-497E-434B-9AEB-11AC8D8A55B8}" type="pres">
      <dgm:prSet presAssocID="{8718CBEB-AF45-48A3-AFF2-9FE5A44F5E66}" presName="vert1" presStyleCnt="0"/>
      <dgm:spPr/>
    </dgm:pt>
    <dgm:pt modelId="{A2576DF3-D4AC-E74F-AAE8-71E0A74918DB}" type="pres">
      <dgm:prSet presAssocID="{2608DFCA-550E-4E89-AD54-F59B208A60BC}" presName="thickLine" presStyleLbl="alignNode1" presStyleIdx="1" presStyleCnt="2"/>
      <dgm:spPr/>
    </dgm:pt>
    <dgm:pt modelId="{4D6A5042-1804-C549-9E83-E7A889FBC8EB}" type="pres">
      <dgm:prSet presAssocID="{2608DFCA-550E-4E89-AD54-F59B208A60BC}" presName="horz1" presStyleCnt="0"/>
      <dgm:spPr/>
    </dgm:pt>
    <dgm:pt modelId="{995FEF66-40FB-C042-AD9C-E777F27B5D0B}" type="pres">
      <dgm:prSet presAssocID="{2608DFCA-550E-4E89-AD54-F59B208A60BC}" presName="tx1" presStyleLbl="revTx" presStyleIdx="1" presStyleCnt="2"/>
      <dgm:spPr/>
    </dgm:pt>
    <dgm:pt modelId="{F0E45C71-2A8E-3341-A221-49EF78BA4126}" type="pres">
      <dgm:prSet presAssocID="{2608DFCA-550E-4E89-AD54-F59B208A60BC}" presName="vert1" presStyleCnt="0"/>
      <dgm:spPr/>
    </dgm:pt>
  </dgm:ptLst>
  <dgm:cxnLst>
    <dgm:cxn modelId="{A125B115-DF79-49D6-A962-A5E3B87C0300}" srcId="{D13F2F9B-1103-4A75-A8D0-3E0927BD2A47}" destId="{2608DFCA-550E-4E89-AD54-F59B208A60BC}" srcOrd="1" destOrd="0" parTransId="{373F684A-5C85-4DC6-A83E-B4E774E57618}" sibTransId="{986F24B1-A7C7-4093-8F0D-87D25AD1C5AC}"/>
    <dgm:cxn modelId="{4A54A1C5-6BAC-478B-B1E0-B914A8315CFC}" srcId="{D13F2F9B-1103-4A75-A8D0-3E0927BD2A47}" destId="{8718CBEB-AF45-48A3-AFF2-9FE5A44F5E66}" srcOrd="0" destOrd="0" parTransId="{ADE7373E-4D15-4463-9C64-660DD0A09C54}" sibTransId="{F05447FA-70FD-4305-83C0-BE4AB8EBBDCB}"/>
    <dgm:cxn modelId="{B63C59C6-2E11-DE48-9376-A56202AF45DA}" type="presOf" srcId="{D13F2F9B-1103-4A75-A8D0-3E0927BD2A47}" destId="{D92FD41E-7A71-D047-8667-3D05970B2D43}" srcOrd="0" destOrd="0" presId="urn:microsoft.com/office/officeart/2008/layout/LinedList"/>
    <dgm:cxn modelId="{A03C1BD3-00A7-9347-BE5D-44BAE1C87E55}" type="presOf" srcId="{8718CBEB-AF45-48A3-AFF2-9FE5A44F5E66}" destId="{66187A7E-39BB-0C40-86F0-5823C163B4FE}" srcOrd="0" destOrd="0" presId="urn:microsoft.com/office/officeart/2008/layout/LinedList"/>
    <dgm:cxn modelId="{1399B5D3-616E-F949-B740-C9F3FAAED6AD}" type="presOf" srcId="{2608DFCA-550E-4E89-AD54-F59B208A60BC}" destId="{995FEF66-40FB-C042-AD9C-E777F27B5D0B}" srcOrd="0" destOrd="0" presId="urn:microsoft.com/office/officeart/2008/layout/LinedList"/>
    <dgm:cxn modelId="{55DE888C-9BB6-134E-ABD0-585AEBD67A91}" type="presParOf" srcId="{D92FD41E-7A71-D047-8667-3D05970B2D43}" destId="{4F0C25E5-5800-5D48-8369-2F6142546A03}" srcOrd="0" destOrd="0" presId="urn:microsoft.com/office/officeart/2008/layout/LinedList"/>
    <dgm:cxn modelId="{B04DFD28-FCCB-0247-B068-A646B59A5520}" type="presParOf" srcId="{D92FD41E-7A71-D047-8667-3D05970B2D43}" destId="{C76123DB-812B-9541-B374-F195DAFF44C5}" srcOrd="1" destOrd="0" presId="urn:microsoft.com/office/officeart/2008/layout/LinedList"/>
    <dgm:cxn modelId="{C59F53F1-AD82-5449-9AEB-5C8F997F2AA3}" type="presParOf" srcId="{C76123DB-812B-9541-B374-F195DAFF44C5}" destId="{66187A7E-39BB-0C40-86F0-5823C163B4FE}" srcOrd="0" destOrd="0" presId="urn:microsoft.com/office/officeart/2008/layout/LinedList"/>
    <dgm:cxn modelId="{A7649667-CF87-7747-B9BE-39B0267A0400}" type="presParOf" srcId="{C76123DB-812B-9541-B374-F195DAFF44C5}" destId="{EB9E05B4-497E-434B-9AEB-11AC8D8A55B8}" srcOrd="1" destOrd="0" presId="urn:microsoft.com/office/officeart/2008/layout/LinedList"/>
    <dgm:cxn modelId="{4347DE42-0B25-524D-9F08-42D56FFE36A9}" type="presParOf" srcId="{D92FD41E-7A71-D047-8667-3D05970B2D43}" destId="{A2576DF3-D4AC-E74F-AAE8-71E0A74918DB}" srcOrd="2" destOrd="0" presId="urn:microsoft.com/office/officeart/2008/layout/LinedList"/>
    <dgm:cxn modelId="{8504A813-F9BE-6F4E-B750-80E7D006A006}" type="presParOf" srcId="{D92FD41E-7A71-D047-8667-3D05970B2D43}" destId="{4D6A5042-1804-C549-9E83-E7A889FBC8EB}" srcOrd="3" destOrd="0" presId="urn:microsoft.com/office/officeart/2008/layout/LinedList"/>
    <dgm:cxn modelId="{1EFED7A4-BC26-074C-BA79-B828FA94B15B}" type="presParOf" srcId="{4D6A5042-1804-C549-9E83-E7A889FBC8EB}" destId="{995FEF66-40FB-C042-AD9C-E777F27B5D0B}" srcOrd="0" destOrd="0" presId="urn:microsoft.com/office/officeart/2008/layout/LinedList"/>
    <dgm:cxn modelId="{9731AE49-40E8-A74F-B822-B06C98A0A033}" type="presParOf" srcId="{4D6A5042-1804-C549-9E83-E7A889FBC8EB}" destId="{F0E45C71-2A8E-3341-A221-49EF78BA412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6936B6-BC84-4A8E-B36D-EE679A5090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37CA57-8C36-49F3-B3B8-6EDC2156EB02}">
      <dgm:prSet custT="1"/>
      <dgm:spPr/>
      <dgm:t>
        <a:bodyPr/>
        <a:lstStyle/>
        <a:p>
          <a:r>
            <a:rPr lang="en-US" sz="2200" dirty="0"/>
            <a:t>Developed to Solve Previous Problems </a:t>
          </a:r>
        </a:p>
      </dgm:t>
    </dgm:pt>
    <dgm:pt modelId="{A69831AF-0AF9-4462-80F8-B003B8DB4BF6}" type="parTrans" cxnId="{5745A43E-48EA-4647-9851-66F4E5D2CD90}">
      <dgm:prSet/>
      <dgm:spPr/>
      <dgm:t>
        <a:bodyPr/>
        <a:lstStyle/>
        <a:p>
          <a:endParaRPr lang="en-US"/>
        </a:p>
      </dgm:t>
    </dgm:pt>
    <dgm:pt modelId="{6982EFEC-8378-448C-BB65-D77061EABAAF}" type="sibTrans" cxnId="{5745A43E-48EA-4647-9851-66F4E5D2CD90}">
      <dgm:prSet/>
      <dgm:spPr/>
      <dgm:t>
        <a:bodyPr/>
        <a:lstStyle/>
        <a:p>
          <a:endParaRPr lang="en-US"/>
        </a:p>
      </dgm:t>
    </dgm:pt>
    <dgm:pt modelId="{211292E3-822C-40CA-8BC4-B6273D84EE81}">
      <dgm:prSet custT="1"/>
      <dgm:spPr/>
      <dgm:t>
        <a:bodyPr/>
        <a:lstStyle/>
        <a:p>
          <a:r>
            <a:rPr lang="en-US" sz="2200" dirty="0"/>
            <a:t>Brought New Advantages </a:t>
          </a:r>
        </a:p>
      </dgm:t>
    </dgm:pt>
    <dgm:pt modelId="{63750105-6CD0-4322-9476-B0E266FEF8E7}" type="parTrans" cxnId="{63920DDE-1661-4C4B-85EB-D633633CAC59}">
      <dgm:prSet/>
      <dgm:spPr/>
      <dgm:t>
        <a:bodyPr/>
        <a:lstStyle/>
        <a:p>
          <a:endParaRPr lang="en-US"/>
        </a:p>
      </dgm:t>
    </dgm:pt>
    <dgm:pt modelId="{FB40C77D-9592-4091-8E47-060569945029}" type="sibTrans" cxnId="{63920DDE-1661-4C4B-85EB-D633633CAC59}">
      <dgm:prSet/>
      <dgm:spPr/>
      <dgm:t>
        <a:bodyPr/>
        <a:lstStyle/>
        <a:p>
          <a:endParaRPr lang="en-US"/>
        </a:p>
      </dgm:t>
    </dgm:pt>
    <dgm:pt modelId="{AE442E71-EF88-4835-AA2C-BA914A6D916F}">
      <dgm:prSet custT="1"/>
      <dgm:spPr/>
      <dgm:t>
        <a:bodyPr/>
        <a:lstStyle/>
        <a:p>
          <a:r>
            <a:rPr lang="en-US" sz="2200" u="sng"/>
            <a:t>But commercially failed </a:t>
          </a:r>
          <a:endParaRPr lang="en-US" sz="2200"/>
        </a:p>
      </dgm:t>
    </dgm:pt>
    <dgm:pt modelId="{6C7E29EF-DDDD-4CE8-B178-2BFBC83FBC05}" type="parTrans" cxnId="{FAB364F1-3CB5-46A9-B154-01DCD0FF142D}">
      <dgm:prSet/>
      <dgm:spPr/>
      <dgm:t>
        <a:bodyPr/>
        <a:lstStyle/>
        <a:p>
          <a:endParaRPr lang="en-US"/>
        </a:p>
      </dgm:t>
    </dgm:pt>
    <dgm:pt modelId="{33FDDF32-81ED-4740-9EE2-A70A92821345}" type="sibTrans" cxnId="{FAB364F1-3CB5-46A9-B154-01DCD0FF142D}">
      <dgm:prSet/>
      <dgm:spPr/>
      <dgm:t>
        <a:bodyPr/>
        <a:lstStyle/>
        <a:p>
          <a:endParaRPr lang="en-US"/>
        </a:p>
      </dgm:t>
    </dgm:pt>
    <dgm:pt modelId="{1F7457C8-94E5-42FE-BECF-91BD1E8B35CE}">
      <dgm:prSet custT="1"/>
      <dgm:spPr/>
      <dgm:t>
        <a:bodyPr/>
        <a:lstStyle/>
        <a:p>
          <a:r>
            <a:rPr lang="en-US" sz="2200" dirty="0"/>
            <a:t>Legacy in parallel computing technologies</a:t>
          </a:r>
        </a:p>
      </dgm:t>
    </dgm:pt>
    <dgm:pt modelId="{CD7D3C0A-3633-4A42-A366-43F236992825}" type="parTrans" cxnId="{265FC736-D955-4C1D-A249-BE88D405018E}">
      <dgm:prSet/>
      <dgm:spPr/>
      <dgm:t>
        <a:bodyPr/>
        <a:lstStyle/>
        <a:p>
          <a:endParaRPr lang="en-US"/>
        </a:p>
      </dgm:t>
    </dgm:pt>
    <dgm:pt modelId="{DC4D3383-4B05-45DA-8846-8A0A5168D589}" type="sibTrans" cxnId="{265FC736-D955-4C1D-A249-BE88D405018E}">
      <dgm:prSet/>
      <dgm:spPr/>
      <dgm:t>
        <a:bodyPr/>
        <a:lstStyle/>
        <a:p>
          <a:endParaRPr lang="en-US"/>
        </a:p>
      </dgm:t>
    </dgm:pt>
    <dgm:pt modelId="{89EF364D-B2DF-2F47-AFD3-D9265AF5D468}" type="pres">
      <dgm:prSet presAssocID="{EF6936B6-BC84-4A8E-B36D-EE679A509026}" presName="linear" presStyleCnt="0">
        <dgm:presLayoutVars>
          <dgm:animLvl val="lvl"/>
          <dgm:resizeHandles val="exact"/>
        </dgm:presLayoutVars>
      </dgm:prSet>
      <dgm:spPr/>
    </dgm:pt>
    <dgm:pt modelId="{731A7FF7-EF23-4E4B-8A6B-7C38A186F255}" type="pres">
      <dgm:prSet presAssocID="{6437CA57-8C36-49F3-B3B8-6EDC2156EB02}" presName="parentText" presStyleLbl="node1" presStyleIdx="0" presStyleCnt="4" custScaleY="95852" custLinFactY="-8874" custLinFactNeighborX="-6394" custLinFactNeighborY="-100000">
        <dgm:presLayoutVars>
          <dgm:chMax val="0"/>
          <dgm:bulletEnabled val="1"/>
        </dgm:presLayoutVars>
      </dgm:prSet>
      <dgm:spPr/>
    </dgm:pt>
    <dgm:pt modelId="{29DABCFD-AF51-B94B-944F-0A7FD65637CB}" type="pres">
      <dgm:prSet presAssocID="{6982EFEC-8378-448C-BB65-D77061EABAAF}" presName="spacer" presStyleCnt="0"/>
      <dgm:spPr/>
    </dgm:pt>
    <dgm:pt modelId="{099569B3-0B2A-0341-8F43-31B7F3BAF353}" type="pres">
      <dgm:prSet presAssocID="{211292E3-822C-40CA-8BC4-B6273D84EE81}" presName="parentText" presStyleLbl="node1" presStyleIdx="1" presStyleCnt="4" custScaleY="95852" custLinFactY="-8874" custLinFactNeighborX="-6394" custLinFactNeighborY="-100000">
        <dgm:presLayoutVars>
          <dgm:chMax val="0"/>
          <dgm:bulletEnabled val="1"/>
        </dgm:presLayoutVars>
      </dgm:prSet>
      <dgm:spPr/>
    </dgm:pt>
    <dgm:pt modelId="{825BF3DC-6283-B14A-95B3-44A565416786}" type="pres">
      <dgm:prSet presAssocID="{FB40C77D-9592-4091-8E47-060569945029}" presName="spacer" presStyleCnt="0"/>
      <dgm:spPr/>
    </dgm:pt>
    <dgm:pt modelId="{E23D0A5D-801E-F046-9790-05CCF6E14BFF}" type="pres">
      <dgm:prSet presAssocID="{AE442E71-EF88-4835-AA2C-BA914A6D916F}" presName="parentText" presStyleLbl="node1" presStyleIdx="2" presStyleCnt="4" custScaleY="95852" custLinFactY="-8874" custLinFactNeighborX="-6394" custLinFactNeighborY="-100000">
        <dgm:presLayoutVars>
          <dgm:chMax val="0"/>
          <dgm:bulletEnabled val="1"/>
        </dgm:presLayoutVars>
      </dgm:prSet>
      <dgm:spPr/>
    </dgm:pt>
    <dgm:pt modelId="{1FD78B19-62C9-D44D-8FED-71CF2D0660FF}" type="pres">
      <dgm:prSet presAssocID="{33FDDF32-81ED-4740-9EE2-A70A92821345}" presName="spacer" presStyleCnt="0"/>
      <dgm:spPr/>
    </dgm:pt>
    <dgm:pt modelId="{29ED9E2E-1D65-AE44-A447-5FDD48AE990E}" type="pres">
      <dgm:prSet presAssocID="{1F7457C8-94E5-42FE-BECF-91BD1E8B35CE}" presName="parentText" presStyleLbl="node1" presStyleIdx="3" presStyleCnt="4" custScaleY="95852" custLinFactY="-8874" custLinFactNeighborX="-6394" custLinFactNeighborY="-100000">
        <dgm:presLayoutVars>
          <dgm:chMax val="0"/>
          <dgm:bulletEnabled val="1"/>
        </dgm:presLayoutVars>
      </dgm:prSet>
      <dgm:spPr/>
    </dgm:pt>
  </dgm:ptLst>
  <dgm:cxnLst>
    <dgm:cxn modelId="{265FC736-D955-4C1D-A249-BE88D405018E}" srcId="{EF6936B6-BC84-4A8E-B36D-EE679A509026}" destId="{1F7457C8-94E5-42FE-BECF-91BD1E8B35CE}" srcOrd="3" destOrd="0" parTransId="{CD7D3C0A-3633-4A42-A366-43F236992825}" sibTransId="{DC4D3383-4B05-45DA-8846-8A0A5168D589}"/>
    <dgm:cxn modelId="{5745A43E-48EA-4647-9851-66F4E5D2CD90}" srcId="{EF6936B6-BC84-4A8E-B36D-EE679A509026}" destId="{6437CA57-8C36-49F3-B3B8-6EDC2156EB02}" srcOrd="0" destOrd="0" parTransId="{A69831AF-0AF9-4462-80F8-B003B8DB4BF6}" sibTransId="{6982EFEC-8378-448C-BB65-D77061EABAAF}"/>
    <dgm:cxn modelId="{8109CD59-F58D-EB4E-940C-AD3034FEAA80}" type="presOf" srcId="{1F7457C8-94E5-42FE-BECF-91BD1E8B35CE}" destId="{29ED9E2E-1D65-AE44-A447-5FDD48AE990E}" srcOrd="0" destOrd="0" presId="urn:microsoft.com/office/officeart/2005/8/layout/vList2"/>
    <dgm:cxn modelId="{CAD1F462-CB4F-2941-BC7F-B01FBE3C37CA}" type="presOf" srcId="{AE442E71-EF88-4835-AA2C-BA914A6D916F}" destId="{E23D0A5D-801E-F046-9790-05CCF6E14BFF}" srcOrd="0" destOrd="0" presId="urn:microsoft.com/office/officeart/2005/8/layout/vList2"/>
    <dgm:cxn modelId="{DCA68F9B-6B0F-1349-B250-03B1983BAB3B}" type="presOf" srcId="{6437CA57-8C36-49F3-B3B8-6EDC2156EB02}" destId="{731A7FF7-EF23-4E4B-8A6B-7C38A186F255}" srcOrd="0" destOrd="0" presId="urn:microsoft.com/office/officeart/2005/8/layout/vList2"/>
    <dgm:cxn modelId="{C77FDCA5-0549-3F45-9023-05645BB186E7}" type="presOf" srcId="{EF6936B6-BC84-4A8E-B36D-EE679A509026}" destId="{89EF364D-B2DF-2F47-AFD3-D9265AF5D468}" srcOrd="0" destOrd="0" presId="urn:microsoft.com/office/officeart/2005/8/layout/vList2"/>
    <dgm:cxn modelId="{4757E3C4-C114-5F4F-9489-14A6A20EE228}" type="presOf" srcId="{211292E3-822C-40CA-8BC4-B6273D84EE81}" destId="{099569B3-0B2A-0341-8F43-31B7F3BAF353}" srcOrd="0" destOrd="0" presId="urn:microsoft.com/office/officeart/2005/8/layout/vList2"/>
    <dgm:cxn modelId="{63920DDE-1661-4C4B-85EB-D633633CAC59}" srcId="{EF6936B6-BC84-4A8E-B36D-EE679A509026}" destId="{211292E3-822C-40CA-8BC4-B6273D84EE81}" srcOrd="1" destOrd="0" parTransId="{63750105-6CD0-4322-9476-B0E266FEF8E7}" sibTransId="{FB40C77D-9592-4091-8E47-060569945029}"/>
    <dgm:cxn modelId="{FAB364F1-3CB5-46A9-B154-01DCD0FF142D}" srcId="{EF6936B6-BC84-4A8E-B36D-EE679A509026}" destId="{AE442E71-EF88-4835-AA2C-BA914A6D916F}" srcOrd="2" destOrd="0" parTransId="{6C7E29EF-DDDD-4CE8-B178-2BFBC83FBC05}" sibTransId="{33FDDF32-81ED-4740-9EE2-A70A92821345}"/>
    <dgm:cxn modelId="{75DCFF3D-4E4A-F944-B70B-88F956F2A498}" type="presParOf" srcId="{89EF364D-B2DF-2F47-AFD3-D9265AF5D468}" destId="{731A7FF7-EF23-4E4B-8A6B-7C38A186F255}" srcOrd="0" destOrd="0" presId="urn:microsoft.com/office/officeart/2005/8/layout/vList2"/>
    <dgm:cxn modelId="{B93577A9-C79C-6C48-92F2-A1B8FE06A76D}" type="presParOf" srcId="{89EF364D-B2DF-2F47-AFD3-D9265AF5D468}" destId="{29DABCFD-AF51-B94B-944F-0A7FD65637CB}" srcOrd="1" destOrd="0" presId="urn:microsoft.com/office/officeart/2005/8/layout/vList2"/>
    <dgm:cxn modelId="{7C36E39E-FA66-E44F-A7DE-2E3A28AD5AED}" type="presParOf" srcId="{89EF364D-B2DF-2F47-AFD3-D9265AF5D468}" destId="{099569B3-0B2A-0341-8F43-31B7F3BAF353}" srcOrd="2" destOrd="0" presId="urn:microsoft.com/office/officeart/2005/8/layout/vList2"/>
    <dgm:cxn modelId="{999B3145-607D-524A-A613-1C50C29DFB32}" type="presParOf" srcId="{89EF364D-B2DF-2F47-AFD3-D9265AF5D468}" destId="{825BF3DC-6283-B14A-95B3-44A565416786}" srcOrd="3" destOrd="0" presId="urn:microsoft.com/office/officeart/2005/8/layout/vList2"/>
    <dgm:cxn modelId="{9F30BD77-ACA6-0545-A527-BDEBD0AD4FD4}" type="presParOf" srcId="{89EF364D-B2DF-2F47-AFD3-D9265AF5D468}" destId="{E23D0A5D-801E-F046-9790-05CCF6E14BFF}" srcOrd="4" destOrd="0" presId="urn:microsoft.com/office/officeart/2005/8/layout/vList2"/>
    <dgm:cxn modelId="{A1A97F91-FFC2-CC4C-BCA1-36FE03C710A7}" type="presParOf" srcId="{89EF364D-B2DF-2F47-AFD3-D9265AF5D468}" destId="{1FD78B19-62C9-D44D-8FED-71CF2D0660FF}" srcOrd="5" destOrd="0" presId="urn:microsoft.com/office/officeart/2005/8/layout/vList2"/>
    <dgm:cxn modelId="{6A3F114F-3513-8C4C-B454-9382755947A3}" type="presParOf" srcId="{89EF364D-B2DF-2F47-AFD3-D9265AF5D468}" destId="{29ED9E2E-1D65-AE44-A447-5FDD48AE990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84CF842-6A9F-423D-B253-8479E7BAC83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E53424-A2C9-4705-848D-5FA13703E92D}">
      <dgm:prSet custT="1"/>
      <dgm:spPr/>
      <dgm:t>
        <a:bodyPr/>
        <a:lstStyle/>
        <a:p>
          <a:pPr>
            <a:defRPr b="1"/>
          </a:pPr>
          <a:r>
            <a:rPr lang="en-US" sz="2200" b="0" i="0" dirty="0">
              <a:latin typeface="Georgia" panose="02040502050405020303" pitchFamily="18" charset="0"/>
            </a:rPr>
            <a:t>Return of Neural Networks </a:t>
          </a:r>
          <a:endParaRPr lang="en-US" sz="2200" dirty="0">
            <a:latin typeface="Georgia" panose="02040502050405020303" pitchFamily="18" charset="0"/>
          </a:endParaRPr>
        </a:p>
      </dgm:t>
    </dgm:pt>
    <dgm:pt modelId="{E7FAAD1B-0F0E-4C8A-9F5E-F3F5EFEA2B3E}" type="parTrans" cxnId="{7EE1F874-2C97-44B8-8B99-3BCCCE2F638F}">
      <dgm:prSet/>
      <dgm:spPr/>
      <dgm:t>
        <a:bodyPr/>
        <a:lstStyle/>
        <a:p>
          <a:endParaRPr lang="en-US"/>
        </a:p>
      </dgm:t>
    </dgm:pt>
    <dgm:pt modelId="{130A6265-5A2F-4D41-BB06-73E9795B3BA7}" type="sibTrans" cxnId="{7EE1F874-2C97-44B8-8B99-3BCCCE2F638F}">
      <dgm:prSet/>
      <dgm:spPr/>
      <dgm:t>
        <a:bodyPr/>
        <a:lstStyle/>
        <a:p>
          <a:endParaRPr lang="en-US"/>
        </a:p>
      </dgm:t>
    </dgm:pt>
    <dgm:pt modelId="{B75C5401-BABD-40FC-9598-A232ABEFF152}">
      <dgm:prSet custT="1"/>
      <dgm:spPr/>
      <dgm:t>
        <a:bodyPr/>
        <a:lstStyle/>
        <a:p>
          <a:pPr>
            <a:defRPr b="1"/>
          </a:pPr>
          <a:r>
            <a:rPr lang="en-US" sz="2200" b="0" i="0" dirty="0">
              <a:latin typeface="Georgia" panose="02040502050405020303" pitchFamily="18" charset="0"/>
            </a:rPr>
            <a:t>Deep learning</a:t>
          </a:r>
          <a:endParaRPr lang="en-US" sz="2200" dirty="0">
            <a:latin typeface="Georgia" panose="02040502050405020303" pitchFamily="18" charset="0"/>
          </a:endParaRPr>
        </a:p>
      </dgm:t>
    </dgm:pt>
    <dgm:pt modelId="{0016F489-B435-4994-95C9-2167227D4A6C}" type="parTrans" cxnId="{B74ADD3A-B7A2-43F5-BE98-A1F571860EC5}">
      <dgm:prSet/>
      <dgm:spPr/>
      <dgm:t>
        <a:bodyPr/>
        <a:lstStyle/>
        <a:p>
          <a:endParaRPr lang="en-US"/>
        </a:p>
      </dgm:t>
    </dgm:pt>
    <dgm:pt modelId="{254BA0F2-B6AE-4BDE-890A-16944480559C}" type="sibTrans" cxnId="{B74ADD3A-B7A2-43F5-BE98-A1F571860EC5}">
      <dgm:prSet/>
      <dgm:spPr/>
      <dgm:t>
        <a:bodyPr/>
        <a:lstStyle/>
        <a:p>
          <a:endParaRPr lang="en-US"/>
        </a:p>
      </dgm:t>
    </dgm:pt>
    <dgm:pt modelId="{37263006-9DD9-1142-B118-24B83BDD2797}">
      <dgm:prSet custT="1"/>
      <dgm:spPr/>
      <dgm:t>
        <a:bodyPr/>
        <a:lstStyle/>
        <a:p>
          <a:pPr>
            <a:defRPr b="1"/>
          </a:pPr>
          <a:r>
            <a:rPr lang="en-US" sz="2200" b="0" dirty="0">
              <a:latin typeface="Georgia" panose="02040502050405020303" pitchFamily="18" charset="0"/>
            </a:rPr>
            <a:t>Backpropagation</a:t>
          </a:r>
        </a:p>
      </dgm:t>
    </dgm:pt>
    <dgm:pt modelId="{78EA3589-069D-FD4A-813D-70861C52D1B3}" type="parTrans" cxnId="{1DF83E27-E9E2-DB40-A759-90EB0F08FF32}">
      <dgm:prSet/>
      <dgm:spPr/>
      <dgm:t>
        <a:bodyPr/>
        <a:lstStyle/>
        <a:p>
          <a:endParaRPr lang="en-US"/>
        </a:p>
      </dgm:t>
    </dgm:pt>
    <dgm:pt modelId="{8A25F1EE-C941-E940-8534-DA041764F57F}" type="sibTrans" cxnId="{1DF83E27-E9E2-DB40-A759-90EB0F08FF32}">
      <dgm:prSet/>
      <dgm:spPr/>
      <dgm:t>
        <a:bodyPr/>
        <a:lstStyle/>
        <a:p>
          <a:endParaRPr lang="en-US"/>
        </a:p>
        <a:p>
          <a:endParaRPr lang="en-US"/>
        </a:p>
      </dgm:t>
    </dgm:pt>
    <dgm:pt modelId="{DE86B221-4E05-C448-A121-9C0C0EEC2D7A}">
      <dgm:prSet custT="1"/>
      <dgm:spPr/>
      <dgm:t>
        <a:bodyPr/>
        <a:lstStyle/>
        <a:p>
          <a:r>
            <a:rPr lang="en-US" sz="2200" b="0" i="0" dirty="0">
              <a:latin typeface="Georgia" panose="02040502050405020303" pitchFamily="18" charset="0"/>
            </a:rPr>
            <a:t>First practical demonstration of backpropagation</a:t>
          </a:r>
          <a:endParaRPr lang="en-US" sz="2200" dirty="0">
            <a:latin typeface="Georgia" panose="02040502050405020303" pitchFamily="18" charset="0"/>
          </a:endParaRPr>
        </a:p>
      </dgm:t>
    </dgm:pt>
    <dgm:pt modelId="{975F94D2-207D-E94D-BBEE-3B08F9B74719}" type="parTrans" cxnId="{BF22D953-E6C8-6943-9BE5-59F71BA92A94}">
      <dgm:prSet/>
      <dgm:spPr/>
      <dgm:t>
        <a:bodyPr/>
        <a:lstStyle/>
        <a:p>
          <a:endParaRPr lang="en-US"/>
        </a:p>
      </dgm:t>
    </dgm:pt>
    <dgm:pt modelId="{30B5C97A-F807-A84A-8C99-964CB534CCFD}" type="sibTrans" cxnId="{BF22D953-E6C8-6943-9BE5-59F71BA92A94}">
      <dgm:prSet/>
      <dgm:spPr/>
      <dgm:t>
        <a:bodyPr/>
        <a:lstStyle/>
        <a:p>
          <a:endParaRPr lang="en-US"/>
        </a:p>
      </dgm:t>
    </dgm:pt>
    <dgm:pt modelId="{F2F636A1-6F5D-D04C-BA70-79E948659169}" type="pres">
      <dgm:prSet presAssocID="{184CF842-6A9F-423D-B253-8479E7BAC830}" presName="outerComposite" presStyleCnt="0">
        <dgm:presLayoutVars>
          <dgm:chMax val="5"/>
          <dgm:dir/>
          <dgm:resizeHandles val="exact"/>
        </dgm:presLayoutVars>
      </dgm:prSet>
      <dgm:spPr/>
    </dgm:pt>
    <dgm:pt modelId="{23E85ADC-79DA-3849-AB7B-E600D302EA13}" type="pres">
      <dgm:prSet presAssocID="{184CF842-6A9F-423D-B253-8479E7BAC830}" presName="dummyMaxCanvas" presStyleCnt="0">
        <dgm:presLayoutVars/>
      </dgm:prSet>
      <dgm:spPr/>
    </dgm:pt>
    <dgm:pt modelId="{46F344F8-13D5-7A4C-9A56-D177B5315039}" type="pres">
      <dgm:prSet presAssocID="{184CF842-6A9F-423D-B253-8479E7BAC830}" presName="FourNodes_1" presStyleLbl="node1" presStyleIdx="0" presStyleCnt="4">
        <dgm:presLayoutVars>
          <dgm:bulletEnabled val="1"/>
        </dgm:presLayoutVars>
      </dgm:prSet>
      <dgm:spPr/>
    </dgm:pt>
    <dgm:pt modelId="{048862B5-8AAF-A14B-8102-DD1ECD9A0FAB}" type="pres">
      <dgm:prSet presAssocID="{184CF842-6A9F-423D-B253-8479E7BAC830}" presName="FourNodes_2" presStyleLbl="node1" presStyleIdx="1" presStyleCnt="4">
        <dgm:presLayoutVars>
          <dgm:bulletEnabled val="1"/>
        </dgm:presLayoutVars>
      </dgm:prSet>
      <dgm:spPr/>
    </dgm:pt>
    <dgm:pt modelId="{0B780B67-DF3F-C04D-B8BD-56761A18D93B}" type="pres">
      <dgm:prSet presAssocID="{184CF842-6A9F-423D-B253-8479E7BAC830}" presName="FourNodes_3" presStyleLbl="node1" presStyleIdx="2" presStyleCnt="4">
        <dgm:presLayoutVars>
          <dgm:bulletEnabled val="1"/>
        </dgm:presLayoutVars>
      </dgm:prSet>
      <dgm:spPr/>
    </dgm:pt>
    <dgm:pt modelId="{7D3C3A2C-8C1A-6E4B-9785-0721183AF282}" type="pres">
      <dgm:prSet presAssocID="{184CF842-6A9F-423D-B253-8479E7BAC830}" presName="FourNodes_4" presStyleLbl="node1" presStyleIdx="3" presStyleCnt="4" custScaleX="110139" custLinFactNeighborX="-2281" custLinFactNeighborY="1179">
        <dgm:presLayoutVars>
          <dgm:bulletEnabled val="1"/>
        </dgm:presLayoutVars>
      </dgm:prSet>
      <dgm:spPr/>
    </dgm:pt>
    <dgm:pt modelId="{88B239E3-C24F-3247-B7ED-C850BBEBF024}" type="pres">
      <dgm:prSet presAssocID="{184CF842-6A9F-423D-B253-8479E7BAC830}" presName="FourConn_1-2" presStyleLbl="fgAccFollowNode1" presStyleIdx="0" presStyleCnt="3">
        <dgm:presLayoutVars>
          <dgm:bulletEnabled val="1"/>
        </dgm:presLayoutVars>
      </dgm:prSet>
      <dgm:spPr/>
    </dgm:pt>
    <dgm:pt modelId="{4339C5E9-C019-CD43-92B9-D4ACE0B9496C}" type="pres">
      <dgm:prSet presAssocID="{184CF842-6A9F-423D-B253-8479E7BAC830}" presName="FourConn_2-3" presStyleLbl="fgAccFollowNode1" presStyleIdx="1" presStyleCnt="3">
        <dgm:presLayoutVars>
          <dgm:bulletEnabled val="1"/>
        </dgm:presLayoutVars>
      </dgm:prSet>
      <dgm:spPr/>
    </dgm:pt>
    <dgm:pt modelId="{185E260F-8967-A44A-B23B-CEAF179B2EBA}" type="pres">
      <dgm:prSet presAssocID="{184CF842-6A9F-423D-B253-8479E7BAC830}" presName="FourConn_3-4" presStyleLbl="fgAccFollowNode1" presStyleIdx="2" presStyleCnt="3">
        <dgm:presLayoutVars>
          <dgm:bulletEnabled val="1"/>
        </dgm:presLayoutVars>
      </dgm:prSet>
      <dgm:spPr/>
    </dgm:pt>
    <dgm:pt modelId="{E7C18692-43F4-5041-B587-90099C3BD913}" type="pres">
      <dgm:prSet presAssocID="{184CF842-6A9F-423D-B253-8479E7BAC830}" presName="FourNodes_1_text" presStyleLbl="node1" presStyleIdx="3" presStyleCnt="4">
        <dgm:presLayoutVars>
          <dgm:bulletEnabled val="1"/>
        </dgm:presLayoutVars>
      </dgm:prSet>
      <dgm:spPr/>
    </dgm:pt>
    <dgm:pt modelId="{E074E95C-D2A0-E346-BAAE-04391CD8D408}" type="pres">
      <dgm:prSet presAssocID="{184CF842-6A9F-423D-B253-8479E7BAC830}" presName="FourNodes_2_text" presStyleLbl="node1" presStyleIdx="3" presStyleCnt="4">
        <dgm:presLayoutVars>
          <dgm:bulletEnabled val="1"/>
        </dgm:presLayoutVars>
      </dgm:prSet>
      <dgm:spPr/>
    </dgm:pt>
    <dgm:pt modelId="{110781D8-BE33-C24F-92AA-9A4E845A7CCD}" type="pres">
      <dgm:prSet presAssocID="{184CF842-6A9F-423D-B253-8479E7BAC830}" presName="FourNodes_3_text" presStyleLbl="node1" presStyleIdx="3" presStyleCnt="4">
        <dgm:presLayoutVars>
          <dgm:bulletEnabled val="1"/>
        </dgm:presLayoutVars>
      </dgm:prSet>
      <dgm:spPr/>
    </dgm:pt>
    <dgm:pt modelId="{A7A33CF6-90C7-C140-9AA6-5F68C0F358A5}" type="pres">
      <dgm:prSet presAssocID="{184CF842-6A9F-423D-B253-8479E7BAC83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E057219-F391-B04D-90AD-64103E1F4DE8}" type="presOf" srcId="{37263006-9DD9-1142-B118-24B83BDD2797}" destId="{0B780B67-DF3F-C04D-B8BD-56761A18D93B}" srcOrd="0" destOrd="0" presId="urn:microsoft.com/office/officeart/2005/8/layout/vProcess5"/>
    <dgm:cxn modelId="{24779019-6E9F-C443-84AC-AA1008BDCB55}" type="presOf" srcId="{184CF842-6A9F-423D-B253-8479E7BAC830}" destId="{F2F636A1-6F5D-D04C-BA70-79E948659169}" srcOrd="0" destOrd="0" presId="urn:microsoft.com/office/officeart/2005/8/layout/vProcess5"/>
    <dgm:cxn modelId="{8DEA231C-8FD6-CB4E-9369-850A537C45FD}" type="presOf" srcId="{37263006-9DD9-1142-B118-24B83BDD2797}" destId="{110781D8-BE33-C24F-92AA-9A4E845A7CCD}" srcOrd="1" destOrd="0" presId="urn:microsoft.com/office/officeart/2005/8/layout/vProcess5"/>
    <dgm:cxn modelId="{A05F5522-2691-1B4C-9E75-3BACD8D40E57}" type="presOf" srcId="{130A6265-5A2F-4D41-BB06-73E9795B3BA7}" destId="{88B239E3-C24F-3247-B7ED-C850BBEBF024}" srcOrd="0" destOrd="0" presId="urn:microsoft.com/office/officeart/2005/8/layout/vProcess5"/>
    <dgm:cxn modelId="{1DF83E27-E9E2-DB40-A759-90EB0F08FF32}" srcId="{184CF842-6A9F-423D-B253-8479E7BAC830}" destId="{37263006-9DD9-1142-B118-24B83BDD2797}" srcOrd="2" destOrd="0" parTransId="{78EA3589-069D-FD4A-813D-70861C52D1B3}" sibTransId="{8A25F1EE-C941-E940-8534-DA041764F57F}"/>
    <dgm:cxn modelId="{5105AD2C-5819-7F4E-890B-F2EC3A44D4D0}" type="presOf" srcId="{8A25F1EE-C941-E940-8534-DA041764F57F}" destId="{185E260F-8967-A44A-B23B-CEAF179B2EBA}" srcOrd="0" destOrd="0" presId="urn:microsoft.com/office/officeart/2005/8/layout/vProcess5"/>
    <dgm:cxn modelId="{B74ADD3A-B7A2-43F5-BE98-A1F571860EC5}" srcId="{184CF842-6A9F-423D-B253-8479E7BAC830}" destId="{B75C5401-BABD-40FC-9598-A232ABEFF152}" srcOrd="1" destOrd="0" parTransId="{0016F489-B435-4994-95C9-2167227D4A6C}" sibTransId="{254BA0F2-B6AE-4BDE-890A-16944480559C}"/>
    <dgm:cxn modelId="{BF22D953-E6C8-6943-9BE5-59F71BA92A94}" srcId="{184CF842-6A9F-423D-B253-8479E7BAC830}" destId="{DE86B221-4E05-C448-A121-9C0C0EEC2D7A}" srcOrd="3" destOrd="0" parTransId="{975F94D2-207D-E94D-BBEE-3B08F9B74719}" sibTransId="{30B5C97A-F807-A84A-8C99-964CB534CCFD}"/>
    <dgm:cxn modelId="{7EE1F874-2C97-44B8-8B99-3BCCCE2F638F}" srcId="{184CF842-6A9F-423D-B253-8479E7BAC830}" destId="{17E53424-A2C9-4705-848D-5FA13703E92D}" srcOrd="0" destOrd="0" parTransId="{E7FAAD1B-0F0E-4C8A-9F5E-F3F5EFEA2B3E}" sibTransId="{130A6265-5A2F-4D41-BB06-73E9795B3BA7}"/>
    <dgm:cxn modelId="{EB060E8E-A714-7A48-A849-F448AF2DEF94}" type="presOf" srcId="{254BA0F2-B6AE-4BDE-890A-16944480559C}" destId="{4339C5E9-C019-CD43-92B9-D4ACE0B9496C}" srcOrd="0" destOrd="0" presId="urn:microsoft.com/office/officeart/2005/8/layout/vProcess5"/>
    <dgm:cxn modelId="{C2007DA5-5792-4D41-AB23-8DD77E3493F5}" type="presOf" srcId="{17E53424-A2C9-4705-848D-5FA13703E92D}" destId="{46F344F8-13D5-7A4C-9A56-D177B5315039}" srcOrd="0" destOrd="0" presId="urn:microsoft.com/office/officeart/2005/8/layout/vProcess5"/>
    <dgm:cxn modelId="{4D1D35A8-F899-8048-81FA-094EFD0775D9}" type="presOf" srcId="{B75C5401-BABD-40FC-9598-A232ABEFF152}" destId="{048862B5-8AAF-A14B-8102-DD1ECD9A0FAB}" srcOrd="0" destOrd="0" presId="urn:microsoft.com/office/officeart/2005/8/layout/vProcess5"/>
    <dgm:cxn modelId="{49E705AE-0260-0C4D-93E4-44AD9644E987}" type="presOf" srcId="{DE86B221-4E05-C448-A121-9C0C0EEC2D7A}" destId="{7D3C3A2C-8C1A-6E4B-9785-0721183AF282}" srcOrd="0" destOrd="0" presId="urn:microsoft.com/office/officeart/2005/8/layout/vProcess5"/>
    <dgm:cxn modelId="{1E5734BC-F483-1942-A1C8-BEE4FF2C8E68}" type="presOf" srcId="{17E53424-A2C9-4705-848D-5FA13703E92D}" destId="{E7C18692-43F4-5041-B587-90099C3BD913}" srcOrd="1" destOrd="0" presId="urn:microsoft.com/office/officeart/2005/8/layout/vProcess5"/>
    <dgm:cxn modelId="{518E9CBF-480B-7C4B-9683-818E60264479}" type="presOf" srcId="{B75C5401-BABD-40FC-9598-A232ABEFF152}" destId="{E074E95C-D2A0-E346-BAAE-04391CD8D408}" srcOrd="1" destOrd="0" presId="urn:microsoft.com/office/officeart/2005/8/layout/vProcess5"/>
    <dgm:cxn modelId="{7882E1D0-EAC1-CB47-AFF6-6BE1ABD6192C}" type="presOf" srcId="{DE86B221-4E05-C448-A121-9C0C0EEC2D7A}" destId="{A7A33CF6-90C7-C140-9AA6-5F68C0F358A5}" srcOrd="1" destOrd="0" presId="urn:microsoft.com/office/officeart/2005/8/layout/vProcess5"/>
    <dgm:cxn modelId="{FCEC0DE7-D7D4-9C49-9CB6-660DDF24C6C5}" type="presParOf" srcId="{F2F636A1-6F5D-D04C-BA70-79E948659169}" destId="{23E85ADC-79DA-3849-AB7B-E600D302EA13}" srcOrd="0" destOrd="0" presId="urn:microsoft.com/office/officeart/2005/8/layout/vProcess5"/>
    <dgm:cxn modelId="{FD9C338F-186E-8B4A-B0D4-21D99A647422}" type="presParOf" srcId="{F2F636A1-6F5D-D04C-BA70-79E948659169}" destId="{46F344F8-13D5-7A4C-9A56-D177B5315039}" srcOrd="1" destOrd="0" presId="urn:microsoft.com/office/officeart/2005/8/layout/vProcess5"/>
    <dgm:cxn modelId="{B14D6971-6D85-B441-B94B-0B8C44689F37}" type="presParOf" srcId="{F2F636A1-6F5D-D04C-BA70-79E948659169}" destId="{048862B5-8AAF-A14B-8102-DD1ECD9A0FAB}" srcOrd="2" destOrd="0" presId="urn:microsoft.com/office/officeart/2005/8/layout/vProcess5"/>
    <dgm:cxn modelId="{9935C2E1-262B-5949-AE29-3C6C51560876}" type="presParOf" srcId="{F2F636A1-6F5D-D04C-BA70-79E948659169}" destId="{0B780B67-DF3F-C04D-B8BD-56761A18D93B}" srcOrd="3" destOrd="0" presId="urn:microsoft.com/office/officeart/2005/8/layout/vProcess5"/>
    <dgm:cxn modelId="{5B135D6B-3F52-AB40-B2D3-55B7EF94F176}" type="presParOf" srcId="{F2F636A1-6F5D-D04C-BA70-79E948659169}" destId="{7D3C3A2C-8C1A-6E4B-9785-0721183AF282}" srcOrd="4" destOrd="0" presId="urn:microsoft.com/office/officeart/2005/8/layout/vProcess5"/>
    <dgm:cxn modelId="{B45ED23D-487E-C649-821E-514BA61A3916}" type="presParOf" srcId="{F2F636A1-6F5D-D04C-BA70-79E948659169}" destId="{88B239E3-C24F-3247-B7ED-C850BBEBF024}" srcOrd="5" destOrd="0" presId="urn:microsoft.com/office/officeart/2005/8/layout/vProcess5"/>
    <dgm:cxn modelId="{D6FCF792-DB3C-5040-A36A-D026C73C5409}" type="presParOf" srcId="{F2F636A1-6F5D-D04C-BA70-79E948659169}" destId="{4339C5E9-C019-CD43-92B9-D4ACE0B9496C}" srcOrd="6" destOrd="0" presId="urn:microsoft.com/office/officeart/2005/8/layout/vProcess5"/>
    <dgm:cxn modelId="{3D27609B-310D-CC4B-8ED0-1A83AE97B860}" type="presParOf" srcId="{F2F636A1-6F5D-D04C-BA70-79E948659169}" destId="{185E260F-8967-A44A-B23B-CEAF179B2EBA}" srcOrd="7" destOrd="0" presId="urn:microsoft.com/office/officeart/2005/8/layout/vProcess5"/>
    <dgm:cxn modelId="{DF77F86B-F303-4E43-8F01-39B5B94B2F0B}" type="presParOf" srcId="{F2F636A1-6F5D-D04C-BA70-79E948659169}" destId="{E7C18692-43F4-5041-B587-90099C3BD913}" srcOrd="8" destOrd="0" presId="urn:microsoft.com/office/officeart/2005/8/layout/vProcess5"/>
    <dgm:cxn modelId="{B36D9889-2B1A-544E-98CD-4B56FA549263}" type="presParOf" srcId="{F2F636A1-6F5D-D04C-BA70-79E948659169}" destId="{E074E95C-D2A0-E346-BAAE-04391CD8D408}" srcOrd="9" destOrd="0" presId="urn:microsoft.com/office/officeart/2005/8/layout/vProcess5"/>
    <dgm:cxn modelId="{4888B935-A0D3-354B-9577-92005E4B7B59}" type="presParOf" srcId="{F2F636A1-6F5D-D04C-BA70-79E948659169}" destId="{110781D8-BE33-C24F-92AA-9A4E845A7CCD}" srcOrd="10" destOrd="0" presId="urn:microsoft.com/office/officeart/2005/8/layout/vProcess5"/>
    <dgm:cxn modelId="{D7755003-EA49-7847-8BD1-462C1885FA4F}" type="presParOf" srcId="{F2F636A1-6F5D-D04C-BA70-79E948659169}" destId="{A7A33CF6-90C7-C140-9AA6-5F68C0F358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36193AF-DDE3-47A9-8307-F704EF5A2FB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BB70417F-667D-42A1-8430-089C4EAAFE05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Limitations of If-then </a:t>
          </a:r>
        </a:p>
      </dgm:t>
    </dgm:pt>
    <dgm:pt modelId="{6B913324-F5C6-4612-BEE2-725A13334286}" type="parTrans" cxnId="{CB77BDE5-3D98-4A09-B5B0-F5D93E9123AF}">
      <dgm:prSet/>
      <dgm:spPr/>
      <dgm:t>
        <a:bodyPr/>
        <a:lstStyle/>
        <a:p>
          <a:endParaRPr lang="en-US"/>
        </a:p>
      </dgm:t>
    </dgm:pt>
    <dgm:pt modelId="{7514E64D-7C76-4386-9067-49E77387837A}" type="sibTrans" cxnId="{CB77BDE5-3D98-4A09-B5B0-F5D93E9123AF}">
      <dgm:prSet/>
      <dgm:spPr/>
      <dgm:t>
        <a:bodyPr/>
        <a:lstStyle/>
        <a:p>
          <a:endParaRPr lang="en-US"/>
        </a:p>
      </dgm:t>
    </dgm:pt>
    <dgm:pt modelId="{11930968-9863-4279-9376-1A3974E69D77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Lisp machines collapses </a:t>
          </a:r>
        </a:p>
      </dgm:t>
    </dgm:pt>
    <dgm:pt modelId="{485AC5BE-C130-45AE-9C76-26DCD6F51CA7}" type="parTrans" cxnId="{7AF59B66-37C9-4CDA-B550-32E941BD64E2}">
      <dgm:prSet/>
      <dgm:spPr/>
      <dgm:t>
        <a:bodyPr/>
        <a:lstStyle/>
        <a:p>
          <a:endParaRPr lang="en-US"/>
        </a:p>
      </dgm:t>
    </dgm:pt>
    <dgm:pt modelId="{D95676CD-741A-4C81-BCA6-30A18803660F}" type="sibTrans" cxnId="{7AF59B66-37C9-4CDA-B550-32E941BD64E2}">
      <dgm:prSet/>
      <dgm:spPr/>
      <dgm:t>
        <a:bodyPr/>
        <a:lstStyle/>
        <a:p>
          <a:endParaRPr lang="en-US"/>
        </a:p>
      </dgm:t>
    </dgm:pt>
    <dgm:pt modelId="{D012AE4E-D885-428F-A511-D201C2E794BE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DARPA cuts funding </a:t>
          </a:r>
        </a:p>
      </dgm:t>
    </dgm:pt>
    <dgm:pt modelId="{FDE94A08-1179-4CBE-8701-5801F269B13E}" type="parTrans" cxnId="{F7FAB88C-F81A-4AAD-98A7-3F7A178E10C5}">
      <dgm:prSet/>
      <dgm:spPr/>
      <dgm:t>
        <a:bodyPr/>
        <a:lstStyle/>
        <a:p>
          <a:endParaRPr lang="en-US"/>
        </a:p>
      </dgm:t>
    </dgm:pt>
    <dgm:pt modelId="{890D8041-4648-47AF-B464-1B7B39F5E0B7}" type="sibTrans" cxnId="{F7FAB88C-F81A-4AAD-98A7-3F7A178E10C5}">
      <dgm:prSet/>
      <dgm:spPr/>
      <dgm:t>
        <a:bodyPr/>
        <a:lstStyle/>
        <a:p>
          <a:endParaRPr lang="en-US"/>
        </a:p>
      </dgm:t>
    </dgm:pt>
    <dgm:pt modelId="{F8BC0446-F80F-4615-A217-D0812764B640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Failure to replicate human reasoning </a:t>
          </a:r>
        </a:p>
      </dgm:t>
    </dgm:pt>
    <dgm:pt modelId="{3BCCA139-3BC7-45C2-8EEF-7D9AFFAD1010}" type="parTrans" cxnId="{7D8E51C0-976E-4605-8E36-910389D82D6D}">
      <dgm:prSet/>
      <dgm:spPr/>
      <dgm:t>
        <a:bodyPr/>
        <a:lstStyle/>
        <a:p>
          <a:endParaRPr lang="en-US"/>
        </a:p>
      </dgm:t>
    </dgm:pt>
    <dgm:pt modelId="{82EFFB13-41B7-4732-917F-AEE7352FE701}" type="sibTrans" cxnId="{7D8E51C0-976E-4605-8E36-910389D82D6D}">
      <dgm:prSet/>
      <dgm:spPr/>
      <dgm:t>
        <a:bodyPr/>
        <a:lstStyle/>
        <a:p>
          <a:endParaRPr lang="en-US"/>
        </a:p>
      </dgm:t>
    </dgm:pt>
    <dgm:pt modelId="{3ED867F6-4D8E-4B6F-A78A-53FF31752A1D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Fifth Generation Computer</a:t>
          </a:r>
        </a:p>
      </dgm:t>
    </dgm:pt>
    <dgm:pt modelId="{5F02F084-FCEE-47FC-8648-2213808B5A1D}" type="parTrans" cxnId="{70CE874B-7AF9-42AF-895D-765FEF847873}">
      <dgm:prSet/>
      <dgm:spPr/>
      <dgm:t>
        <a:bodyPr/>
        <a:lstStyle/>
        <a:p>
          <a:endParaRPr lang="en-US"/>
        </a:p>
      </dgm:t>
    </dgm:pt>
    <dgm:pt modelId="{10AA96C4-0121-4B81-A45C-86AE599F3E22}" type="sibTrans" cxnId="{70CE874B-7AF9-42AF-895D-765FEF847873}">
      <dgm:prSet/>
      <dgm:spPr/>
      <dgm:t>
        <a:bodyPr/>
        <a:lstStyle/>
        <a:p>
          <a:endParaRPr lang="en-US"/>
        </a:p>
      </dgm:t>
    </dgm:pt>
    <dgm:pt modelId="{41A0B42A-6F8D-B34E-A1B4-6FD8EBBBE812}">
      <dgm:prSet/>
      <dgm:spPr/>
      <dgm:t>
        <a:bodyPr/>
        <a:lstStyle/>
        <a:p>
          <a:r>
            <a:rPr lang="en-US" b="0" i="0"/>
            <a:t>Desktop computers</a:t>
          </a:r>
          <a:r>
            <a:rPr lang="en-US">
              <a:latin typeface="Georgia" panose="02040502050405020303" pitchFamily="18" charset="0"/>
            </a:rPr>
            <a:t> </a:t>
          </a:r>
        </a:p>
      </dgm:t>
    </dgm:pt>
    <dgm:pt modelId="{B3537649-F02D-044A-A9E9-2A5E73551D12}" type="parTrans" cxnId="{4738ED2A-1E80-7440-AEF0-7A6B604F140E}">
      <dgm:prSet/>
      <dgm:spPr/>
      <dgm:t>
        <a:bodyPr/>
        <a:lstStyle/>
        <a:p>
          <a:endParaRPr lang="en-US"/>
        </a:p>
      </dgm:t>
    </dgm:pt>
    <dgm:pt modelId="{AEB2739F-82FC-9F46-8A2D-381D87983445}" type="sibTrans" cxnId="{4738ED2A-1E80-7440-AEF0-7A6B604F140E}">
      <dgm:prSet/>
      <dgm:spPr/>
      <dgm:t>
        <a:bodyPr/>
        <a:lstStyle/>
        <a:p>
          <a:endParaRPr lang="en-US"/>
        </a:p>
      </dgm:t>
    </dgm:pt>
    <dgm:pt modelId="{CFA4A9F6-09FC-4006-A050-7DC24BD7C640}" type="pres">
      <dgm:prSet presAssocID="{036193AF-DDE3-47A9-8307-F704EF5A2FB3}" presName="root" presStyleCnt="0">
        <dgm:presLayoutVars>
          <dgm:dir/>
          <dgm:resizeHandles val="exact"/>
        </dgm:presLayoutVars>
      </dgm:prSet>
      <dgm:spPr/>
    </dgm:pt>
    <dgm:pt modelId="{8127F420-DBCC-4BC7-BC9E-7AC5C6E479CB}" type="pres">
      <dgm:prSet presAssocID="{036193AF-DDE3-47A9-8307-F704EF5A2FB3}" presName="container" presStyleCnt="0">
        <dgm:presLayoutVars>
          <dgm:dir/>
          <dgm:resizeHandles val="exact"/>
        </dgm:presLayoutVars>
      </dgm:prSet>
      <dgm:spPr/>
    </dgm:pt>
    <dgm:pt modelId="{50F1A370-5014-4A63-B103-2A8FCE78A316}" type="pres">
      <dgm:prSet presAssocID="{BB70417F-667D-42A1-8430-089C4EAAFE05}" presName="compNode" presStyleCnt="0"/>
      <dgm:spPr/>
    </dgm:pt>
    <dgm:pt modelId="{FAADB5A3-A03D-4340-8B04-1192E50F9A1E}" type="pres">
      <dgm:prSet presAssocID="{BB70417F-667D-42A1-8430-089C4EAAFE05}" presName="iconBgRect" presStyleLbl="bgShp" presStyleIdx="0" presStyleCnt="6"/>
      <dgm:spPr/>
    </dgm:pt>
    <dgm:pt modelId="{90E05331-A6CF-48C2-85BA-2E57B6F457D4}" type="pres">
      <dgm:prSet presAssocID="{BB70417F-667D-42A1-8430-089C4EAAFE0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1608502-F8CF-4E15-9E17-E932F8C13FFA}" type="pres">
      <dgm:prSet presAssocID="{BB70417F-667D-42A1-8430-089C4EAAFE05}" presName="spaceRect" presStyleCnt="0"/>
      <dgm:spPr/>
    </dgm:pt>
    <dgm:pt modelId="{23CCDA4A-4482-4B78-B272-F23A1331E4B9}" type="pres">
      <dgm:prSet presAssocID="{BB70417F-667D-42A1-8430-089C4EAAFE05}" presName="textRect" presStyleLbl="revTx" presStyleIdx="0" presStyleCnt="6">
        <dgm:presLayoutVars>
          <dgm:chMax val="1"/>
          <dgm:chPref val="1"/>
        </dgm:presLayoutVars>
      </dgm:prSet>
      <dgm:spPr/>
    </dgm:pt>
    <dgm:pt modelId="{AF375EFB-F14B-403F-8DA9-5BF172143F14}" type="pres">
      <dgm:prSet presAssocID="{7514E64D-7C76-4386-9067-49E77387837A}" presName="sibTrans" presStyleLbl="sibTrans2D1" presStyleIdx="0" presStyleCnt="0"/>
      <dgm:spPr/>
    </dgm:pt>
    <dgm:pt modelId="{F7129EB1-76EC-4B3D-8086-BDA9D17BE6F6}" type="pres">
      <dgm:prSet presAssocID="{11930968-9863-4279-9376-1A3974E69D77}" presName="compNode" presStyleCnt="0"/>
      <dgm:spPr/>
    </dgm:pt>
    <dgm:pt modelId="{1D5E419F-E1F6-4213-A1A9-9D82D6424839}" type="pres">
      <dgm:prSet presAssocID="{11930968-9863-4279-9376-1A3974E69D77}" presName="iconBgRect" presStyleLbl="bgShp" presStyleIdx="1" presStyleCnt="6"/>
      <dgm:spPr/>
    </dgm:pt>
    <dgm:pt modelId="{3B9CB910-74C0-4BE3-B89E-F34EB843C78E}" type="pres">
      <dgm:prSet presAssocID="{11930968-9863-4279-9376-1A3974E69D77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38DE8B1E-BB6C-4DBA-9B88-4A65074F7B3D}" type="pres">
      <dgm:prSet presAssocID="{11930968-9863-4279-9376-1A3974E69D77}" presName="spaceRect" presStyleCnt="0"/>
      <dgm:spPr/>
    </dgm:pt>
    <dgm:pt modelId="{41A23474-6C06-4712-B715-1A268AE29809}" type="pres">
      <dgm:prSet presAssocID="{11930968-9863-4279-9376-1A3974E69D77}" presName="textRect" presStyleLbl="revTx" presStyleIdx="1" presStyleCnt="6">
        <dgm:presLayoutVars>
          <dgm:chMax val="1"/>
          <dgm:chPref val="1"/>
        </dgm:presLayoutVars>
      </dgm:prSet>
      <dgm:spPr/>
    </dgm:pt>
    <dgm:pt modelId="{106559F6-8630-418D-A53C-B0E977355234}" type="pres">
      <dgm:prSet presAssocID="{D95676CD-741A-4C81-BCA6-30A18803660F}" presName="sibTrans" presStyleLbl="sibTrans2D1" presStyleIdx="0" presStyleCnt="0"/>
      <dgm:spPr/>
    </dgm:pt>
    <dgm:pt modelId="{8AA3D148-A8DA-4302-9ED5-B142319C964E}" type="pres">
      <dgm:prSet presAssocID="{D012AE4E-D885-428F-A511-D201C2E794BE}" presName="compNode" presStyleCnt="0"/>
      <dgm:spPr/>
    </dgm:pt>
    <dgm:pt modelId="{699A92E3-6294-4B17-8771-36501AEF9FA0}" type="pres">
      <dgm:prSet presAssocID="{D012AE4E-D885-428F-A511-D201C2E794BE}" presName="iconBgRect" presStyleLbl="bgShp" presStyleIdx="2" presStyleCnt="6"/>
      <dgm:spPr/>
    </dgm:pt>
    <dgm:pt modelId="{B86BC4D6-924F-4B11-899F-C2D7AE5EC91F}" type="pres">
      <dgm:prSet presAssocID="{D012AE4E-D885-428F-A511-D201C2E794B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DBA4FAD-4DF8-4935-AECC-7D9ACA41C1A1}" type="pres">
      <dgm:prSet presAssocID="{D012AE4E-D885-428F-A511-D201C2E794BE}" presName="spaceRect" presStyleCnt="0"/>
      <dgm:spPr/>
    </dgm:pt>
    <dgm:pt modelId="{7A2D2973-1FA3-439A-A826-083027821D1A}" type="pres">
      <dgm:prSet presAssocID="{D012AE4E-D885-428F-A511-D201C2E794BE}" presName="textRect" presStyleLbl="revTx" presStyleIdx="2" presStyleCnt="6">
        <dgm:presLayoutVars>
          <dgm:chMax val="1"/>
          <dgm:chPref val="1"/>
        </dgm:presLayoutVars>
      </dgm:prSet>
      <dgm:spPr/>
    </dgm:pt>
    <dgm:pt modelId="{105DED58-F6F6-445F-B514-BFABBDE730AD}" type="pres">
      <dgm:prSet presAssocID="{890D8041-4648-47AF-B464-1B7B39F5E0B7}" presName="sibTrans" presStyleLbl="sibTrans2D1" presStyleIdx="0" presStyleCnt="0"/>
      <dgm:spPr/>
    </dgm:pt>
    <dgm:pt modelId="{E25FE034-43E7-41BC-BDED-C24F6D88828F}" type="pres">
      <dgm:prSet presAssocID="{F8BC0446-F80F-4615-A217-D0812764B640}" presName="compNode" presStyleCnt="0"/>
      <dgm:spPr/>
    </dgm:pt>
    <dgm:pt modelId="{55C0A432-B32F-4C73-A6E4-AEBFEB6EB3DA}" type="pres">
      <dgm:prSet presAssocID="{F8BC0446-F80F-4615-A217-D0812764B640}" presName="iconBgRect" presStyleLbl="bgShp" presStyleIdx="3" presStyleCnt="6"/>
      <dgm:spPr/>
    </dgm:pt>
    <dgm:pt modelId="{9D3A6686-EAAE-4AC9-992D-FD2AAF794013}" type="pres">
      <dgm:prSet presAssocID="{F8BC0446-F80F-4615-A217-D0812764B64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2E2110A-AA6A-4B97-9A58-A5E7E8F61F1F}" type="pres">
      <dgm:prSet presAssocID="{F8BC0446-F80F-4615-A217-D0812764B640}" presName="spaceRect" presStyleCnt="0"/>
      <dgm:spPr/>
    </dgm:pt>
    <dgm:pt modelId="{9920B8A7-1B2D-4C25-815B-8BB5E5B82AAC}" type="pres">
      <dgm:prSet presAssocID="{F8BC0446-F80F-4615-A217-D0812764B640}" presName="textRect" presStyleLbl="revTx" presStyleIdx="3" presStyleCnt="6">
        <dgm:presLayoutVars>
          <dgm:chMax val="1"/>
          <dgm:chPref val="1"/>
        </dgm:presLayoutVars>
      </dgm:prSet>
      <dgm:spPr/>
    </dgm:pt>
    <dgm:pt modelId="{93764D06-38CD-4154-9091-8A2F6FD5C83B}" type="pres">
      <dgm:prSet presAssocID="{82EFFB13-41B7-4732-917F-AEE7352FE701}" presName="sibTrans" presStyleLbl="sibTrans2D1" presStyleIdx="0" presStyleCnt="0"/>
      <dgm:spPr/>
    </dgm:pt>
    <dgm:pt modelId="{7C05BBEB-9809-48B4-B93F-D0DA254629CA}" type="pres">
      <dgm:prSet presAssocID="{3ED867F6-4D8E-4B6F-A78A-53FF31752A1D}" presName="compNode" presStyleCnt="0"/>
      <dgm:spPr/>
    </dgm:pt>
    <dgm:pt modelId="{04E1E576-91D7-4752-BAFC-C8863AC78530}" type="pres">
      <dgm:prSet presAssocID="{3ED867F6-4D8E-4B6F-A78A-53FF31752A1D}" presName="iconBgRect" presStyleLbl="bgShp" presStyleIdx="4" presStyleCnt="6"/>
      <dgm:spPr/>
    </dgm:pt>
    <dgm:pt modelId="{0F339E3E-EA7A-447B-81BD-AD255630FE31}" type="pres">
      <dgm:prSet presAssocID="{3ED867F6-4D8E-4B6F-A78A-53FF31752A1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7F57B740-BD9D-4F6A-B44D-8D1FCEBFBC27}" type="pres">
      <dgm:prSet presAssocID="{3ED867F6-4D8E-4B6F-A78A-53FF31752A1D}" presName="spaceRect" presStyleCnt="0"/>
      <dgm:spPr/>
    </dgm:pt>
    <dgm:pt modelId="{4F385B0E-BD84-420B-B14D-BE249665CB58}" type="pres">
      <dgm:prSet presAssocID="{3ED867F6-4D8E-4B6F-A78A-53FF31752A1D}" presName="textRect" presStyleLbl="revTx" presStyleIdx="4" presStyleCnt="6">
        <dgm:presLayoutVars>
          <dgm:chMax val="1"/>
          <dgm:chPref val="1"/>
        </dgm:presLayoutVars>
      </dgm:prSet>
      <dgm:spPr/>
    </dgm:pt>
    <dgm:pt modelId="{6C9ED8D9-5311-4281-915C-314951153EE2}" type="pres">
      <dgm:prSet presAssocID="{10AA96C4-0121-4B81-A45C-86AE599F3E22}" presName="sibTrans" presStyleLbl="sibTrans2D1" presStyleIdx="0" presStyleCnt="0"/>
      <dgm:spPr/>
    </dgm:pt>
    <dgm:pt modelId="{CAA36F33-8384-4DB4-AD4E-747782510FD2}" type="pres">
      <dgm:prSet presAssocID="{41A0B42A-6F8D-B34E-A1B4-6FD8EBBBE812}" presName="compNode" presStyleCnt="0"/>
      <dgm:spPr/>
    </dgm:pt>
    <dgm:pt modelId="{4BE90EB2-E525-4C81-94F7-F6DBFD47DB7D}" type="pres">
      <dgm:prSet presAssocID="{41A0B42A-6F8D-B34E-A1B4-6FD8EBBBE812}" presName="iconBgRect" presStyleLbl="bgShp" presStyleIdx="5" presStyleCnt="6"/>
      <dgm:spPr/>
    </dgm:pt>
    <dgm:pt modelId="{DCF96F2E-D2F8-419C-9656-314F396EA861}" type="pres">
      <dgm:prSet presAssocID="{41A0B42A-6F8D-B34E-A1B4-6FD8EBBBE81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D2592D2-59CE-4A46-8621-EEA0C2FF1D93}" type="pres">
      <dgm:prSet presAssocID="{41A0B42A-6F8D-B34E-A1B4-6FD8EBBBE812}" presName="spaceRect" presStyleCnt="0"/>
      <dgm:spPr/>
    </dgm:pt>
    <dgm:pt modelId="{A0DFBCAD-EEDD-4BDA-B65A-8C111235BFED}" type="pres">
      <dgm:prSet presAssocID="{41A0B42A-6F8D-B34E-A1B4-6FD8EBBBE81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474681D-8AE3-BC49-8F60-90E084715EFD}" type="presOf" srcId="{11930968-9863-4279-9376-1A3974E69D77}" destId="{41A23474-6C06-4712-B715-1A268AE29809}" srcOrd="0" destOrd="0" presId="urn:microsoft.com/office/officeart/2018/2/layout/IconCircleList"/>
    <dgm:cxn modelId="{72504D2A-8424-2C4D-B7C3-EE3D5CCD012E}" type="presOf" srcId="{82EFFB13-41B7-4732-917F-AEE7352FE701}" destId="{93764D06-38CD-4154-9091-8A2F6FD5C83B}" srcOrd="0" destOrd="0" presId="urn:microsoft.com/office/officeart/2018/2/layout/IconCircleList"/>
    <dgm:cxn modelId="{4738ED2A-1E80-7440-AEF0-7A6B604F140E}" srcId="{036193AF-DDE3-47A9-8307-F704EF5A2FB3}" destId="{41A0B42A-6F8D-B34E-A1B4-6FD8EBBBE812}" srcOrd="5" destOrd="0" parTransId="{B3537649-F02D-044A-A9E9-2A5E73551D12}" sibTransId="{AEB2739F-82FC-9F46-8A2D-381D87983445}"/>
    <dgm:cxn modelId="{CD3DE04A-65AE-BD40-A3D3-5A9E3ACC7B87}" type="presOf" srcId="{036193AF-DDE3-47A9-8307-F704EF5A2FB3}" destId="{CFA4A9F6-09FC-4006-A050-7DC24BD7C640}" srcOrd="0" destOrd="0" presId="urn:microsoft.com/office/officeart/2018/2/layout/IconCircleList"/>
    <dgm:cxn modelId="{70CE874B-7AF9-42AF-895D-765FEF847873}" srcId="{036193AF-DDE3-47A9-8307-F704EF5A2FB3}" destId="{3ED867F6-4D8E-4B6F-A78A-53FF31752A1D}" srcOrd="4" destOrd="0" parTransId="{5F02F084-FCEE-47FC-8648-2213808B5A1D}" sibTransId="{10AA96C4-0121-4B81-A45C-86AE599F3E22}"/>
    <dgm:cxn modelId="{83DD0955-0C6D-084A-A43A-05D8926EFC0D}" type="presOf" srcId="{F8BC0446-F80F-4615-A217-D0812764B640}" destId="{9920B8A7-1B2D-4C25-815B-8BB5E5B82AAC}" srcOrd="0" destOrd="0" presId="urn:microsoft.com/office/officeart/2018/2/layout/IconCircleList"/>
    <dgm:cxn modelId="{100C745C-CA46-F24C-B17E-64C1C4E85D20}" type="presOf" srcId="{3ED867F6-4D8E-4B6F-A78A-53FF31752A1D}" destId="{4F385B0E-BD84-420B-B14D-BE249665CB58}" srcOrd="0" destOrd="0" presId="urn:microsoft.com/office/officeart/2018/2/layout/IconCircleList"/>
    <dgm:cxn modelId="{8288F55C-A891-9A4A-A77F-56D893499356}" type="presOf" srcId="{890D8041-4648-47AF-B464-1B7B39F5E0B7}" destId="{105DED58-F6F6-445F-B514-BFABBDE730AD}" srcOrd="0" destOrd="0" presId="urn:microsoft.com/office/officeart/2018/2/layout/IconCircleList"/>
    <dgm:cxn modelId="{AC5DF75E-53DD-3C4F-B213-DF8302885BAB}" type="presOf" srcId="{41A0B42A-6F8D-B34E-A1B4-6FD8EBBBE812}" destId="{A0DFBCAD-EEDD-4BDA-B65A-8C111235BFED}" srcOrd="0" destOrd="0" presId="urn:microsoft.com/office/officeart/2018/2/layout/IconCircleList"/>
    <dgm:cxn modelId="{7AF59B66-37C9-4CDA-B550-32E941BD64E2}" srcId="{036193AF-DDE3-47A9-8307-F704EF5A2FB3}" destId="{11930968-9863-4279-9376-1A3974E69D77}" srcOrd="1" destOrd="0" parTransId="{485AC5BE-C130-45AE-9C76-26DCD6F51CA7}" sibTransId="{D95676CD-741A-4C81-BCA6-30A18803660F}"/>
    <dgm:cxn modelId="{C0E95D6A-9229-1842-B52C-081392F0CBA7}" type="presOf" srcId="{7514E64D-7C76-4386-9067-49E77387837A}" destId="{AF375EFB-F14B-403F-8DA9-5BF172143F14}" srcOrd="0" destOrd="0" presId="urn:microsoft.com/office/officeart/2018/2/layout/IconCircleList"/>
    <dgm:cxn modelId="{4237B473-4269-AC44-A003-35989D85F0F3}" type="presOf" srcId="{10AA96C4-0121-4B81-A45C-86AE599F3E22}" destId="{6C9ED8D9-5311-4281-915C-314951153EE2}" srcOrd="0" destOrd="0" presId="urn:microsoft.com/office/officeart/2018/2/layout/IconCircleList"/>
    <dgm:cxn modelId="{A17C018B-0F18-4E46-B63F-EB0763A8C472}" type="presOf" srcId="{BB70417F-667D-42A1-8430-089C4EAAFE05}" destId="{23CCDA4A-4482-4B78-B272-F23A1331E4B9}" srcOrd="0" destOrd="0" presId="urn:microsoft.com/office/officeart/2018/2/layout/IconCircleList"/>
    <dgm:cxn modelId="{F7FAB88C-F81A-4AAD-98A7-3F7A178E10C5}" srcId="{036193AF-DDE3-47A9-8307-F704EF5A2FB3}" destId="{D012AE4E-D885-428F-A511-D201C2E794BE}" srcOrd="2" destOrd="0" parTransId="{FDE94A08-1179-4CBE-8701-5801F269B13E}" sibTransId="{890D8041-4648-47AF-B464-1B7B39F5E0B7}"/>
    <dgm:cxn modelId="{5C46BBAA-9A2C-5445-B2F5-DF9CEDD2FC03}" type="presOf" srcId="{D95676CD-741A-4C81-BCA6-30A18803660F}" destId="{106559F6-8630-418D-A53C-B0E977355234}" srcOrd="0" destOrd="0" presId="urn:microsoft.com/office/officeart/2018/2/layout/IconCircleList"/>
    <dgm:cxn modelId="{7D8E51C0-976E-4605-8E36-910389D82D6D}" srcId="{036193AF-DDE3-47A9-8307-F704EF5A2FB3}" destId="{F8BC0446-F80F-4615-A217-D0812764B640}" srcOrd="3" destOrd="0" parTransId="{3BCCA139-3BC7-45C2-8EEF-7D9AFFAD1010}" sibTransId="{82EFFB13-41B7-4732-917F-AEE7352FE701}"/>
    <dgm:cxn modelId="{61DD06DB-E8B8-6748-B03D-7CD4AF4D99B8}" type="presOf" srcId="{D012AE4E-D885-428F-A511-D201C2E794BE}" destId="{7A2D2973-1FA3-439A-A826-083027821D1A}" srcOrd="0" destOrd="0" presId="urn:microsoft.com/office/officeart/2018/2/layout/IconCircleList"/>
    <dgm:cxn modelId="{CB77BDE5-3D98-4A09-B5B0-F5D93E9123AF}" srcId="{036193AF-DDE3-47A9-8307-F704EF5A2FB3}" destId="{BB70417F-667D-42A1-8430-089C4EAAFE05}" srcOrd="0" destOrd="0" parTransId="{6B913324-F5C6-4612-BEE2-725A13334286}" sibTransId="{7514E64D-7C76-4386-9067-49E77387837A}"/>
    <dgm:cxn modelId="{A8F94CA5-6120-4F4F-8863-265EC4D015B6}" type="presParOf" srcId="{CFA4A9F6-09FC-4006-A050-7DC24BD7C640}" destId="{8127F420-DBCC-4BC7-BC9E-7AC5C6E479CB}" srcOrd="0" destOrd="0" presId="urn:microsoft.com/office/officeart/2018/2/layout/IconCircleList"/>
    <dgm:cxn modelId="{A46586E3-836F-4647-A497-C624CC71062D}" type="presParOf" srcId="{8127F420-DBCC-4BC7-BC9E-7AC5C6E479CB}" destId="{50F1A370-5014-4A63-B103-2A8FCE78A316}" srcOrd="0" destOrd="0" presId="urn:microsoft.com/office/officeart/2018/2/layout/IconCircleList"/>
    <dgm:cxn modelId="{F3077038-4664-BB4B-A3EA-8A01B06FD662}" type="presParOf" srcId="{50F1A370-5014-4A63-B103-2A8FCE78A316}" destId="{FAADB5A3-A03D-4340-8B04-1192E50F9A1E}" srcOrd="0" destOrd="0" presId="urn:microsoft.com/office/officeart/2018/2/layout/IconCircleList"/>
    <dgm:cxn modelId="{C4A5FCCE-525C-274C-8729-C0FC267D8DF7}" type="presParOf" srcId="{50F1A370-5014-4A63-B103-2A8FCE78A316}" destId="{90E05331-A6CF-48C2-85BA-2E57B6F457D4}" srcOrd="1" destOrd="0" presId="urn:microsoft.com/office/officeart/2018/2/layout/IconCircleList"/>
    <dgm:cxn modelId="{051DF23E-41D2-C347-A45A-63ACBB065B73}" type="presParOf" srcId="{50F1A370-5014-4A63-B103-2A8FCE78A316}" destId="{B1608502-F8CF-4E15-9E17-E932F8C13FFA}" srcOrd="2" destOrd="0" presId="urn:microsoft.com/office/officeart/2018/2/layout/IconCircleList"/>
    <dgm:cxn modelId="{ACCFCB87-B56A-DE4A-BD50-95A6B5228107}" type="presParOf" srcId="{50F1A370-5014-4A63-B103-2A8FCE78A316}" destId="{23CCDA4A-4482-4B78-B272-F23A1331E4B9}" srcOrd="3" destOrd="0" presId="urn:microsoft.com/office/officeart/2018/2/layout/IconCircleList"/>
    <dgm:cxn modelId="{B1365B32-ACB3-054C-80C7-261C97BFF1BC}" type="presParOf" srcId="{8127F420-DBCC-4BC7-BC9E-7AC5C6E479CB}" destId="{AF375EFB-F14B-403F-8DA9-5BF172143F14}" srcOrd="1" destOrd="0" presId="urn:microsoft.com/office/officeart/2018/2/layout/IconCircleList"/>
    <dgm:cxn modelId="{D2E6594B-4F44-D349-BDC5-02A0F5957D24}" type="presParOf" srcId="{8127F420-DBCC-4BC7-BC9E-7AC5C6E479CB}" destId="{F7129EB1-76EC-4B3D-8086-BDA9D17BE6F6}" srcOrd="2" destOrd="0" presId="urn:microsoft.com/office/officeart/2018/2/layout/IconCircleList"/>
    <dgm:cxn modelId="{16145391-2052-284A-8796-0C77DF250D0C}" type="presParOf" srcId="{F7129EB1-76EC-4B3D-8086-BDA9D17BE6F6}" destId="{1D5E419F-E1F6-4213-A1A9-9D82D6424839}" srcOrd="0" destOrd="0" presId="urn:microsoft.com/office/officeart/2018/2/layout/IconCircleList"/>
    <dgm:cxn modelId="{0C98D8D4-E4F4-F54A-98FF-7AA93B45D7BF}" type="presParOf" srcId="{F7129EB1-76EC-4B3D-8086-BDA9D17BE6F6}" destId="{3B9CB910-74C0-4BE3-B89E-F34EB843C78E}" srcOrd="1" destOrd="0" presId="urn:microsoft.com/office/officeart/2018/2/layout/IconCircleList"/>
    <dgm:cxn modelId="{9BE05D86-630E-3741-81DD-E8DCCB4E0074}" type="presParOf" srcId="{F7129EB1-76EC-4B3D-8086-BDA9D17BE6F6}" destId="{38DE8B1E-BB6C-4DBA-9B88-4A65074F7B3D}" srcOrd="2" destOrd="0" presId="urn:microsoft.com/office/officeart/2018/2/layout/IconCircleList"/>
    <dgm:cxn modelId="{50BBA00E-09E4-D644-A3FE-6BDE1F5F0781}" type="presParOf" srcId="{F7129EB1-76EC-4B3D-8086-BDA9D17BE6F6}" destId="{41A23474-6C06-4712-B715-1A268AE29809}" srcOrd="3" destOrd="0" presId="urn:microsoft.com/office/officeart/2018/2/layout/IconCircleList"/>
    <dgm:cxn modelId="{1BE63CA0-C83F-0B41-A22C-04A27FFBFE1A}" type="presParOf" srcId="{8127F420-DBCC-4BC7-BC9E-7AC5C6E479CB}" destId="{106559F6-8630-418D-A53C-B0E977355234}" srcOrd="3" destOrd="0" presId="urn:microsoft.com/office/officeart/2018/2/layout/IconCircleList"/>
    <dgm:cxn modelId="{76F04EAB-579E-3046-871D-39AD2BF6D73E}" type="presParOf" srcId="{8127F420-DBCC-4BC7-BC9E-7AC5C6E479CB}" destId="{8AA3D148-A8DA-4302-9ED5-B142319C964E}" srcOrd="4" destOrd="0" presId="urn:microsoft.com/office/officeart/2018/2/layout/IconCircleList"/>
    <dgm:cxn modelId="{EEF9DC8B-F3BA-BF46-AB85-B014B57E9554}" type="presParOf" srcId="{8AA3D148-A8DA-4302-9ED5-B142319C964E}" destId="{699A92E3-6294-4B17-8771-36501AEF9FA0}" srcOrd="0" destOrd="0" presId="urn:microsoft.com/office/officeart/2018/2/layout/IconCircleList"/>
    <dgm:cxn modelId="{087AB941-5679-D643-8281-BD58F6714A51}" type="presParOf" srcId="{8AA3D148-A8DA-4302-9ED5-B142319C964E}" destId="{B86BC4D6-924F-4B11-899F-C2D7AE5EC91F}" srcOrd="1" destOrd="0" presId="urn:microsoft.com/office/officeart/2018/2/layout/IconCircleList"/>
    <dgm:cxn modelId="{091FF001-9481-274B-9755-4BF4153F6346}" type="presParOf" srcId="{8AA3D148-A8DA-4302-9ED5-B142319C964E}" destId="{CDBA4FAD-4DF8-4935-AECC-7D9ACA41C1A1}" srcOrd="2" destOrd="0" presId="urn:microsoft.com/office/officeart/2018/2/layout/IconCircleList"/>
    <dgm:cxn modelId="{105C103F-2651-5F4B-A441-FB416E173B97}" type="presParOf" srcId="{8AA3D148-A8DA-4302-9ED5-B142319C964E}" destId="{7A2D2973-1FA3-439A-A826-083027821D1A}" srcOrd="3" destOrd="0" presId="urn:microsoft.com/office/officeart/2018/2/layout/IconCircleList"/>
    <dgm:cxn modelId="{61A0DE12-DA53-9B4A-8EF9-75C6165C0E31}" type="presParOf" srcId="{8127F420-DBCC-4BC7-BC9E-7AC5C6E479CB}" destId="{105DED58-F6F6-445F-B514-BFABBDE730AD}" srcOrd="5" destOrd="0" presId="urn:microsoft.com/office/officeart/2018/2/layout/IconCircleList"/>
    <dgm:cxn modelId="{9B7CEDD0-628B-D946-B665-DC241278040C}" type="presParOf" srcId="{8127F420-DBCC-4BC7-BC9E-7AC5C6E479CB}" destId="{E25FE034-43E7-41BC-BDED-C24F6D88828F}" srcOrd="6" destOrd="0" presId="urn:microsoft.com/office/officeart/2018/2/layout/IconCircleList"/>
    <dgm:cxn modelId="{DB58E80D-903D-2240-BF3A-220CEAB17C52}" type="presParOf" srcId="{E25FE034-43E7-41BC-BDED-C24F6D88828F}" destId="{55C0A432-B32F-4C73-A6E4-AEBFEB6EB3DA}" srcOrd="0" destOrd="0" presId="urn:microsoft.com/office/officeart/2018/2/layout/IconCircleList"/>
    <dgm:cxn modelId="{90636947-9478-2946-BE88-8398DCDD9853}" type="presParOf" srcId="{E25FE034-43E7-41BC-BDED-C24F6D88828F}" destId="{9D3A6686-EAAE-4AC9-992D-FD2AAF794013}" srcOrd="1" destOrd="0" presId="urn:microsoft.com/office/officeart/2018/2/layout/IconCircleList"/>
    <dgm:cxn modelId="{31F6CB7A-026E-B44F-A408-6B8A773D135F}" type="presParOf" srcId="{E25FE034-43E7-41BC-BDED-C24F6D88828F}" destId="{A2E2110A-AA6A-4B97-9A58-A5E7E8F61F1F}" srcOrd="2" destOrd="0" presId="urn:microsoft.com/office/officeart/2018/2/layout/IconCircleList"/>
    <dgm:cxn modelId="{4C9F9341-E212-AA4D-9DE8-750F3B61BB8C}" type="presParOf" srcId="{E25FE034-43E7-41BC-BDED-C24F6D88828F}" destId="{9920B8A7-1B2D-4C25-815B-8BB5E5B82AAC}" srcOrd="3" destOrd="0" presId="urn:microsoft.com/office/officeart/2018/2/layout/IconCircleList"/>
    <dgm:cxn modelId="{813DEF8F-A9A5-C64A-BFDF-B1C1DAF7559A}" type="presParOf" srcId="{8127F420-DBCC-4BC7-BC9E-7AC5C6E479CB}" destId="{93764D06-38CD-4154-9091-8A2F6FD5C83B}" srcOrd="7" destOrd="0" presId="urn:microsoft.com/office/officeart/2018/2/layout/IconCircleList"/>
    <dgm:cxn modelId="{623F72E7-F427-CB4F-9F05-8AFF6B16497C}" type="presParOf" srcId="{8127F420-DBCC-4BC7-BC9E-7AC5C6E479CB}" destId="{7C05BBEB-9809-48B4-B93F-D0DA254629CA}" srcOrd="8" destOrd="0" presId="urn:microsoft.com/office/officeart/2018/2/layout/IconCircleList"/>
    <dgm:cxn modelId="{331C6689-D983-8A4C-ABB0-69FB552C8857}" type="presParOf" srcId="{7C05BBEB-9809-48B4-B93F-D0DA254629CA}" destId="{04E1E576-91D7-4752-BAFC-C8863AC78530}" srcOrd="0" destOrd="0" presId="urn:microsoft.com/office/officeart/2018/2/layout/IconCircleList"/>
    <dgm:cxn modelId="{B839CA0E-1AE1-BB41-8A3F-D5A2F5072CF6}" type="presParOf" srcId="{7C05BBEB-9809-48B4-B93F-D0DA254629CA}" destId="{0F339E3E-EA7A-447B-81BD-AD255630FE31}" srcOrd="1" destOrd="0" presId="urn:microsoft.com/office/officeart/2018/2/layout/IconCircleList"/>
    <dgm:cxn modelId="{955C7FF5-625A-A248-BFE7-A924C2CF7D50}" type="presParOf" srcId="{7C05BBEB-9809-48B4-B93F-D0DA254629CA}" destId="{7F57B740-BD9D-4F6A-B44D-8D1FCEBFBC27}" srcOrd="2" destOrd="0" presId="urn:microsoft.com/office/officeart/2018/2/layout/IconCircleList"/>
    <dgm:cxn modelId="{D0AD9C09-E203-D24E-AB45-451F9E9967F4}" type="presParOf" srcId="{7C05BBEB-9809-48B4-B93F-D0DA254629CA}" destId="{4F385B0E-BD84-420B-B14D-BE249665CB58}" srcOrd="3" destOrd="0" presId="urn:microsoft.com/office/officeart/2018/2/layout/IconCircleList"/>
    <dgm:cxn modelId="{E605D47A-4449-CD4F-BD74-FC4C43B12F49}" type="presParOf" srcId="{8127F420-DBCC-4BC7-BC9E-7AC5C6E479CB}" destId="{6C9ED8D9-5311-4281-915C-314951153EE2}" srcOrd="9" destOrd="0" presId="urn:microsoft.com/office/officeart/2018/2/layout/IconCircleList"/>
    <dgm:cxn modelId="{6F4AB9DA-64DD-9640-9B2D-AF48EF70532C}" type="presParOf" srcId="{8127F420-DBCC-4BC7-BC9E-7AC5C6E479CB}" destId="{CAA36F33-8384-4DB4-AD4E-747782510FD2}" srcOrd="10" destOrd="0" presId="urn:microsoft.com/office/officeart/2018/2/layout/IconCircleList"/>
    <dgm:cxn modelId="{7AFB565E-330D-A241-B475-0E710BB97126}" type="presParOf" srcId="{CAA36F33-8384-4DB4-AD4E-747782510FD2}" destId="{4BE90EB2-E525-4C81-94F7-F6DBFD47DB7D}" srcOrd="0" destOrd="0" presId="urn:microsoft.com/office/officeart/2018/2/layout/IconCircleList"/>
    <dgm:cxn modelId="{B9BE4A42-AFFA-5F43-8AEB-A0313B3F7E79}" type="presParOf" srcId="{CAA36F33-8384-4DB4-AD4E-747782510FD2}" destId="{DCF96F2E-D2F8-419C-9656-314F396EA861}" srcOrd="1" destOrd="0" presId="urn:microsoft.com/office/officeart/2018/2/layout/IconCircleList"/>
    <dgm:cxn modelId="{3F9A1769-3E48-C745-A9B8-96FC559A995C}" type="presParOf" srcId="{CAA36F33-8384-4DB4-AD4E-747782510FD2}" destId="{DD2592D2-59CE-4A46-8621-EEA0C2FF1D93}" srcOrd="2" destOrd="0" presId="urn:microsoft.com/office/officeart/2018/2/layout/IconCircleList"/>
    <dgm:cxn modelId="{66CF413E-6AEC-724B-B1F5-F6D1B16AF02F}" type="presParOf" srcId="{CAA36F33-8384-4DB4-AD4E-747782510FD2}" destId="{A0DFBCAD-EEDD-4BDA-B65A-8C111235BFE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2A97B2-4F44-4174-AA56-5CA83B97D6A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DB0039-5479-4BD2-9E99-C860ED79F2A4}">
      <dgm:prSet/>
      <dgm:spPr/>
      <dgm:t>
        <a:bodyPr/>
        <a:lstStyle/>
        <a:p>
          <a:pPr>
            <a:defRPr cap="all"/>
          </a:pPr>
          <a:r>
            <a:rPr lang="en-US"/>
            <a:t>Capturing Long-Range Dependencies</a:t>
          </a:r>
        </a:p>
      </dgm:t>
    </dgm:pt>
    <dgm:pt modelId="{03B14F5E-B543-4059-8EEB-DC0CA9410D5E}" type="parTrans" cxnId="{579721F6-C8EF-4817-9B5A-AA8FDBC33E80}">
      <dgm:prSet/>
      <dgm:spPr/>
      <dgm:t>
        <a:bodyPr/>
        <a:lstStyle/>
        <a:p>
          <a:endParaRPr lang="en-US"/>
        </a:p>
      </dgm:t>
    </dgm:pt>
    <dgm:pt modelId="{70B3FCDA-A18B-443F-93E7-07A7647EFC6D}" type="sibTrans" cxnId="{579721F6-C8EF-4817-9B5A-AA8FDBC33E80}">
      <dgm:prSet/>
      <dgm:spPr/>
      <dgm:t>
        <a:bodyPr/>
        <a:lstStyle/>
        <a:p>
          <a:endParaRPr lang="en-US"/>
        </a:p>
      </dgm:t>
    </dgm:pt>
    <dgm:pt modelId="{74359FB8-437A-4DE0-8A84-A5AD02480E65}">
      <dgm:prSet/>
      <dgm:spPr/>
      <dgm:t>
        <a:bodyPr/>
        <a:lstStyle/>
        <a:p>
          <a:pPr>
            <a:defRPr cap="all"/>
          </a:pPr>
          <a:r>
            <a:rPr lang="en-US"/>
            <a:t>Parallelization</a:t>
          </a:r>
        </a:p>
      </dgm:t>
    </dgm:pt>
    <dgm:pt modelId="{1011D5F0-7F33-4B58-815B-D243452C2FAA}" type="parTrans" cxnId="{BBEC3C1C-4290-4841-9FB2-58BB5D70F378}">
      <dgm:prSet/>
      <dgm:spPr/>
      <dgm:t>
        <a:bodyPr/>
        <a:lstStyle/>
        <a:p>
          <a:endParaRPr lang="en-US"/>
        </a:p>
      </dgm:t>
    </dgm:pt>
    <dgm:pt modelId="{9F0C4B72-EE99-407E-B6D8-A7BC36779A67}" type="sibTrans" cxnId="{BBEC3C1C-4290-4841-9FB2-58BB5D70F378}">
      <dgm:prSet/>
      <dgm:spPr/>
      <dgm:t>
        <a:bodyPr/>
        <a:lstStyle/>
        <a:p>
          <a:endParaRPr lang="en-US"/>
        </a:p>
      </dgm:t>
    </dgm:pt>
    <dgm:pt modelId="{D33E959A-2F45-47FB-B696-75DFD96C9C7C}">
      <dgm:prSet/>
      <dgm:spPr/>
      <dgm:t>
        <a:bodyPr/>
        <a:lstStyle/>
        <a:p>
          <a:pPr>
            <a:defRPr cap="all"/>
          </a:pPr>
          <a:r>
            <a:rPr lang="en-US"/>
            <a:t>Contextual Representations</a:t>
          </a:r>
        </a:p>
      </dgm:t>
    </dgm:pt>
    <dgm:pt modelId="{32C8AB2B-152D-4A19-9C39-0C4AE188B2AE}" type="parTrans" cxnId="{C9112BC3-C407-42E9-A9A4-EAB19735D767}">
      <dgm:prSet/>
      <dgm:spPr/>
      <dgm:t>
        <a:bodyPr/>
        <a:lstStyle/>
        <a:p>
          <a:endParaRPr lang="en-US"/>
        </a:p>
      </dgm:t>
    </dgm:pt>
    <dgm:pt modelId="{9169D8C2-F41C-4F00-9C2B-AD541A9329D7}" type="sibTrans" cxnId="{C9112BC3-C407-42E9-A9A4-EAB19735D767}">
      <dgm:prSet/>
      <dgm:spPr/>
      <dgm:t>
        <a:bodyPr/>
        <a:lstStyle/>
        <a:p>
          <a:endParaRPr lang="en-US"/>
        </a:p>
      </dgm:t>
    </dgm:pt>
    <dgm:pt modelId="{20178534-81E2-43A4-ACF5-FBBF97728E32}">
      <dgm:prSet/>
      <dgm:spPr/>
      <dgm:t>
        <a:bodyPr/>
        <a:lstStyle/>
        <a:p>
          <a:pPr>
            <a:defRPr cap="all"/>
          </a:pPr>
          <a:r>
            <a:rPr lang="en-US"/>
            <a:t>Scalability</a:t>
          </a:r>
        </a:p>
      </dgm:t>
    </dgm:pt>
    <dgm:pt modelId="{8675C4C3-7900-401C-A425-BB582B4F97AA}" type="parTrans" cxnId="{9101A35B-AB83-4902-82C7-CDD55B5E09BA}">
      <dgm:prSet/>
      <dgm:spPr/>
      <dgm:t>
        <a:bodyPr/>
        <a:lstStyle/>
        <a:p>
          <a:endParaRPr lang="en-US"/>
        </a:p>
      </dgm:t>
    </dgm:pt>
    <dgm:pt modelId="{97F476DE-4686-4E54-85CF-58D6B36B04E7}" type="sibTrans" cxnId="{9101A35B-AB83-4902-82C7-CDD55B5E09BA}">
      <dgm:prSet/>
      <dgm:spPr/>
      <dgm:t>
        <a:bodyPr/>
        <a:lstStyle/>
        <a:p>
          <a:endParaRPr lang="en-US"/>
        </a:p>
      </dgm:t>
    </dgm:pt>
    <dgm:pt modelId="{78EEC435-A2BB-4A49-A21D-F9D4851C2E86}" type="pres">
      <dgm:prSet presAssocID="{A42A97B2-4F44-4174-AA56-5CA83B97D6A7}" presName="outerComposite" presStyleCnt="0">
        <dgm:presLayoutVars>
          <dgm:chMax val="5"/>
          <dgm:dir/>
          <dgm:resizeHandles val="exact"/>
        </dgm:presLayoutVars>
      </dgm:prSet>
      <dgm:spPr/>
    </dgm:pt>
    <dgm:pt modelId="{962E284E-76EA-5043-B80B-0503BC4D362C}" type="pres">
      <dgm:prSet presAssocID="{A42A97B2-4F44-4174-AA56-5CA83B97D6A7}" presName="dummyMaxCanvas" presStyleCnt="0">
        <dgm:presLayoutVars/>
      </dgm:prSet>
      <dgm:spPr/>
    </dgm:pt>
    <dgm:pt modelId="{4CF66E03-8799-DF46-BB5E-D5912D115828}" type="pres">
      <dgm:prSet presAssocID="{A42A97B2-4F44-4174-AA56-5CA83B97D6A7}" presName="FourNodes_1" presStyleLbl="node1" presStyleIdx="0" presStyleCnt="4">
        <dgm:presLayoutVars>
          <dgm:bulletEnabled val="1"/>
        </dgm:presLayoutVars>
      </dgm:prSet>
      <dgm:spPr/>
    </dgm:pt>
    <dgm:pt modelId="{27E54E03-9BB2-F64E-9EA6-5AF5A3C63C63}" type="pres">
      <dgm:prSet presAssocID="{A42A97B2-4F44-4174-AA56-5CA83B97D6A7}" presName="FourNodes_2" presStyleLbl="node1" presStyleIdx="1" presStyleCnt="4">
        <dgm:presLayoutVars>
          <dgm:bulletEnabled val="1"/>
        </dgm:presLayoutVars>
      </dgm:prSet>
      <dgm:spPr/>
    </dgm:pt>
    <dgm:pt modelId="{EEFD1766-AC7B-C44C-93E9-EE8499F1453A}" type="pres">
      <dgm:prSet presAssocID="{A42A97B2-4F44-4174-AA56-5CA83B97D6A7}" presName="FourNodes_3" presStyleLbl="node1" presStyleIdx="2" presStyleCnt="4">
        <dgm:presLayoutVars>
          <dgm:bulletEnabled val="1"/>
        </dgm:presLayoutVars>
      </dgm:prSet>
      <dgm:spPr/>
    </dgm:pt>
    <dgm:pt modelId="{051AD280-39B7-FF4A-9C6D-198386264A89}" type="pres">
      <dgm:prSet presAssocID="{A42A97B2-4F44-4174-AA56-5CA83B97D6A7}" presName="FourNodes_4" presStyleLbl="node1" presStyleIdx="3" presStyleCnt="4">
        <dgm:presLayoutVars>
          <dgm:bulletEnabled val="1"/>
        </dgm:presLayoutVars>
      </dgm:prSet>
      <dgm:spPr/>
    </dgm:pt>
    <dgm:pt modelId="{47BCF867-5C91-F64C-B3F9-3DA1C151B4F7}" type="pres">
      <dgm:prSet presAssocID="{A42A97B2-4F44-4174-AA56-5CA83B97D6A7}" presName="FourConn_1-2" presStyleLbl="fgAccFollowNode1" presStyleIdx="0" presStyleCnt="3">
        <dgm:presLayoutVars>
          <dgm:bulletEnabled val="1"/>
        </dgm:presLayoutVars>
      </dgm:prSet>
      <dgm:spPr/>
    </dgm:pt>
    <dgm:pt modelId="{36839EE0-7D9D-AF48-A37D-6C17A169E516}" type="pres">
      <dgm:prSet presAssocID="{A42A97B2-4F44-4174-AA56-5CA83B97D6A7}" presName="FourConn_2-3" presStyleLbl="fgAccFollowNode1" presStyleIdx="1" presStyleCnt="3">
        <dgm:presLayoutVars>
          <dgm:bulletEnabled val="1"/>
        </dgm:presLayoutVars>
      </dgm:prSet>
      <dgm:spPr/>
    </dgm:pt>
    <dgm:pt modelId="{446BE2AA-E188-6C4C-B6D6-AFFA59DB4A2C}" type="pres">
      <dgm:prSet presAssocID="{A42A97B2-4F44-4174-AA56-5CA83B97D6A7}" presName="FourConn_3-4" presStyleLbl="fgAccFollowNode1" presStyleIdx="2" presStyleCnt="3">
        <dgm:presLayoutVars>
          <dgm:bulletEnabled val="1"/>
        </dgm:presLayoutVars>
      </dgm:prSet>
      <dgm:spPr/>
    </dgm:pt>
    <dgm:pt modelId="{3250FC35-0F3D-6F4F-82CF-F9A04F297C36}" type="pres">
      <dgm:prSet presAssocID="{A42A97B2-4F44-4174-AA56-5CA83B97D6A7}" presName="FourNodes_1_text" presStyleLbl="node1" presStyleIdx="3" presStyleCnt="4">
        <dgm:presLayoutVars>
          <dgm:bulletEnabled val="1"/>
        </dgm:presLayoutVars>
      </dgm:prSet>
      <dgm:spPr/>
    </dgm:pt>
    <dgm:pt modelId="{13890EEE-1026-7048-A9BB-3888E5785F17}" type="pres">
      <dgm:prSet presAssocID="{A42A97B2-4F44-4174-AA56-5CA83B97D6A7}" presName="FourNodes_2_text" presStyleLbl="node1" presStyleIdx="3" presStyleCnt="4">
        <dgm:presLayoutVars>
          <dgm:bulletEnabled val="1"/>
        </dgm:presLayoutVars>
      </dgm:prSet>
      <dgm:spPr/>
    </dgm:pt>
    <dgm:pt modelId="{AF9FAFF8-2060-5D4B-9A44-A09DB20AA669}" type="pres">
      <dgm:prSet presAssocID="{A42A97B2-4F44-4174-AA56-5CA83B97D6A7}" presName="FourNodes_3_text" presStyleLbl="node1" presStyleIdx="3" presStyleCnt="4">
        <dgm:presLayoutVars>
          <dgm:bulletEnabled val="1"/>
        </dgm:presLayoutVars>
      </dgm:prSet>
      <dgm:spPr/>
    </dgm:pt>
    <dgm:pt modelId="{060C5DF1-22BB-2442-8EAD-BBB27D80D20E}" type="pres">
      <dgm:prSet presAssocID="{A42A97B2-4F44-4174-AA56-5CA83B97D6A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BEC3C1C-4290-4841-9FB2-58BB5D70F378}" srcId="{A42A97B2-4F44-4174-AA56-5CA83B97D6A7}" destId="{74359FB8-437A-4DE0-8A84-A5AD02480E65}" srcOrd="1" destOrd="0" parTransId="{1011D5F0-7F33-4B58-815B-D243452C2FAA}" sibTransId="{9F0C4B72-EE99-407E-B6D8-A7BC36779A67}"/>
    <dgm:cxn modelId="{0B87FB2B-307F-CB4F-9630-EE06D8D99494}" type="presOf" srcId="{74359FB8-437A-4DE0-8A84-A5AD02480E65}" destId="{13890EEE-1026-7048-A9BB-3888E5785F17}" srcOrd="1" destOrd="0" presId="urn:microsoft.com/office/officeart/2005/8/layout/vProcess5"/>
    <dgm:cxn modelId="{995FD840-1861-374C-A980-1AB497E8C1C9}" type="presOf" srcId="{74359FB8-437A-4DE0-8A84-A5AD02480E65}" destId="{27E54E03-9BB2-F64E-9EA6-5AF5A3C63C63}" srcOrd="0" destOrd="0" presId="urn:microsoft.com/office/officeart/2005/8/layout/vProcess5"/>
    <dgm:cxn modelId="{7B14784C-3848-9C49-8536-98A7D2E3EBC6}" type="presOf" srcId="{9F0C4B72-EE99-407E-B6D8-A7BC36779A67}" destId="{36839EE0-7D9D-AF48-A37D-6C17A169E516}" srcOrd="0" destOrd="0" presId="urn:microsoft.com/office/officeart/2005/8/layout/vProcess5"/>
    <dgm:cxn modelId="{6B736059-DC3D-394A-828F-BAA0B9B6051F}" type="presOf" srcId="{66DB0039-5479-4BD2-9E99-C860ED79F2A4}" destId="{4CF66E03-8799-DF46-BB5E-D5912D115828}" srcOrd="0" destOrd="0" presId="urn:microsoft.com/office/officeart/2005/8/layout/vProcess5"/>
    <dgm:cxn modelId="{9101A35B-AB83-4902-82C7-CDD55B5E09BA}" srcId="{A42A97B2-4F44-4174-AA56-5CA83B97D6A7}" destId="{20178534-81E2-43A4-ACF5-FBBF97728E32}" srcOrd="3" destOrd="0" parTransId="{8675C4C3-7900-401C-A425-BB582B4F97AA}" sibTransId="{97F476DE-4686-4E54-85CF-58D6B36B04E7}"/>
    <dgm:cxn modelId="{6C3CCD5E-9B8B-9A4C-BF37-6EAA07E8133A}" type="presOf" srcId="{A42A97B2-4F44-4174-AA56-5CA83B97D6A7}" destId="{78EEC435-A2BB-4A49-A21D-F9D4851C2E86}" srcOrd="0" destOrd="0" presId="urn:microsoft.com/office/officeart/2005/8/layout/vProcess5"/>
    <dgm:cxn modelId="{078BA567-F486-CD4E-A142-CB32F0CC1546}" type="presOf" srcId="{20178534-81E2-43A4-ACF5-FBBF97728E32}" destId="{051AD280-39B7-FF4A-9C6D-198386264A89}" srcOrd="0" destOrd="0" presId="urn:microsoft.com/office/officeart/2005/8/layout/vProcess5"/>
    <dgm:cxn modelId="{12618485-5B45-064E-A960-3692F4C4BBCB}" type="presOf" srcId="{20178534-81E2-43A4-ACF5-FBBF97728E32}" destId="{060C5DF1-22BB-2442-8EAD-BBB27D80D20E}" srcOrd="1" destOrd="0" presId="urn:microsoft.com/office/officeart/2005/8/layout/vProcess5"/>
    <dgm:cxn modelId="{CCAFB498-1DD1-FF43-AB75-FC6E27279FB3}" type="presOf" srcId="{D33E959A-2F45-47FB-B696-75DFD96C9C7C}" destId="{EEFD1766-AC7B-C44C-93E9-EE8499F1453A}" srcOrd="0" destOrd="0" presId="urn:microsoft.com/office/officeart/2005/8/layout/vProcess5"/>
    <dgm:cxn modelId="{401022B1-4B9F-D345-9396-62940CB9643E}" type="presOf" srcId="{70B3FCDA-A18B-443F-93E7-07A7647EFC6D}" destId="{47BCF867-5C91-F64C-B3F9-3DA1C151B4F7}" srcOrd="0" destOrd="0" presId="urn:microsoft.com/office/officeart/2005/8/layout/vProcess5"/>
    <dgm:cxn modelId="{C9112BC3-C407-42E9-A9A4-EAB19735D767}" srcId="{A42A97B2-4F44-4174-AA56-5CA83B97D6A7}" destId="{D33E959A-2F45-47FB-B696-75DFD96C9C7C}" srcOrd="2" destOrd="0" parTransId="{32C8AB2B-152D-4A19-9C39-0C4AE188B2AE}" sibTransId="{9169D8C2-F41C-4F00-9C2B-AD541A9329D7}"/>
    <dgm:cxn modelId="{8294C6CB-95A0-6048-8EE9-7415F2EF67D6}" type="presOf" srcId="{66DB0039-5479-4BD2-9E99-C860ED79F2A4}" destId="{3250FC35-0F3D-6F4F-82CF-F9A04F297C36}" srcOrd="1" destOrd="0" presId="urn:microsoft.com/office/officeart/2005/8/layout/vProcess5"/>
    <dgm:cxn modelId="{7DFAC5DE-B874-EA4F-9E3F-6DC163F854AB}" type="presOf" srcId="{D33E959A-2F45-47FB-B696-75DFD96C9C7C}" destId="{AF9FAFF8-2060-5D4B-9A44-A09DB20AA669}" srcOrd="1" destOrd="0" presId="urn:microsoft.com/office/officeart/2005/8/layout/vProcess5"/>
    <dgm:cxn modelId="{D62987F4-61DA-A641-B13E-5085B6A9DF03}" type="presOf" srcId="{9169D8C2-F41C-4F00-9C2B-AD541A9329D7}" destId="{446BE2AA-E188-6C4C-B6D6-AFFA59DB4A2C}" srcOrd="0" destOrd="0" presId="urn:microsoft.com/office/officeart/2005/8/layout/vProcess5"/>
    <dgm:cxn modelId="{579721F6-C8EF-4817-9B5A-AA8FDBC33E80}" srcId="{A42A97B2-4F44-4174-AA56-5CA83B97D6A7}" destId="{66DB0039-5479-4BD2-9E99-C860ED79F2A4}" srcOrd="0" destOrd="0" parTransId="{03B14F5E-B543-4059-8EEB-DC0CA9410D5E}" sibTransId="{70B3FCDA-A18B-443F-93E7-07A7647EFC6D}"/>
    <dgm:cxn modelId="{83C1AB95-77C7-584D-9B2F-64990051758F}" type="presParOf" srcId="{78EEC435-A2BB-4A49-A21D-F9D4851C2E86}" destId="{962E284E-76EA-5043-B80B-0503BC4D362C}" srcOrd="0" destOrd="0" presId="urn:microsoft.com/office/officeart/2005/8/layout/vProcess5"/>
    <dgm:cxn modelId="{E6F34555-9AD0-7B4C-B416-88A1BD69B7CC}" type="presParOf" srcId="{78EEC435-A2BB-4A49-A21D-F9D4851C2E86}" destId="{4CF66E03-8799-DF46-BB5E-D5912D115828}" srcOrd="1" destOrd="0" presId="urn:microsoft.com/office/officeart/2005/8/layout/vProcess5"/>
    <dgm:cxn modelId="{0F61C9E1-6D80-ED42-B730-F49DC7227540}" type="presParOf" srcId="{78EEC435-A2BB-4A49-A21D-F9D4851C2E86}" destId="{27E54E03-9BB2-F64E-9EA6-5AF5A3C63C63}" srcOrd="2" destOrd="0" presId="urn:microsoft.com/office/officeart/2005/8/layout/vProcess5"/>
    <dgm:cxn modelId="{D944811F-7BC8-8A42-A7CA-2A4F9D60DCBB}" type="presParOf" srcId="{78EEC435-A2BB-4A49-A21D-F9D4851C2E86}" destId="{EEFD1766-AC7B-C44C-93E9-EE8499F1453A}" srcOrd="3" destOrd="0" presId="urn:microsoft.com/office/officeart/2005/8/layout/vProcess5"/>
    <dgm:cxn modelId="{972F1F92-7059-7649-84E3-6588BA3E9447}" type="presParOf" srcId="{78EEC435-A2BB-4A49-A21D-F9D4851C2E86}" destId="{051AD280-39B7-FF4A-9C6D-198386264A89}" srcOrd="4" destOrd="0" presId="urn:microsoft.com/office/officeart/2005/8/layout/vProcess5"/>
    <dgm:cxn modelId="{FFB6A8E2-67FC-E74E-8266-DACFB963FB6A}" type="presParOf" srcId="{78EEC435-A2BB-4A49-A21D-F9D4851C2E86}" destId="{47BCF867-5C91-F64C-B3F9-3DA1C151B4F7}" srcOrd="5" destOrd="0" presId="urn:microsoft.com/office/officeart/2005/8/layout/vProcess5"/>
    <dgm:cxn modelId="{64D28516-EC14-9D4F-9FB1-EDDDCAFD5412}" type="presParOf" srcId="{78EEC435-A2BB-4A49-A21D-F9D4851C2E86}" destId="{36839EE0-7D9D-AF48-A37D-6C17A169E516}" srcOrd="6" destOrd="0" presId="urn:microsoft.com/office/officeart/2005/8/layout/vProcess5"/>
    <dgm:cxn modelId="{86272037-8351-194D-B7F8-0AF82D1F939A}" type="presParOf" srcId="{78EEC435-A2BB-4A49-A21D-F9D4851C2E86}" destId="{446BE2AA-E188-6C4C-B6D6-AFFA59DB4A2C}" srcOrd="7" destOrd="0" presId="urn:microsoft.com/office/officeart/2005/8/layout/vProcess5"/>
    <dgm:cxn modelId="{8D563584-EFDE-2844-AC23-8FD65ED51618}" type="presParOf" srcId="{78EEC435-A2BB-4A49-A21D-F9D4851C2E86}" destId="{3250FC35-0F3D-6F4F-82CF-F9A04F297C36}" srcOrd="8" destOrd="0" presId="urn:microsoft.com/office/officeart/2005/8/layout/vProcess5"/>
    <dgm:cxn modelId="{DF53A9AD-3342-8B49-965D-B91B17A2CE12}" type="presParOf" srcId="{78EEC435-A2BB-4A49-A21D-F9D4851C2E86}" destId="{13890EEE-1026-7048-A9BB-3888E5785F17}" srcOrd="9" destOrd="0" presId="urn:microsoft.com/office/officeart/2005/8/layout/vProcess5"/>
    <dgm:cxn modelId="{573934FF-8A9E-424D-895E-1A16E78A4734}" type="presParOf" srcId="{78EEC435-A2BB-4A49-A21D-F9D4851C2E86}" destId="{AF9FAFF8-2060-5D4B-9A44-A09DB20AA669}" srcOrd="10" destOrd="0" presId="urn:microsoft.com/office/officeart/2005/8/layout/vProcess5"/>
    <dgm:cxn modelId="{624F289C-F44F-7F41-8578-5530C1F2042F}" type="presParOf" srcId="{78EEC435-A2BB-4A49-A21D-F9D4851C2E86}" destId="{060C5DF1-22BB-2442-8EAD-BBB27D80D20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4E34E8-36D1-4B45-B983-FD4A121935E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CD5D9DA-943A-482E-BDA0-45DE4144F8A1}">
      <dgm:prSet/>
      <dgm:spPr/>
      <dgm:t>
        <a:bodyPr/>
        <a:lstStyle/>
        <a:p>
          <a:pPr>
            <a:defRPr b="1"/>
          </a:pPr>
          <a:r>
            <a:rPr lang="en-US"/>
            <a:t>C</a:t>
          </a:r>
          <a:r>
            <a:rPr lang="en-US" b="0" i="0"/>
            <a:t>apabilities</a:t>
          </a:r>
          <a:endParaRPr lang="en-US"/>
        </a:p>
      </dgm:t>
    </dgm:pt>
    <dgm:pt modelId="{36F8B581-9BBE-4874-B607-22838EDDB368}" type="parTrans" cxnId="{739D4B36-879F-44A6-A240-94396C7F121A}">
      <dgm:prSet/>
      <dgm:spPr/>
      <dgm:t>
        <a:bodyPr/>
        <a:lstStyle/>
        <a:p>
          <a:endParaRPr lang="en-US"/>
        </a:p>
      </dgm:t>
    </dgm:pt>
    <dgm:pt modelId="{D3A4BF85-200C-4599-B4D6-5F37FBBF824D}" type="sibTrans" cxnId="{739D4B36-879F-44A6-A240-94396C7F121A}">
      <dgm:prSet/>
      <dgm:spPr/>
      <dgm:t>
        <a:bodyPr/>
        <a:lstStyle/>
        <a:p>
          <a:endParaRPr lang="en-US"/>
        </a:p>
      </dgm:t>
    </dgm:pt>
    <dgm:pt modelId="{A8178443-C6A4-4F41-9194-46947D92F76A}">
      <dgm:prSet/>
      <dgm:spPr/>
      <dgm:t>
        <a:bodyPr/>
        <a:lstStyle/>
        <a:p>
          <a:r>
            <a:rPr lang="en-US" b="0" i="0"/>
            <a:t>Artificial Narrow AI: </a:t>
          </a:r>
          <a:r>
            <a:rPr lang="en-US"/>
            <a:t>Alexa, Siri</a:t>
          </a:r>
        </a:p>
      </dgm:t>
    </dgm:pt>
    <dgm:pt modelId="{8917CBD8-69DC-453E-A65D-1B6ADCA93CC8}" type="parTrans" cxnId="{5A6835FD-3CF0-4C0B-882C-BCFFCA1E5670}">
      <dgm:prSet/>
      <dgm:spPr/>
      <dgm:t>
        <a:bodyPr/>
        <a:lstStyle/>
        <a:p>
          <a:endParaRPr lang="en-US"/>
        </a:p>
      </dgm:t>
    </dgm:pt>
    <dgm:pt modelId="{C5A11983-0E21-4F2D-A96A-E5B5A2F65CAE}" type="sibTrans" cxnId="{5A6835FD-3CF0-4C0B-882C-BCFFCA1E5670}">
      <dgm:prSet/>
      <dgm:spPr/>
      <dgm:t>
        <a:bodyPr/>
        <a:lstStyle/>
        <a:p>
          <a:endParaRPr lang="en-US"/>
        </a:p>
      </dgm:t>
    </dgm:pt>
    <dgm:pt modelId="{27911645-0EA6-4656-9BEC-6E9E2F3A1B7C}">
      <dgm:prSet/>
      <dgm:spPr/>
      <dgm:t>
        <a:bodyPr/>
        <a:lstStyle/>
        <a:p>
          <a:r>
            <a:rPr lang="en-US" b="0" i="0"/>
            <a:t>General AI</a:t>
          </a:r>
          <a:endParaRPr lang="en-US"/>
        </a:p>
      </dgm:t>
    </dgm:pt>
    <dgm:pt modelId="{8E80C861-ED84-4A47-8DA1-F83964C6CAD5}" type="parTrans" cxnId="{B379C436-FDB3-4565-BEB2-E00A742F7A7B}">
      <dgm:prSet/>
      <dgm:spPr/>
      <dgm:t>
        <a:bodyPr/>
        <a:lstStyle/>
        <a:p>
          <a:endParaRPr lang="en-US"/>
        </a:p>
      </dgm:t>
    </dgm:pt>
    <dgm:pt modelId="{84EAE013-AB46-481F-AFBB-0E6D660EC857}" type="sibTrans" cxnId="{B379C436-FDB3-4565-BEB2-E00A742F7A7B}">
      <dgm:prSet/>
      <dgm:spPr/>
      <dgm:t>
        <a:bodyPr/>
        <a:lstStyle/>
        <a:p>
          <a:endParaRPr lang="en-US"/>
        </a:p>
      </dgm:t>
    </dgm:pt>
    <dgm:pt modelId="{A8BFB712-5267-4765-B3D5-F7F09A7EF5D3}">
      <dgm:prSet/>
      <dgm:spPr/>
      <dgm:t>
        <a:bodyPr/>
        <a:lstStyle/>
        <a:p>
          <a:r>
            <a:rPr lang="en-US" b="0" i="0"/>
            <a:t>Super AI</a:t>
          </a:r>
          <a:endParaRPr lang="en-US"/>
        </a:p>
      </dgm:t>
    </dgm:pt>
    <dgm:pt modelId="{00C9BFCA-9BEC-484F-A63B-0515D463B02A}" type="parTrans" cxnId="{B1364110-531E-44BA-8AB9-A7E46738517B}">
      <dgm:prSet/>
      <dgm:spPr/>
      <dgm:t>
        <a:bodyPr/>
        <a:lstStyle/>
        <a:p>
          <a:endParaRPr lang="en-US"/>
        </a:p>
      </dgm:t>
    </dgm:pt>
    <dgm:pt modelId="{A0179EA6-F87F-4815-BC22-B38F1D3FEFFE}" type="sibTrans" cxnId="{B1364110-531E-44BA-8AB9-A7E46738517B}">
      <dgm:prSet/>
      <dgm:spPr/>
      <dgm:t>
        <a:bodyPr/>
        <a:lstStyle/>
        <a:p>
          <a:endParaRPr lang="en-US"/>
        </a:p>
      </dgm:t>
    </dgm:pt>
    <dgm:pt modelId="{92285650-68D5-4F52-8993-95089DA5A439}">
      <dgm:prSet/>
      <dgm:spPr/>
      <dgm:t>
        <a:bodyPr/>
        <a:lstStyle/>
        <a:p>
          <a:pPr>
            <a:defRPr b="1"/>
          </a:pPr>
          <a:r>
            <a:rPr lang="en-US"/>
            <a:t>F</a:t>
          </a:r>
          <a:r>
            <a:rPr lang="en-US" b="0" i="0"/>
            <a:t>unctionalities</a:t>
          </a:r>
          <a:endParaRPr lang="en-US"/>
        </a:p>
      </dgm:t>
    </dgm:pt>
    <dgm:pt modelId="{D5AACDD0-DF3A-4189-950E-C507DE84D712}" type="parTrans" cxnId="{E988E890-562B-4D8C-9078-071C1C2FEED0}">
      <dgm:prSet/>
      <dgm:spPr/>
      <dgm:t>
        <a:bodyPr/>
        <a:lstStyle/>
        <a:p>
          <a:endParaRPr lang="en-US"/>
        </a:p>
      </dgm:t>
    </dgm:pt>
    <dgm:pt modelId="{15B9EACF-6E87-44AF-89D5-E5EF9D2FAE80}" type="sibTrans" cxnId="{E988E890-562B-4D8C-9078-071C1C2FEED0}">
      <dgm:prSet/>
      <dgm:spPr/>
      <dgm:t>
        <a:bodyPr/>
        <a:lstStyle/>
        <a:p>
          <a:endParaRPr lang="en-US"/>
        </a:p>
      </dgm:t>
    </dgm:pt>
    <dgm:pt modelId="{10133E4A-5D05-40FA-8274-A46E088D7689}">
      <dgm:prSet/>
      <dgm:spPr/>
      <dgm:t>
        <a:bodyPr/>
        <a:lstStyle/>
        <a:p>
          <a:r>
            <a:rPr lang="en-US" b="0" i="0"/>
            <a:t>Reactive Machine AI: Deep Blue</a:t>
          </a:r>
          <a:endParaRPr lang="en-US"/>
        </a:p>
      </dgm:t>
    </dgm:pt>
    <dgm:pt modelId="{1F8B2D25-4F27-4BD2-8439-D459DF303E3E}" type="parTrans" cxnId="{9DC76721-8499-4D71-8B0E-C4C6F3900D16}">
      <dgm:prSet/>
      <dgm:spPr/>
      <dgm:t>
        <a:bodyPr/>
        <a:lstStyle/>
        <a:p>
          <a:endParaRPr lang="en-US"/>
        </a:p>
      </dgm:t>
    </dgm:pt>
    <dgm:pt modelId="{F0D1C99F-B3D6-4C05-8E70-17C87DDE7C40}" type="sibTrans" cxnId="{9DC76721-8499-4D71-8B0E-C4C6F3900D16}">
      <dgm:prSet/>
      <dgm:spPr/>
      <dgm:t>
        <a:bodyPr/>
        <a:lstStyle/>
        <a:p>
          <a:endParaRPr lang="en-US"/>
        </a:p>
      </dgm:t>
    </dgm:pt>
    <dgm:pt modelId="{1B28E5B8-1207-4676-AC5F-06B3A888F195}">
      <dgm:prSet/>
      <dgm:spPr/>
      <dgm:t>
        <a:bodyPr/>
        <a:lstStyle/>
        <a:p>
          <a:r>
            <a:rPr lang="en-US" b="0" i="0"/>
            <a:t>Limited Memory AI: Cars, GPT</a:t>
          </a:r>
          <a:endParaRPr lang="en-US"/>
        </a:p>
      </dgm:t>
    </dgm:pt>
    <dgm:pt modelId="{7A1A7113-B346-4817-8139-AADFC8362AD1}" type="parTrans" cxnId="{15EFE3BF-AD93-4830-A500-D22517CC39AC}">
      <dgm:prSet/>
      <dgm:spPr/>
      <dgm:t>
        <a:bodyPr/>
        <a:lstStyle/>
        <a:p>
          <a:endParaRPr lang="en-US"/>
        </a:p>
      </dgm:t>
    </dgm:pt>
    <dgm:pt modelId="{3E0500D3-74C2-4C30-B056-633B1EA6D7BB}" type="sibTrans" cxnId="{15EFE3BF-AD93-4830-A500-D22517CC39AC}">
      <dgm:prSet/>
      <dgm:spPr/>
      <dgm:t>
        <a:bodyPr/>
        <a:lstStyle/>
        <a:p>
          <a:endParaRPr lang="en-US"/>
        </a:p>
      </dgm:t>
    </dgm:pt>
    <dgm:pt modelId="{79AE92F6-6272-4FBB-8C3F-E8537A7271FE}">
      <dgm:prSet/>
      <dgm:spPr/>
      <dgm:t>
        <a:bodyPr/>
        <a:lstStyle/>
        <a:p>
          <a:r>
            <a:rPr lang="en-US" b="0" i="0"/>
            <a:t>Theory of Mind AI</a:t>
          </a:r>
          <a:endParaRPr lang="en-US"/>
        </a:p>
      </dgm:t>
    </dgm:pt>
    <dgm:pt modelId="{E0063F69-AE72-4299-92C7-7BBA89F67543}" type="parTrans" cxnId="{802C92E4-ABA5-4A78-870D-65F59AEC7FC6}">
      <dgm:prSet/>
      <dgm:spPr/>
      <dgm:t>
        <a:bodyPr/>
        <a:lstStyle/>
        <a:p>
          <a:endParaRPr lang="en-US"/>
        </a:p>
      </dgm:t>
    </dgm:pt>
    <dgm:pt modelId="{12D6AD8B-5A17-469F-827B-6790E0D37FF7}" type="sibTrans" cxnId="{802C92E4-ABA5-4A78-870D-65F59AEC7FC6}">
      <dgm:prSet/>
      <dgm:spPr/>
      <dgm:t>
        <a:bodyPr/>
        <a:lstStyle/>
        <a:p>
          <a:endParaRPr lang="en-US"/>
        </a:p>
      </dgm:t>
    </dgm:pt>
    <dgm:pt modelId="{11B344A8-0FE1-42BD-8888-D90C7214FCD8}">
      <dgm:prSet/>
      <dgm:spPr/>
      <dgm:t>
        <a:bodyPr/>
        <a:lstStyle/>
        <a:p>
          <a:r>
            <a:rPr lang="en-US" b="0" i="0"/>
            <a:t>Self-Aware AI</a:t>
          </a:r>
          <a:endParaRPr lang="en-US"/>
        </a:p>
      </dgm:t>
    </dgm:pt>
    <dgm:pt modelId="{D292897F-11C4-4F0D-903E-92DC6A7D0CAF}" type="parTrans" cxnId="{41DDB53F-8936-4290-8F77-BE4EB9A458EA}">
      <dgm:prSet/>
      <dgm:spPr/>
      <dgm:t>
        <a:bodyPr/>
        <a:lstStyle/>
        <a:p>
          <a:endParaRPr lang="en-US"/>
        </a:p>
      </dgm:t>
    </dgm:pt>
    <dgm:pt modelId="{EA6646A9-2B1D-46BA-AFC2-472A0CDA3277}" type="sibTrans" cxnId="{41DDB53F-8936-4290-8F77-BE4EB9A458EA}">
      <dgm:prSet/>
      <dgm:spPr/>
      <dgm:t>
        <a:bodyPr/>
        <a:lstStyle/>
        <a:p>
          <a:endParaRPr lang="en-US"/>
        </a:p>
      </dgm:t>
    </dgm:pt>
    <dgm:pt modelId="{E174B590-DEA7-4D6C-A10E-7F5D4E27AB2D}" type="pres">
      <dgm:prSet presAssocID="{3C4E34E8-36D1-4B45-B983-FD4A121935E2}" presName="root" presStyleCnt="0">
        <dgm:presLayoutVars>
          <dgm:dir/>
          <dgm:resizeHandles val="exact"/>
        </dgm:presLayoutVars>
      </dgm:prSet>
      <dgm:spPr/>
    </dgm:pt>
    <dgm:pt modelId="{738768A8-4BC6-4A15-A926-11BF7958D2BE}" type="pres">
      <dgm:prSet presAssocID="{2CD5D9DA-943A-482E-BDA0-45DE4144F8A1}" presName="compNode" presStyleCnt="0"/>
      <dgm:spPr/>
    </dgm:pt>
    <dgm:pt modelId="{2079581A-A7E1-48B4-8D0E-C2EF540588B3}" type="pres">
      <dgm:prSet presAssocID="{2CD5D9DA-943A-482E-BDA0-45DE4144F8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38FBDB4-B6BB-48DC-B294-49A30D8F8A4F}" type="pres">
      <dgm:prSet presAssocID="{2CD5D9DA-943A-482E-BDA0-45DE4144F8A1}" presName="iconSpace" presStyleCnt="0"/>
      <dgm:spPr/>
    </dgm:pt>
    <dgm:pt modelId="{A17EA0D0-B9A6-405A-96FC-15093195D654}" type="pres">
      <dgm:prSet presAssocID="{2CD5D9DA-943A-482E-BDA0-45DE4144F8A1}" presName="parTx" presStyleLbl="revTx" presStyleIdx="0" presStyleCnt="4">
        <dgm:presLayoutVars>
          <dgm:chMax val="0"/>
          <dgm:chPref val="0"/>
        </dgm:presLayoutVars>
      </dgm:prSet>
      <dgm:spPr/>
    </dgm:pt>
    <dgm:pt modelId="{2C6F0D4E-78CA-492E-9194-CFF433259034}" type="pres">
      <dgm:prSet presAssocID="{2CD5D9DA-943A-482E-BDA0-45DE4144F8A1}" presName="txSpace" presStyleCnt="0"/>
      <dgm:spPr/>
    </dgm:pt>
    <dgm:pt modelId="{B82BE874-ECC8-43B5-B724-0F7052562ED9}" type="pres">
      <dgm:prSet presAssocID="{2CD5D9DA-943A-482E-BDA0-45DE4144F8A1}" presName="desTx" presStyleLbl="revTx" presStyleIdx="1" presStyleCnt="4">
        <dgm:presLayoutVars/>
      </dgm:prSet>
      <dgm:spPr/>
    </dgm:pt>
    <dgm:pt modelId="{1B5B87B8-9EE5-486C-A07F-2F004209238B}" type="pres">
      <dgm:prSet presAssocID="{D3A4BF85-200C-4599-B4D6-5F37FBBF824D}" presName="sibTrans" presStyleCnt="0"/>
      <dgm:spPr/>
    </dgm:pt>
    <dgm:pt modelId="{947F6A8D-BF21-4EBB-875A-A8711416ADE1}" type="pres">
      <dgm:prSet presAssocID="{92285650-68D5-4F52-8993-95089DA5A439}" presName="compNode" presStyleCnt="0"/>
      <dgm:spPr/>
    </dgm:pt>
    <dgm:pt modelId="{25BD255E-6387-43A0-BBB6-D5F4FC34D607}" type="pres">
      <dgm:prSet presAssocID="{92285650-68D5-4F52-8993-95089DA5A4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3E4EF63-F36E-43D8-95E6-89612DB47F83}" type="pres">
      <dgm:prSet presAssocID="{92285650-68D5-4F52-8993-95089DA5A439}" presName="iconSpace" presStyleCnt="0"/>
      <dgm:spPr/>
    </dgm:pt>
    <dgm:pt modelId="{153A49ED-A6FD-4B16-89A9-F07B29B73E3D}" type="pres">
      <dgm:prSet presAssocID="{92285650-68D5-4F52-8993-95089DA5A439}" presName="parTx" presStyleLbl="revTx" presStyleIdx="2" presStyleCnt="4">
        <dgm:presLayoutVars>
          <dgm:chMax val="0"/>
          <dgm:chPref val="0"/>
        </dgm:presLayoutVars>
      </dgm:prSet>
      <dgm:spPr/>
    </dgm:pt>
    <dgm:pt modelId="{5C5D9AC3-F80C-4977-88B4-879CBF9413BA}" type="pres">
      <dgm:prSet presAssocID="{92285650-68D5-4F52-8993-95089DA5A439}" presName="txSpace" presStyleCnt="0"/>
      <dgm:spPr/>
    </dgm:pt>
    <dgm:pt modelId="{3FF901E3-19A1-4DBD-91FF-86C9FEFEBEB5}" type="pres">
      <dgm:prSet presAssocID="{92285650-68D5-4F52-8993-95089DA5A439}" presName="desTx" presStyleLbl="revTx" presStyleIdx="3" presStyleCnt="4">
        <dgm:presLayoutVars/>
      </dgm:prSet>
      <dgm:spPr/>
    </dgm:pt>
  </dgm:ptLst>
  <dgm:cxnLst>
    <dgm:cxn modelId="{0284190D-919A-F446-A5E6-11C339A7ABE3}" type="presOf" srcId="{79AE92F6-6272-4FBB-8C3F-E8537A7271FE}" destId="{3FF901E3-19A1-4DBD-91FF-86C9FEFEBEB5}" srcOrd="0" destOrd="2" presId="urn:microsoft.com/office/officeart/2018/2/layout/IconLabelDescriptionList"/>
    <dgm:cxn modelId="{B1364110-531E-44BA-8AB9-A7E46738517B}" srcId="{2CD5D9DA-943A-482E-BDA0-45DE4144F8A1}" destId="{A8BFB712-5267-4765-B3D5-F7F09A7EF5D3}" srcOrd="2" destOrd="0" parTransId="{00C9BFCA-9BEC-484F-A63B-0515D463B02A}" sibTransId="{A0179EA6-F87F-4815-BC22-B38F1D3FEFFE}"/>
    <dgm:cxn modelId="{6223151B-DB01-9340-BC94-63FAF9527A85}" type="presOf" srcId="{92285650-68D5-4F52-8993-95089DA5A439}" destId="{153A49ED-A6FD-4B16-89A9-F07B29B73E3D}" srcOrd="0" destOrd="0" presId="urn:microsoft.com/office/officeart/2018/2/layout/IconLabelDescriptionList"/>
    <dgm:cxn modelId="{A698A51B-A810-BC4D-9CB8-75014F89575D}" type="presOf" srcId="{A8178443-C6A4-4F41-9194-46947D92F76A}" destId="{B82BE874-ECC8-43B5-B724-0F7052562ED9}" srcOrd="0" destOrd="0" presId="urn:microsoft.com/office/officeart/2018/2/layout/IconLabelDescriptionList"/>
    <dgm:cxn modelId="{9DC76721-8499-4D71-8B0E-C4C6F3900D16}" srcId="{92285650-68D5-4F52-8993-95089DA5A439}" destId="{10133E4A-5D05-40FA-8274-A46E088D7689}" srcOrd="0" destOrd="0" parTransId="{1F8B2D25-4F27-4BD2-8439-D459DF303E3E}" sibTransId="{F0D1C99F-B3D6-4C05-8E70-17C87DDE7C40}"/>
    <dgm:cxn modelId="{739D4B36-879F-44A6-A240-94396C7F121A}" srcId="{3C4E34E8-36D1-4B45-B983-FD4A121935E2}" destId="{2CD5D9DA-943A-482E-BDA0-45DE4144F8A1}" srcOrd="0" destOrd="0" parTransId="{36F8B581-9BBE-4874-B607-22838EDDB368}" sibTransId="{D3A4BF85-200C-4599-B4D6-5F37FBBF824D}"/>
    <dgm:cxn modelId="{B379C436-FDB3-4565-BEB2-E00A742F7A7B}" srcId="{2CD5D9DA-943A-482E-BDA0-45DE4144F8A1}" destId="{27911645-0EA6-4656-9BEC-6E9E2F3A1B7C}" srcOrd="1" destOrd="0" parTransId="{8E80C861-ED84-4A47-8DA1-F83964C6CAD5}" sibTransId="{84EAE013-AB46-481F-AFBB-0E6D660EC857}"/>
    <dgm:cxn modelId="{41DDB53F-8936-4290-8F77-BE4EB9A458EA}" srcId="{92285650-68D5-4F52-8993-95089DA5A439}" destId="{11B344A8-0FE1-42BD-8888-D90C7214FCD8}" srcOrd="3" destOrd="0" parTransId="{D292897F-11C4-4F0D-903E-92DC6A7D0CAF}" sibTransId="{EA6646A9-2B1D-46BA-AFC2-472A0CDA3277}"/>
    <dgm:cxn modelId="{E03C2142-6AF2-8F43-AF46-7225C3983FAA}" type="presOf" srcId="{11B344A8-0FE1-42BD-8888-D90C7214FCD8}" destId="{3FF901E3-19A1-4DBD-91FF-86C9FEFEBEB5}" srcOrd="0" destOrd="3" presId="urn:microsoft.com/office/officeart/2018/2/layout/IconLabelDescriptionList"/>
    <dgm:cxn modelId="{34823D4A-75B1-C440-BC9C-2855E87C390C}" type="presOf" srcId="{10133E4A-5D05-40FA-8274-A46E088D7689}" destId="{3FF901E3-19A1-4DBD-91FF-86C9FEFEBEB5}" srcOrd="0" destOrd="0" presId="urn:microsoft.com/office/officeart/2018/2/layout/IconLabelDescriptionList"/>
    <dgm:cxn modelId="{A20B6F54-1444-B44A-BF97-39133B2507D9}" type="presOf" srcId="{A8BFB712-5267-4765-B3D5-F7F09A7EF5D3}" destId="{B82BE874-ECC8-43B5-B724-0F7052562ED9}" srcOrd="0" destOrd="2" presId="urn:microsoft.com/office/officeart/2018/2/layout/IconLabelDescriptionList"/>
    <dgm:cxn modelId="{B3FE506B-A4FD-7041-A9BD-94A1934C3C3C}" type="presOf" srcId="{27911645-0EA6-4656-9BEC-6E9E2F3A1B7C}" destId="{B82BE874-ECC8-43B5-B724-0F7052562ED9}" srcOrd="0" destOrd="1" presId="urn:microsoft.com/office/officeart/2018/2/layout/IconLabelDescriptionList"/>
    <dgm:cxn modelId="{E988E890-562B-4D8C-9078-071C1C2FEED0}" srcId="{3C4E34E8-36D1-4B45-B983-FD4A121935E2}" destId="{92285650-68D5-4F52-8993-95089DA5A439}" srcOrd="1" destOrd="0" parTransId="{D5AACDD0-DF3A-4189-950E-C507DE84D712}" sibTransId="{15B9EACF-6E87-44AF-89D5-E5EF9D2FAE80}"/>
    <dgm:cxn modelId="{1581ECA3-142A-5D4A-8484-AA9AE732FE4B}" type="presOf" srcId="{3C4E34E8-36D1-4B45-B983-FD4A121935E2}" destId="{E174B590-DEA7-4D6C-A10E-7F5D4E27AB2D}" srcOrd="0" destOrd="0" presId="urn:microsoft.com/office/officeart/2018/2/layout/IconLabelDescriptionList"/>
    <dgm:cxn modelId="{15EFE3BF-AD93-4830-A500-D22517CC39AC}" srcId="{92285650-68D5-4F52-8993-95089DA5A439}" destId="{1B28E5B8-1207-4676-AC5F-06B3A888F195}" srcOrd="1" destOrd="0" parTransId="{7A1A7113-B346-4817-8139-AADFC8362AD1}" sibTransId="{3E0500D3-74C2-4C30-B056-633B1EA6D7BB}"/>
    <dgm:cxn modelId="{802C92E4-ABA5-4A78-870D-65F59AEC7FC6}" srcId="{92285650-68D5-4F52-8993-95089DA5A439}" destId="{79AE92F6-6272-4FBB-8C3F-E8537A7271FE}" srcOrd="2" destOrd="0" parTransId="{E0063F69-AE72-4299-92C7-7BBA89F67543}" sibTransId="{12D6AD8B-5A17-469F-827B-6790E0D37FF7}"/>
    <dgm:cxn modelId="{BB1871E8-30EE-CB4B-B495-5B1DFD207AB3}" type="presOf" srcId="{1B28E5B8-1207-4676-AC5F-06B3A888F195}" destId="{3FF901E3-19A1-4DBD-91FF-86C9FEFEBEB5}" srcOrd="0" destOrd="1" presId="urn:microsoft.com/office/officeart/2018/2/layout/IconLabelDescriptionList"/>
    <dgm:cxn modelId="{00E465FA-F714-8247-BC66-440886EE72CA}" type="presOf" srcId="{2CD5D9DA-943A-482E-BDA0-45DE4144F8A1}" destId="{A17EA0D0-B9A6-405A-96FC-15093195D654}" srcOrd="0" destOrd="0" presId="urn:microsoft.com/office/officeart/2018/2/layout/IconLabelDescriptionList"/>
    <dgm:cxn modelId="{5A6835FD-3CF0-4C0B-882C-BCFFCA1E5670}" srcId="{2CD5D9DA-943A-482E-BDA0-45DE4144F8A1}" destId="{A8178443-C6A4-4F41-9194-46947D92F76A}" srcOrd="0" destOrd="0" parTransId="{8917CBD8-69DC-453E-A65D-1B6ADCA93CC8}" sibTransId="{C5A11983-0E21-4F2D-A96A-E5B5A2F65CAE}"/>
    <dgm:cxn modelId="{3F1F077B-018D-CF48-B443-762F7F2EA42A}" type="presParOf" srcId="{E174B590-DEA7-4D6C-A10E-7F5D4E27AB2D}" destId="{738768A8-4BC6-4A15-A926-11BF7958D2BE}" srcOrd="0" destOrd="0" presId="urn:microsoft.com/office/officeart/2018/2/layout/IconLabelDescriptionList"/>
    <dgm:cxn modelId="{C9E3CBD9-103E-524F-ACE5-F987586CC736}" type="presParOf" srcId="{738768A8-4BC6-4A15-A926-11BF7958D2BE}" destId="{2079581A-A7E1-48B4-8D0E-C2EF540588B3}" srcOrd="0" destOrd="0" presId="urn:microsoft.com/office/officeart/2018/2/layout/IconLabelDescriptionList"/>
    <dgm:cxn modelId="{E8223432-7F51-B548-9174-FBF5342835B4}" type="presParOf" srcId="{738768A8-4BC6-4A15-A926-11BF7958D2BE}" destId="{138FBDB4-B6BB-48DC-B294-49A30D8F8A4F}" srcOrd="1" destOrd="0" presId="urn:microsoft.com/office/officeart/2018/2/layout/IconLabelDescriptionList"/>
    <dgm:cxn modelId="{7D71B1B6-9150-DD4E-A4AC-6DDDC5D1AFB8}" type="presParOf" srcId="{738768A8-4BC6-4A15-A926-11BF7958D2BE}" destId="{A17EA0D0-B9A6-405A-96FC-15093195D654}" srcOrd="2" destOrd="0" presId="urn:microsoft.com/office/officeart/2018/2/layout/IconLabelDescriptionList"/>
    <dgm:cxn modelId="{4047FD04-7EDC-944C-A3BA-05CB895E9AAF}" type="presParOf" srcId="{738768A8-4BC6-4A15-A926-11BF7958D2BE}" destId="{2C6F0D4E-78CA-492E-9194-CFF433259034}" srcOrd="3" destOrd="0" presId="urn:microsoft.com/office/officeart/2018/2/layout/IconLabelDescriptionList"/>
    <dgm:cxn modelId="{B702DCAA-5CD8-324F-AE48-8285EDEF3BE2}" type="presParOf" srcId="{738768A8-4BC6-4A15-A926-11BF7958D2BE}" destId="{B82BE874-ECC8-43B5-B724-0F7052562ED9}" srcOrd="4" destOrd="0" presId="urn:microsoft.com/office/officeart/2018/2/layout/IconLabelDescriptionList"/>
    <dgm:cxn modelId="{A6E44278-FBCC-E349-84C9-3CF4CCB5BF82}" type="presParOf" srcId="{E174B590-DEA7-4D6C-A10E-7F5D4E27AB2D}" destId="{1B5B87B8-9EE5-486C-A07F-2F004209238B}" srcOrd="1" destOrd="0" presId="urn:microsoft.com/office/officeart/2018/2/layout/IconLabelDescriptionList"/>
    <dgm:cxn modelId="{6628DBF1-2406-4E4F-924B-EF1076405793}" type="presParOf" srcId="{E174B590-DEA7-4D6C-A10E-7F5D4E27AB2D}" destId="{947F6A8D-BF21-4EBB-875A-A8711416ADE1}" srcOrd="2" destOrd="0" presId="urn:microsoft.com/office/officeart/2018/2/layout/IconLabelDescriptionList"/>
    <dgm:cxn modelId="{C97FC907-3026-3D4A-A78E-B7EF61DCD886}" type="presParOf" srcId="{947F6A8D-BF21-4EBB-875A-A8711416ADE1}" destId="{25BD255E-6387-43A0-BBB6-D5F4FC34D607}" srcOrd="0" destOrd="0" presId="urn:microsoft.com/office/officeart/2018/2/layout/IconLabelDescriptionList"/>
    <dgm:cxn modelId="{788A760F-54C7-5744-849E-08E816B9C6BC}" type="presParOf" srcId="{947F6A8D-BF21-4EBB-875A-A8711416ADE1}" destId="{53E4EF63-F36E-43D8-95E6-89612DB47F83}" srcOrd="1" destOrd="0" presId="urn:microsoft.com/office/officeart/2018/2/layout/IconLabelDescriptionList"/>
    <dgm:cxn modelId="{794DBD0E-B025-F248-A595-17EA9A600510}" type="presParOf" srcId="{947F6A8D-BF21-4EBB-875A-A8711416ADE1}" destId="{153A49ED-A6FD-4B16-89A9-F07B29B73E3D}" srcOrd="2" destOrd="0" presId="urn:microsoft.com/office/officeart/2018/2/layout/IconLabelDescriptionList"/>
    <dgm:cxn modelId="{F95B8E97-C559-B248-8DD8-BA98213DAF54}" type="presParOf" srcId="{947F6A8D-BF21-4EBB-875A-A8711416ADE1}" destId="{5C5D9AC3-F80C-4977-88B4-879CBF9413BA}" srcOrd="3" destOrd="0" presId="urn:microsoft.com/office/officeart/2018/2/layout/IconLabelDescriptionList"/>
    <dgm:cxn modelId="{AEF7E1D4-B382-3748-87D5-95F5D9DA9BBA}" type="presParOf" srcId="{947F6A8D-BF21-4EBB-875A-A8711416ADE1}" destId="{3FF901E3-19A1-4DBD-91FF-86C9FEFEBEB5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9AE8B9F-42A4-48BA-B29A-7F55423389F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A60026F0-C064-449E-AB23-39F0254917B7}">
      <dgm:prSet/>
      <dgm:spPr/>
      <dgm:t>
        <a:bodyPr/>
        <a:lstStyle/>
        <a:p>
          <a:pPr>
            <a:defRPr b="1"/>
          </a:pPr>
          <a:r>
            <a:rPr lang="en-US"/>
            <a:t>Goal</a:t>
          </a:r>
        </a:p>
      </dgm:t>
    </dgm:pt>
    <dgm:pt modelId="{BDCED63E-321A-4CDB-8248-ED11E9083AE0}" type="parTrans" cxnId="{D77492B3-AD24-4ACC-9387-23D87F39C7F7}">
      <dgm:prSet/>
      <dgm:spPr/>
      <dgm:t>
        <a:bodyPr/>
        <a:lstStyle/>
        <a:p>
          <a:endParaRPr lang="en-US"/>
        </a:p>
      </dgm:t>
    </dgm:pt>
    <dgm:pt modelId="{DC945E98-10EF-48EC-93D7-9FC6CAB65EAE}" type="sibTrans" cxnId="{D77492B3-AD24-4ACC-9387-23D87F39C7F7}">
      <dgm:prSet/>
      <dgm:spPr/>
      <dgm:t>
        <a:bodyPr/>
        <a:lstStyle/>
        <a:p>
          <a:endParaRPr lang="en-US"/>
        </a:p>
      </dgm:t>
    </dgm:pt>
    <dgm:pt modelId="{5D90ACBF-6039-497B-BB3C-8956C3EE5FEC}">
      <dgm:prSet/>
      <dgm:spPr/>
      <dgm:t>
        <a:bodyPr/>
        <a:lstStyle/>
        <a:p>
          <a:r>
            <a:rPr lang="en-US" dirty="0"/>
            <a:t>Build transformer-based model from scratch, including architecture design, dataset selection, and training</a:t>
          </a:r>
        </a:p>
      </dgm:t>
    </dgm:pt>
    <dgm:pt modelId="{31660FB8-8731-4D27-AE35-5FB0C08847DD}" type="parTrans" cxnId="{DE4319AD-4BE3-473C-A431-82B54BCC9E7C}">
      <dgm:prSet/>
      <dgm:spPr/>
      <dgm:t>
        <a:bodyPr/>
        <a:lstStyle/>
        <a:p>
          <a:endParaRPr lang="en-US"/>
        </a:p>
      </dgm:t>
    </dgm:pt>
    <dgm:pt modelId="{FD47CEAE-3C86-4908-9000-09234C5D817D}" type="sibTrans" cxnId="{DE4319AD-4BE3-473C-A431-82B54BCC9E7C}">
      <dgm:prSet/>
      <dgm:spPr/>
      <dgm:t>
        <a:bodyPr/>
        <a:lstStyle/>
        <a:p>
          <a:endParaRPr lang="en-US"/>
        </a:p>
      </dgm:t>
    </dgm:pt>
    <dgm:pt modelId="{1C5ED031-853A-467B-A064-26E05DD4524A}">
      <dgm:prSet/>
      <dgm:spPr/>
      <dgm:t>
        <a:bodyPr/>
        <a:lstStyle/>
        <a:p>
          <a:pPr>
            <a:defRPr b="1"/>
          </a:pPr>
          <a:r>
            <a:rPr lang="en-US"/>
            <a:t>Pros</a:t>
          </a:r>
        </a:p>
      </dgm:t>
    </dgm:pt>
    <dgm:pt modelId="{545419F0-108D-4027-A00C-26817574E039}" type="parTrans" cxnId="{15154E90-5FB2-4C06-ABF4-B2F9BCD20C0E}">
      <dgm:prSet/>
      <dgm:spPr/>
      <dgm:t>
        <a:bodyPr/>
        <a:lstStyle/>
        <a:p>
          <a:endParaRPr lang="en-US"/>
        </a:p>
      </dgm:t>
    </dgm:pt>
    <dgm:pt modelId="{F54D2190-BB4A-4AAC-9806-E23B1502360E}" type="sibTrans" cxnId="{15154E90-5FB2-4C06-ABF4-B2F9BCD20C0E}">
      <dgm:prSet/>
      <dgm:spPr/>
      <dgm:t>
        <a:bodyPr/>
        <a:lstStyle/>
        <a:p>
          <a:endParaRPr lang="en-US"/>
        </a:p>
      </dgm:t>
    </dgm:pt>
    <dgm:pt modelId="{F9597A44-BA84-44C8-8665-42CB6F1C31E7}">
      <dgm:prSet/>
      <dgm:spPr/>
      <dgm:t>
        <a:bodyPr/>
        <a:lstStyle/>
        <a:p>
          <a:r>
            <a:rPr lang="en-US" dirty="0"/>
            <a:t>Specialized AI needs and solutions</a:t>
          </a:r>
        </a:p>
      </dgm:t>
    </dgm:pt>
    <dgm:pt modelId="{BA336307-551E-4A03-8315-2A218FDD2FB6}" type="parTrans" cxnId="{78014A8F-CC65-436A-85DA-773A3B4A655C}">
      <dgm:prSet/>
      <dgm:spPr/>
      <dgm:t>
        <a:bodyPr/>
        <a:lstStyle/>
        <a:p>
          <a:endParaRPr lang="en-US"/>
        </a:p>
      </dgm:t>
    </dgm:pt>
    <dgm:pt modelId="{F32D81EE-1414-40D6-A080-73DC1B267B72}" type="sibTrans" cxnId="{78014A8F-CC65-436A-85DA-773A3B4A655C}">
      <dgm:prSet/>
      <dgm:spPr/>
      <dgm:t>
        <a:bodyPr/>
        <a:lstStyle/>
        <a:p>
          <a:endParaRPr lang="en-US"/>
        </a:p>
      </dgm:t>
    </dgm:pt>
    <dgm:pt modelId="{4E12208D-D869-469E-9C76-17739C056DAC}">
      <dgm:prSet/>
      <dgm:spPr/>
      <dgm:t>
        <a:bodyPr/>
        <a:lstStyle/>
        <a:p>
          <a:r>
            <a:rPr lang="en-US" dirty="0"/>
            <a:t>research projects with unique requirements</a:t>
          </a:r>
        </a:p>
      </dgm:t>
    </dgm:pt>
    <dgm:pt modelId="{CBC7DF1E-B706-46BA-8989-9683A9492973}" type="parTrans" cxnId="{454951B2-065A-4A9E-9322-ECB6657590D6}">
      <dgm:prSet/>
      <dgm:spPr/>
      <dgm:t>
        <a:bodyPr/>
        <a:lstStyle/>
        <a:p>
          <a:endParaRPr lang="en-US"/>
        </a:p>
      </dgm:t>
    </dgm:pt>
    <dgm:pt modelId="{4E905ADA-E0BC-481D-A9A2-EE57EBB3DB48}" type="sibTrans" cxnId="{454951B2-065A-4A9E-9322-ECB6657590D6}">
      <dgm:prSet/>
      <dgm:spPr/>
      <dgm:t>
        <a:bodyPr/>
        <a:lstStyle/>
        <a:p>
          <a:endParaRPr lang="en-US"/>
        </a:p>
      </dgm:t>
    </dgm:pt>
    <dgm:pt modelId="{47CB045B-E21E-4E86-8C0A-E71C8D686DC3}">
      <dgm:prSet/>
      <dgm:spPr/>
      <dgm:t>
        <a:bodyPr/>
        <a:lstStyle/>
        <a:p>
          <a:r>
            <a:rPr lang="en-US"/>
            <a:t>complete control over model architecture</a:t>
          </a:r>
        </a:p>
      </dgm:t>
    </dgm:pt>
    <dgm:pt modelId="{C7156320-2588-483E-A3C7-744FD31AF3DA}" type="parTrans" cxnId="{978C6940-D08F-4F69-8EBE-EEDD0BC8283D}">
      <dgm:prSet/>
      <dgm:spPr/>
      <dgm:t>
        <a:bodyPr/>
        <a:lstStyle/>
        <a:p>
          <a:endParaRPr lang="en-US"/>
        </a:p>
      </dgm:t>
    </dgm:pt>
    <dgm:pt modelId="{60241D6D-AA21-466A-AC33-ADA04EB1927B}" type="sibTrans" cxnId="{978C6940-D08F-4F69-8EBE-EEDD0BC8283D}">
      <dgm:prSet/>
      <dgm:spPr/>
      <dgm:t>
        <a:bodyPr/>
        <a:lstStyle/>
        <a:p>
          <a:endParaRPr lang="en-US"/>
        </a:p>
      </dgm:t>
    </dgm:pt>
    <dgm:pt modelId="{F166AECE-1FD8-4566-945C-521E03A6D9CB}">
      <dgm:prSet/>
      <dgm:spPr/>
      <dgm:t>
        <a:bodyPr/>
        <a:lstStyle/>
        <a:p>
          <a:pPr>
            <a:defRPr b="1"/>
          </a:pPr>
          <a:r>
            <a:rPr lang="en-US"/>
            <a:t>Cons</a:t>
          </a:r>
        </a:p>
      </dgm:t>
    </dgm:pt>
    <dgm:pt modelId="{BD5B026B-6695-4FF0-9905-0546B8ECE1C2}" type="parTrans" cxnId="{DF354F09-3BBB-4A54-BE89-60EA611DDD0D}">
      <dgm:prSet/>
      <dgm:spPr/>
      <dgm:t>
        <a:bodyPr/>
        <a:lstStyle/>
        <a:p>
          <a:endParaRPr lang="en-US"/>
        </a:p>
      </dgm:t>
    </dgm:pt>
    <dgm:pt modelId="{9AAEF31B-D694-4514-9F4F-CCE9FE123AB1}" type="sibTrans" cxnId="{DF354F09-3BBB-4A54-BE89-60EA611DDD0D}">
      <dgm:prSet/>
      <dgm:spPr/>
      <dgm:t>
        <a:bodyPr/>
        <a:lstStyle/>
        <a:p>
          <a:endParaRPr lang="en-US"/>
        </a:p>
      </dgm:t>
    </dgm:pt>
    <dgm:pt modelId="{43BF04D1-AC68-463E-806B-75E3CD7075AC}">
      <dgm:prSet/>
      <dgm:spPr/>
      <dgm:t>
        <a:bodyPr/>
        <a:lstStyle/>
        <a:p>
          <a:r>
            <a:rPr lang="en-US" dirty="0"/>
            <a:t>Requires expertise in deep learning,  computational resources, and large data</a:t>
          </a:r>
        </a:p>
      </dgm:t>
    </dgm:pt>
    <dgm:pt modelId="{C8098290-35C5-4350-861F-7C8F22FCAE89}" type="parTrans" cxnId="{1193FE3E-6944-4864-98EC-741586383ABE}">
      <dgm:prSet/>
      <dgm:spPr/>
      <dgm:t>
        <a:bodyPr/>
        <a:lstStyle/>
        <a:p>
          <a:endParaRPr lang="en-US"/>
        </a:p>
      </dgm:t>
    </dgm:pt>
    <dgm:pt modelId="{1C96CFB5-F657-4559-AB08-50B4E2A5736C}" type="sibTrans" cxnId="{1193FE3E-6944-4864-98EC-741586383ABE}">
      <dgm:prSet/>
      <dgm:spPr/>
      <dgm:t>
        <a:bodyPr/>
        <a:lstStyle/>
        <a:p>
          <a:endParaRPr lang="en-US"/>
        </a:p>
      </dgm:t>
    </dgm:pt>
    <dgm:pt modelId="{2040222B-55DF-4E3C-9334-9B19F73CCDBA}" type="pres">
      <dgm:prSet presAssocID="{29AE8B9F-42A4-48BA-B29A-7F55423389FE}" presName="root" presStyleCnt="0">
        <dgm:presLayoutVars>
          <dgm:dir/>
          <dgm:resizeHandles val="exact"/>
        </dgm:presLayoutVars>
      </dgm:prSet>
      <dgm:spPr/>
    </dgm:pt>
    <dgm:pt modelId="{3323B494-9BB1-4AFA-A359-2B461A391730}" type="pres">
      <dgm:prSet presAssocID="{A60026F0-C064-449E-AB23-39F0254917B7}" presName="compNode" presStyleCnt="0"/>
      <dgm:spPr/>
    </dgm:pt>
    <dgm:pt modelId="{F35B7902-35AB-41B1-AF90-318CEBF0DD1D}" type="pres">
      <dgm:prSet presAssocID="{A60026F0-C064-449E-AB23-39F0254917B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118CAD1-CA5D-4055-A32F-A812850E795A}" type="pres">
      <dgm:prSet presAssocID="{A60026F0-C064-449E-AB23-39F0254917B7}" presName="iconSpace" presStyleCnt="0"/>
      <dgm:spPr/>
    </dgm:pt>
    <dgm:pt modelId="{99CFC6DC-5E83-43A8-A88D-BC81DBA75217}" type="pres">
      <dgm:prSet presAssocID="{A60026F0-C064-449E-AB23-39F0254917B7}" presName="parTx" presStyleLbl="revTx" presStyleIdx="0" presStyleCnt="6">
        <dgm:presLayoutVars>
          <dgm:chMax val="0"/>
          <dgm:chPref val="0"/>
        </dgm:presLayoutVars>
      </dgm:prSet>
      <dgm:spPr/>
    </dgm:pt>
    <dgm:pt modelId="{3EB95616-3D80-4A57-8D0B-C3487B4805F7}" type="pres">
      <dgm:prSet presAssocID="{A60026F0-C064-449E-AB23-39F0254917B7}" presName="txSpace" presStyleCnt="0"/>
      <dgm:spPr/>
    </dgm:pt>
    <dgm:pt modelId="{D8FD764E-9379-4A32-9705-52555D0B5EEA}" type="pres">
      <dgm:prSet presAssocID="{A60026F0-C064-449E-AB23-39F0254917B7}" presName="desTx" presStyleLbl="revTx" presStyleIdx="1" presStyleCnt="6">
        <dgm:presLayoutVars/>
      </dgm:prSet>
      <dgm:spPr/>
    </dgm:pt>
    <dgm:pt modelId="{2843D1B1-E39E-4A30-8505-024EDC6EE377}" type="pres">
      <dgm:prSet presAssocID="{DC945E98-10EF-48EC-93D7-9FC6CAB65EAE}" presName="sibTrans" presStyleCnt="0"/>
      <dgm:spPr/>
    </dgm:pt>
    <dgm:pt modelId="{B462AB90-F68F-472F-9AD1-6BBE866993A0}" type="pres">
      <dgm:prSet presAssocID="{1C5ED031-853A-467B-A064-26E05DD4524A}" presName="compNode" presStyleCnt="0"/>
      <dgm:spPr/>
    </dgm:pt>
    <dgm:pt modelId="{61DC2B20-0929-4019-972C-FCE5E015FC52}" type="pres">
      <dgm:prSet presAssocID="{1C5ED031-853A-467B-A064-26E05DD452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340A14-6D1D-4328-8E89-0AC8BEED17B2}" type="pres">
      <dgm:prSet presAssocID="{1C5ED031-853A-467B-A064-26E05DD4524A}" presName="iconSpace" presStyleCnt="0"/>
      <dgm:spPr/>
    </dgm:pt>
    <dgm:pt modelId="{BB5187FF-17E2-40C4-AEE9-B32651E93FBF}" type="pres">
      <dgm:prSet presAssocID="{1C5ED031-853A-467B-A064-26E05DD4524A}" presName="parTx" presStyleLbl="revTx" presStyleIdx="2" presStyleCnt="6">
        <dgm:presLayoutVars>
          <dgm:chMax val="0"/>
          <dgm:chPref val="0"/>
        </dgm:presLayoutVars>
      </dgm:prSet>
      <dgm:spPr/>
    </dgm:pt>
    <dgm:pt modelId="{9FB7946D-2AB4-49DE-B554-2BC1B8785E4E}" type="pres">
      <dgm:prSet presAssocID="{1C5ED031-853A-467B-A064-26E05DD4524A}" presName="txSpace" presStyleCnt="0"/>
      <dgm:spPr/>
    </dgm:pt>
    <dgm:pt modelId="{A9AF780E-BB24-478C-9B7E-A0BE1320B141}" type="pres">
      <dgm:prSet presAssocID="{1C5ED031-853A-467B-A064-26E05DD4524A}" presName="desTx" presStyleLbl="revTx" presStyleIdx="3" presStyleCnt="6">
        <dgm:presLayoutVars/>
      </dgm:prSet>
      <dgm:spPr/>
    </dgm:pt>
    <dgm:pt modelId="{32C83ED7-4231-41CE-983C-55D165B0BD0E}" type="pres">
      <dgm:prSet presAssocID="{F54D2190-BB4A-4AAC-9806-E23B1502360E}" presName="sibTrans" presStyleCnt="0"/>
      <dgm:spPr/>
    </dgm:pt>
    <dgm:pt modelId="{5B0592D1-FF24-4D30-8D43-63FFE6F545CE}" type="pres">
      <dgm:prSet presAssocID="{F166AECE-1FD8-4566-945C-521E03A6D9CB}" presName="compNode" presStyleCnt="0"/>
      <dgm:spPr/>
    </dgm:pt>
    <dgm:pt modelId="{B78DC5B7-C5CF-42BF-8635-3C97FA5212F4}" type="pres">
      <dgm:prSet presAssocID="{F166AECE-1FD8-4566-945C-521E03A6D9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F5D3209-CE32-4441-82BB-A2A322CB9020}" type="pres">
      <dgm:prSet presAssocID="{F166AECE-1FD8-4566-945C-521E03A6D9CB}" presName="iconSpace" presStyleCnt="0"/>
      <dgm:spPr/>
    </dgm:pt>
    <dgm:pt modelId="{C709B5C0-B3B1-4E8D-93BB-AE2379396FC4}" type="pres">
      <dgm:prSet presAssocID="{F166AECE-1FD8-4566-945C-521E03A6D9CB}" presName="parTx" presStyleLbl="revTx" presStyleIdx="4" presStyleCnt="6">
        <dgm:presLayoutVars>
          <dgm:chMax val="0"/>
          <dgm:chPref val="0"/>
        </dgm:presLayoutVars>
      </dgm:prSet>
      <dgm:spPr/>
    </dgm:pt>
    <dgm:pt modelId="{5893D927-75AF-484B-B954-D0456871B25B}" type="pres">
      <dgm:prSet presAssocID="{F166AECE-1FD8-4566-945C-521E03A6D9CB}" presName="txSpace" presStyleCnt="0"/>
      <dgm:spPr/>
    </dgm:pt>
    <dgm:pt modelId="{42B78EE5-2436-4A8F-B890-42F7AB476BBB}" type="pres">
      <dgm:prSet presAssocID="{F166AECE-1FD8-4566-945C-521E03A6D9CB}" presName="desTx" presStyleLbl="revTx" presStyleIdx="5" presStyleCnt="6">
        <dgm:presLayoutVars/>
      </dgm:prSet>
      <dgm:spPr/>
    </dgm:pt>
  </dgm:ptLst>
  <dgm:cxnLst>
    <dgm:cxn modelId="{DF354F09-3BBB-4A54-BE89-60EA611DDD0D}" srcId="{29AE8B9F-42A4-48BA-B29A-7F55423389FE}" destId="{F166AECE-1FD8-4566-945C-521E03A6D9CB}" srcOrd="2" destOrd="0" parTransId="{BD5B026B-6695-4FF0-9905-0546B8ECE1C2}" sibTransId="{9AAEF31B-D694-4514-9F4F-CCE9FE123AB1}"/>
    <dgm:cxn modelId="{DE66D52E-3E8C-A342-A4CC-9C51489743EE}" type="presOf" srcId="{F9597A44-BA84-44C8-8665-42CB6F1C31E7}" destId="{A9AF780E-BB24-478C-9B7E-A0BE1320B141}" srcOrd="0" destOrd="0" presId="urn:microsoft.com/office/officeart/2018/5/layout/CenteredIconLabelDescriptionList"/>
    <dgm:cxn modelId="{CF00AB38-C0F1-BC45-AE33-D661FB02CD07}" type="presOf" srcId="{A60026F0-C064-449E-AB23-39F0254917B7}" destId="{99CFC6DC-5E83-43A8-A88D-BC81DBA75217}" srcOrd="0" destOrd="0" presId="urn:microsoft.com/office/officeart/2018/5/layout/CenteredIconLabelDescriptionList"/>
    <dgm:cxn modelId="{1193FE3E-6944-4864-98EC-741586383ABE}" srcId="{F166AECE-1FD8-4566-945C-521E03A6D9CB}" destId="{43BF04D1-AC68-463E-806B-75E3CD7075AC}" srcOrd="0" destOrd="0" parTransId="{C8098290-35C5-4350-861F-7C8F22FCAE89}" sibTransId="{1C96CFB5-F657-4559-AB08-50B4E2A5736C}"/>
    <dgm:cxn modelId="{978C6940-D08F-4F69-8EBE-EEDD0BC8283D}" srcId="{1C5ED031-853A-467B-A064-26E05DD4524A}" destId="{47CB045B-E21E-4E86-8C0A-E71C8D686DC3}" srcOrd="2" destOrd="0" parTransId="{C7156320-2588-483E-A3C7-744FD31AF3DA}" sibTransId="{60241D6D-AA21-466A-AC33-ADA04EB1927B}"/>
    <dgm:cxn modelId="{9AC04E7E-1A5B-F342-A9BC-60B9FC38A98E}" type="presOf" srcId="{47CB045B-E21E-4E86-8C0A-E71C8D686DC3}" destId="{A9AF780E-BB24-478C-9B7E-A0BE1320B141}" srcOrd="0" destOrd="2" presId="urn:microsoft.com/office/officeart/2018/5/layout/CenteredIconLabelDescriptionList"/>
    <dgm:cxn modelId="{B028878D-CCC8-E841-970E-9DD5A8273B5D}" type="presOf" srcId="{F166AECE-1FD8-4566-945C-521E03A6D9CB}" destId="{C709B5C0-B3B1-4E8D-93BB-AE2379396FC4}" srcOrd="0" destOrd="0" presId="urn:microsoft.com/office/officeart/2018/5/layout/CenteredIconLabelDescriptionList"/>
    <dgm:cxn modelId="{3F995A8E-F52A-DF40-959E-140E0869E5AF}" type="presOf" srcId="{1C5ED031-853A-467B-A064-26E05DD4524A}" destId="{BB5187FF-17E2-40C4-AEE9-B32651E93FBF}" srcOrd="0" destOrd="0" presId="urn:microsoft.com/office/officeart/2018/5/layout/CenteredIconLabelDescriptionList"/>
    <dgm:cxn modelId="{BFE3468F-37B7-6D4E-9D17-66C7171660F6}" type="presOf" srcId="{5D90ACBF-6039-497B-BB3C-8956C3EE5FEC}" destId="{D8FD764E-9379-4A32-9705-52555D0B5EEA}" srcOrd="0" destOrd="0" presId="urn:microsoft.com/office/officeart/2018/5/layout/CenteredIconLabelDescriptionList"/>
    <dgm:cxn modelId="{78014A8F-CC65-436A-85DA-773A3B4A655C}" srcId="{1C5ED031-853A-467B-A064-26E05DD4524A}" destId="{F9597A44-BA84-44C8-8665-42CB6F1C31E7}" srcOrd="0" destOrd="0" parTransId="{BA336307-551E-4A03-8315-2A218FDD2FB6}" sibTransId="{F32D81EE-1414-40D6-A080-73DC1B267B72}"/>
    <dgm:cxn modelId="{15154E90-5FB2-4C06-ABF4-B2F9BCD20C0E}" srcId="{29AE8B9F-42A4-48BA-B29A-7F55423389FE}" destId="{1C5ED031-853A-467B-A064-26E05DD4524A}" srcOrd="1" destOrd="0" parTransId="{545419F0-108D-4027-A00C-26817574E039}" sibTransId="{F54D2190-BB4A-4AAC-9806-E23B1502360E}"/>
    <dgm:cxn modelId="{DE4319AD-4BE3-473C-A431-82B54BCC9E7C}" srcId="{A60026F0-C064-449E-AB23-39F0254917B7}" destId="{5D90ACBF-6039-497B-BB3C-8956C3EE5FEC}" srcOrd="0" destOrd="0" parTransId="{31660FB8-8731-4D27-AE35-5FB0C08847DD}" sibTransId="{FD47CEAE-3C86-4908-9000-09234C5D817D}"/>
    <dgm:cxn modelId="{454951B2-065A-4A9E-9322-ECB6657590D6}" srcId="{1C5ED031-853A-467B-A064-26E05DD4524A}" destId="{4E12208D-D869-469E-9C76-17739C056DAC}" srcOrd="1" destOrd="0" parTransId="{CBC7DF1E-B706-46BA-8989-9683A9492973}" sibTransId="{4E905ADA-E0BC-481D-A9A2-EE57EBB3DB48}"/>
    <dgm:cxn modelId="{D77492B3-AD24-4ACC-9387-23D87F39C7F7}" srcId="{29AE8B9F-42A4-48BA-B29A-7F55423389FE}" destId="{A60026F0-C064-449E-AB23-39F0254917B7}" srcOrd="0" destOrd="0" parTransId="{BDCED63E-321A-4CDB-8248-ED11E9083AE0}" sibTransId="{DC945E98-10EF-48EC-93D7-9FC6CAB65EAE}"/>
    <dgm:cxn modelId="{76477EC8-8CC8-304C-A3D9-7F086C2CFD37}" type="presOf" srcId="{29AE8B9F-42A4-48BA-B29A-7F55423389FE}" destId="{2040222B-55DF-4E3C-9334-9B19F73CCDBA}" srcOrd="0" destOrd="0" presId="urn:microsoft.com/office/officeart/2018/5/layout/CenteredIconLabelDescriptionList"/>
    <dgm:cxn modelId="{80D886D0-82B4-6F4D-AD31-5DAFEC422060}" type="presOf" srcId="{4E12208D-D869-469E-9C76-17739C056DAC}" destId="{A9AF780E-BB24-478C-9B7E-A0BE1320B141}" srcOrd="0" destOrd="1" presId="urn:microsoft.com/office/officeart/2018/5/layout/CenteredIconLabelDescriptionList"/>
    <dgm:cxn modelId="{C18FC1E2-DD04-6E46-9BA0-5736FC07D97F}" type="presOf" srcId="{43BF04D1-AC68-463E-806B-75E3CD7075AC}" destId="{42B78EE5-2436-4A8F-B890-42F7AB476BBB}" srcOrd="0" destOrd="0" presId="urn:microsoft.com/office/officeart/2018/5/layout/CenteredIconLabelDescriptionList"/>
    <dgm:cxn modelId="{65DF6B77-3379-964A-B70F-84FC06FEEC2D}" type="presParOf" srcId="{2040222B-55DF-4E3C-9334-9B19F73CCDBA}" destId="{3323B494-9BB1-4AFA-A359-2B461A391730}" srcOrd="0" destOrd="0" presId="urn:microsoft.com/office/officeart/2018/5/layout/CenteredIconLabelDescriptionList"/>
    <dgm:cxn modelId="{EAB2398C-3DD1-B940-89BB-4090490F9798}" type="presParOf" srcId="{3323B494-9BB1-4AFA-A359-2B461A391730}" destId="{F35B7902-35AB-41B1-AF90-318CEBF0DD1D}" srcOrd="0" destOrd="0" presId="urn:microsoft.com/office/officeart/2018/5/layout/CenteredIconLabelDescriptionList"/>
    <dgm:cxn modelId="{1B3A08BD-4587-4743-A5D4-4FE66F8E1919}" type="presParOf" srcId="{3323B494-9BB1-4AFA-A359-2B461A391730}" destId="{E118CAD1-CA5D-4055-A32F-A812850E795A}" srcOrd="1" destOrd="0" presId="urn:microsoft.com/office/officeart/2018/5/layout/CenteredIconLabelDescriptionList"/>
    <dgm:cxn modelId="{55162617-906E-8F4A-AD0D-21C6C59E36CD}" type="presParOf" srcId="{3323B494-9BB1-4AFA-A359-2B461A391730}" destId="{99CFC6DC-5E83-43A8-A88D-BC81DBA75217}" srcOrd="2" destOrd="0" presId="urn:microsoft.com/office/officeart/2018/5/layout/CenteredIconLabelDescriptionList"/>
    <dgm:cxn modelId="{74F48ACD-7EE8-D844-8FF8-F1CA7D740371}" type="presParOf" srcId="{3323B494-9BB1-4AFA-A359-2B461A391730}" destId="{3EB95616-3D80-4A57-8D0B-C3487B4805F7}" srcOrd="3" destOrd="0" presId="urn:microsoft.com/office/officeart/2018/5/layout/CenteredIconLabelDescriptionList"/>
    <dgm:cxn modelId="{A8AE11E6-BEBB-034D-BE9F-06EC23E445DD}" type="presParOf" srcId="{3323B494-9BB1-4AFA-A359-2B461A391730}" destId="{D8FD764E-9379-4A32-9705-52555D0B5EEA}" srcOrd="4" destOrd="0" presId="urn:microsoft.com/office/officeart/2018/5/layout/CenteredIconLabelDescriptionList"/>
    <dgm:cxn modelId="{2D69F467-65E4-EB48-820E-CE2AAD0E29BE}" type="presParOf" srcId="{2040222B-55DF-4E3C-9334-9B19F73CCDBA}" destId="{2843D1B1-E39E-4A30-8505-024EDC6EE377}" srcOrd="1" destOrd="0" presId="urn:microsoft.com/office/officeart/2018/5/layout/CenteredIconLabelDescriptionList"/>
    <dgm:cxn modelId="{E10394E4-8C39-AE48-960A-02EDB52A03C5}" type="presParOf" srcId="{2040222B-55DF-4E3C-9334-9B19F73CCDBA}" destId="{B462AB90-F68F-472F-9AD1-6BBE866993A0}" srcOrd="2" destOrd="0" presId="urn:microsoft.com/office/officeart/2018/5/layout/CenteredIconLabelDescriptionList"/>
    <dgm:cxn modelId="{4A01CF17-CF10-A944-AD17-F42D5B3054BF}" type="presParOf" srcId="{B462AB90-F68F-472F-9AD1-6BBE866993A0}" destId="{61DC2B20-0929-4019-972C-FCE5E015FC52}" srcOrd="0" destOrd="0" presId="urn:microsoft.com/office/officeart/2018/5/layout/CenteredIconLabelDescriptionList"/>
    <dgm:cxn modelId="{A8459045-187B-D848-BE7B-165F4E8217E0}" type="presParOf" srcId="{B462AB90-F68F-472F-9AD1-6BBE866993A0}" destId="{F3340A14-6D1D-4328-8E89-0AC8BEED17B2}" srcOrd="1" destOrd="0" presId="urn:microsoft.com/office/officeart/2018/5/layout/CenteredIconLabelDescriptionList"/>
    <dgm:cxn modelId="{E382BE04-86C9-E442-94C1-F002E80AC0EE}" type="presParOf" srcId="{B462AB90-F68F-472F-9AD1-6BBE866993A0}" destId="{BB5187FF-17E2-40C4-AEE9-B32651E93FBF}" srcOrd="2" destOrd="0" presId="urn:microsoft.com/office/officeart/2018/5/layout/CenteredIconLabelDescriptionList"/>
    <dgm:cxn modelId="{FE868E3E-8E06-314F-BF05-3800A97E949B}" type="presParOf" srcId="{B462AB90-F68F-472F-9AD1-6BBE866993A0}" destId="{9FB7946D-2AB4-49DE-B554-2BC1B8785E4E}" srcOrd="3" destOrd="0" presId="urn:microsoft.com/office/officeart/2018/5/layout/CenteredIconLabelDescriptionList"/>
    <dgm:cxn modelId="{973FBF3D-83B4-B446-AEB4-D2729F9ED700}" type="presParOf" srcId="{B462AB90-F68F-472F-9AD1-6BBE866993A0}" destId="{A9AF780E-BB24-478C-9B7E-A0BE1320B141}" srcOrd="4" destOrd="0" presId="urn:microsoft.com/office/officeart/2018/5/layout/CenteredIconLabelDescriptionList"/>
    <dgm:cxn modelId="{C751CD86-AACC-AA4D-8336-E0CEB18F4E6B}" type="presParOf" srcId="{2040222B-55DF-4E3C-9334-9B19F73CCDBA}" destId="{32C83ED7-4231-41CE-983C-55D165B0BD0E}" srcOrd="3" destOrd="0" presId="urn:microsoft.com/office/officeart/2018/5/layout/CenteredIconLabelDescriptionList"/>
    <dgm:cxn modelId="{91AA4E68-C72D-7342-972A-C4BC0C72A048}" type="presParOf" srcId="{2040222B-55DF-4E3C-9334-9B19F73CCDBA}" destId="{5B0592D1-FF24-4D30-8D43-63FFE6F545CE}" srcOrd="4" destOrd="0" presId="urn:microsoft.com/office/officeart/2018/5/layout/CenteredIconLabelDescriptionList"/>
    <dgm:cxn modelId="{EFCFE654-A29D-9E48-8868-DC9D0290628A}" type="presParOf" srcId="{5B0592D1-FF24-4D30-8D43-63FFE6F545CE}" destId="{B78DC5B7-C5CF-42BF-8635-3C97FA5212F4}" srcOrd="0" destOrd="0" presId="urn:microsoft.com/office/officeart/2018/5/layout/CenteredIconLabelDescriptionList"/>
    <dgm:cxn modelId="{A6A26E2E-B012-E346-A3CD-90E35C866B7B}" type="presParOf" srcId="{5B0592D1-FF24-4D30-8D43-63FFE6F545CE}" destId="{9F5D3209-CE32-4441-82BB-A2A322CB9020}" srcOrd="1" destOrd="0" presId="urn:microsoft.com/office/officeart/2018/5/layout/CenteredIconLabelDescriptionList"/>
    <dgm:cxn modelId="{7BE59E47-BABD-D842-9869-04359E6A345D}" type="presParOf" srcId="{5B0592D1-FF24-4D30-8D43-63FFE6F545CE}" destId="{C709B5C0-B3B1-4E8D-93BB-AE2379396FC4}" srcOrd="2" destOrd="0" presId="urn:microsoft.com/office/officeart/2018/5/layout/CenteredIconLabelDescriptionList"/>
    <dgm:cxn modelId="{11FA735C-75FD-AB49-B308-7623071DB402}" type="presParOf" srcId="{5B0592D1-FF24-4D30-8D43-63FFE6F545CE}" destId="{5893D927-75AF-484B-B954-D0456871B25B}" srcOrd="3" destOrd="0" presId="urn:microsoft.com/office/officeart/2018/5/layout/CenteredIconLabelDescriptionList"/>
    <dgm:cxn modelId="{51286127-E02B-BE4C-84C8-7DD9E607F830}" type="presParOf" srcId="{5B0592D1-FF24-4D30-8D43-63FFE6F545CE}" destId="{42B78EE5-2436-4A8F-B890-42F7AB476BB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D0D8E-5C33-F041-848B-64B890DE68D4}">
      <dsp:nvSpPr>
        <dsp:cNvPr id="0" name=""/>
        <dsp:cNvSpPr/>
      </dsp:nvSpPr>
      <dsp:spPr>
        <a:xfrm>
          <a:off x="0" y="95242"/>
          <a:ext cx="5576552" cy="421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Meaningless and ambiguous question</a:t>
          </a:r>
        </a:p>
      </dsp:txBody>
      <dsp:txXfrm>
        <a:off x="20561" y="115803"/>
        <a:ext cx="5535430" cy="380078"/>
      </dsp:txXfrm>
    </dsp:sp>
    <dsp:sp modelId="{4B4B03AD-4BC9-0C4A-9CB5-6001F23D06C7}">
      <dsp:nvSpPr>
        <dsp:cNvPr id="0" name=""/>
        <dsp:cNvSpPr/>
      </dsp:nvSpPr>
      <dsp:spPr>
        <a:xfrm>
          <a:off x="0" y="568282"/>
          <a:ext cx="5576552" cy="421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Georgia" panose="02040502050405020303" pitchFamily="18" charset="0"/>
            </a:rPr>
            <a:t>Imitation game” by Alan Turing</a:t>
          </a:r>
        </a:p>
      </dsp:txBody>
      <dsp:txXfrm>
        <a:off x="20561" y="588843"/>
        <a:ext cx="5535430" cy="380078"/>
      </dsp:txXfrm>
    </dsp:sp>
    <dsp:sp modelId="{1FF1EE7A-C75C-944A-BCF0-3284EE0C5A38}">
      <dsp:nvSpPr>
        <dsp:cNvPr id="0" name=""/>
        <dsp:cNvSpPr/>
      </dsp:nvSpPr>
      <dsp:spPr>
        <a:xfrm>
          <a:off x="0" y="989482"/>
          <a:ext cx="5576552" cy="29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5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Human, Machine, Interrogator</a:t>
          </a:r>
        </a:p>
      </dsp:txBody>
      <dsp:txXfrm>
        <a:off x="0" y="989482"/>
        <a:ext cx="5576552" cy="298080"/>
      </dsp:txXfrm>
    </dsp:sp>
    <dsp:sp modelId="{9B320757-64C3-3548-BEA6-B529FD1FB074}">
      <dsp:nvSpPr>
        <dsp:cNvPr id="0" name=""/>
        <dsp:cNvSpPr/>
      </dsp:nvSpPr>
      <dsp:spPr>
        <a:xfrm>
          <a:off x="0" y="1287562"/>
          <a:ext cx="5576552" cy="42120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Georgia" panose="02040502050405020303" pitchFamily="18" charset="0"/>
            </a:rPr>
            <a:t>Objections to Machine Intelligence </a:t>
          </a:r>
        </a:p>
      </dsp:txBody>
      <dsp:txXfrm>
        <a:off x="20561" y="1308123"/>
        <a:ext cx="5535430" cy="380078"/>
      </dsp:txXfrm>
    </dsp:sp>
    <dsp:sp modelId="{2715F061-EC6E-1540-BEE2-48141661E328}">
      <dsp:nvSpPr>
        <dsp:cNvPr id="0" name=""/>
        <dsp:cNvSpPr/>
      </dsp:nvSpPr>
      <dsp:spPr>
        <a:xfrm>
          <a:off x="0" y="1708762"/>
          <a:ext cx="5576552" cy="223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056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Theological Objection – thinking belongs to humans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“Heads in the Sand” Objection – too disturbing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Mathematical Objection – proofs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Argument from Consciousness – behavior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Arguments from Various Disabilities – imagination tasks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Lady Lovelace's Objection – machines can learn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Argument from Continuity in Nervous System – discrete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Argument from Informality of Behavior – complex vs formal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Argument from Extra-Sensory Perception – telepathy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 dirty="0">
              <a:latin typeface="Georgia" panose="02040502050405020303" pitchFamily="18" charset="0"/>
            </a:rPr>
            <a:t>Chinese Room Argument </a:t>
          </a:r>
        </a:p>
      </dsp:txBody>
      <dsp:txXfrm>
        <a:off x="0" y="1708762"/>
        <a:ext cx="5576552" cy="22356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722492-EC50-4FF8-A9B4-C715602B5B30}">
      <dsp:nvSpPr>
        <dsp:cNvPr id="0" name=""/>
        <dsp:cNvSpPr/>
      </dsp:nvSpPr>
      <dsp:spPr>
        <a:xfrm>
          <a:off x="567558" y="638730"/>
          <a:ext cx="609820" cy="609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5F381-180E-4937-B834-CA8E3DFEF2F9}">
      <dsp:nvSpPr>
        <dsp:cNvPr id="0" name=""/>
        <dsp:cNvSpPr/>
      </dsp:nvSpPr>
      <dsp:spPr>
        <a:xfrm>
          <a:off x="1297" y="133398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Goal:</a:t>
          </a:r>
        </a:p>
      </dsp:txBody>
      <dsp:txXfrm>
        <a:off x="1297" y="1333989"/>
        <a:ext cx="1742343" cy="261351"/>
      </dsp:txXfrm>
    </dsp:sp>
    <dsp:sp modelId="{B285FE7A-9E0D-4F8F-974E-36218FB9B397}">
      <dsp:nvSpPr>
        <dsp:cNvPr id="0" name=""/>
        <dsp:cNvSpPr/>
      </dsp:nvSpPr>
      <dsp:spPr>
        <a:xfrm>
          <a:off x="1297" y="1635079"/>
          <a:ext cx="1742343" cy="99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Access AI models through an API without building or maintaining them</a:t>
          </a:r>
        </a:p>
      </dsp:txBody>
      <dsp:txXfrm>
        <a:off x="1297" y="1635079"/>
        <a:ext cx="1742343" cy="990597"/>
      </dsp:txXfrm>
    </dsp:sp>
    <dsp:sp modelId="{E34997D5-FAEE-4AB8-B86C-AAA5753314FE}">
      <dsp:nvSpPr>
        <dsp:cNvPr id="0" name=""/>
        <dsp:cNvSpPr/>
      </dsp:nvSpPr>
      <dsp:spPr>
        <a:xfrm>
          <a:off x="2614812" y="638730"/>
          <a:ext cx="609820" cy="609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09782-245F-4D2C-9F2A-C1FA1947468F}">
      <dsp:nvSpPr>
        <dsp:cNvPr id="0" name=""/>
        <dsp:cNvSpPr/>
      </dsp:nvSpPr>
      <dsp:spPr>
        <a:xfrm>
          <a:off x="2048551" y="133398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Use cases</a:t>
          </a:r>
        </a:p>
      </dsp:txBody>
      <dsp:txXfrm>
        <a:off x="2048551" y="1333989"/>
        <a:ext cx="1742343" cy="261351"/>
      </dsp:txXfrm>
    </dsp:sp>
    <dsp:sp modelId="{A5F1CC2D-5E0C-4040-AD73-F34E67285B51}">
      <dsp:nvSpPr>
        <dsp:cNvPr id="0" name=""/>
        <dsp:cNvSpPr/>
      </dsp:nvSpPr>
      <dsp:spPr>
        <a:xfrm>
          <a:off x="2048551" y="1635079"/>
          <a:ext cx="1742343" cy="99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Automate customer service, content generation, data analysis workflows</a:t>
          </a:r>
        </a:p>
      </dsp:txBody>
      <dsp:txXfrm>
        <a:off x="2048551" y="1635079"/>
        <a:ext cx="1742343" cy="990597"/>
      </dsp:txXfrm>
    </dsp:sp>
    <dsp:sp modelId="{FFBD7CCF-53D2-476B-81CF-B3DBB0B89E78}">
      <dsp:nvSpPr>
        <dsp:cNvPr id="0" name=""/>
        <dsp:cNvSpPr/>
      </dsp:nvSpPr>
      <dsp:spPr>
        <a:xfrm>
          <a:off x="4662066" y="638730"/>
          <a:ext cx="609820" cy="609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93B70-359A-47B8-B8D3-8448D884D7C0}">
      <dsp:nvSpPr>
        <dsp:cNvPr id="0" name=""/>
        <dsp:cNvSpPr/>
      </dsp:nvSpPr>
      <dsp:spPr>
        <a:xfrm>
          <a:off x="4095805" y="133398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Cons:</a:t>
          </a:r>
        </a:p>
      </dsp:txBody>
      <dsp:txXfrm>
        <a:off x="4095805" y="1333989"/>
        <a:ext cx="1742343" cy="261351"/>
      </dsp:txXfrm>
    </dsp:sp>
    <dsp:sp modelId="{41E5B158-AEF2-4B89-88E9-62D6A7B64006}">
      <dsp:nvSpPr>
        <dsp:cNvPr id="0" name=""/>
        <dsp:cNvSpPr/>
      </dsp:nvSpPr>
      <dsp:spPr>
        <a:xfrm>
          <a:off x="4095805" y="1635079"/>
          <a:ext cx="1742343" cy="99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Limited control over model's inner workings, potentially high costs</a:t>
          </a:r>
        </a:p>
      </dsp:txBody>
      <dsp:txXfrm>
        <a:off x="4095805" y="1635079"/>
        <a:ext cx="1742343" cy="990597"/>
      </dsp:txXfrm>
    </dsp:sp>
    <dsp:sp modelId="{0FFE54F7-D791-46AB-AE63-4BC1DFA253E9}">
      <dsp:nvSpPr>
        <dsp:cNvPr id="0" name=""/>
        <dsp:cNvSpPr/>
      </dsp:nvSpPr>
      <dsp:spPr>
        <a:xfrm>
          <a:off x="6709320" y="638730"/>
          <a:ext cx="609820" cy="6098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83C450-5E2B-48C3-B79F-078EBEBFC37D}">
      <dsp:nvSpPr>
        <dsp:cNvPr id="0" name=""/>
        <dsp:cNvSpPr/>
      </dsp:nvSpPr>
      <dsp:spPr>
        <a:xfrm>
          <a:off x="6143058" y="133398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Pros:</a:t>
          </a:r>
        </a:p>
      </dsp:txBody>
      <dsp:txXfrm>
        <a:off x="6143058" y="1333989"/>
        <a:ext cx="1742343" cy="261351"/>
      </dsp:txXfrm>
    </dsp:sp>
    <dsp:sp modelId="{08148120-B3B9-42D5-A155-62EEA763F819}">
      <dsp:nvSpPr>
        <dsp:cNvPr id="0" name=""/>
        <dsp:cNvSpPr/>
      </dsp:nvSpPr>
      <dsp:spPr>
        <a:xfrm>
          <a:off x="6143058" y="1635079"/>
          <a:ext cx="1742343" cy="990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Quick integration into applications, minimal technical expertise needed, and scalability</a:t>
          </a:r>
        </a:p>
      </dsp:txBody>
      <dsp:txXfrm>
        <a:off x="6143058" y="1635079"/>
        <a:ext cx="1742343" cy="9905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DDF3-BE73-47BB-B913-4DF1C2E33348}">
      <dsp:nvSpPr>
        <dsp:cNvPr id="0" name=""/>
        <dsp:cNvSpPr/>
      </dsp:nvSpPr>
      <dsp:spPr>
        <a:xfrm>
          <a:off x="567558" y="639692"/>
          <a:ext cx="609820" cy="609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3D95-E9D0-4E8F-9ECC-1158DE687265}">
      <dsp:nvSpPr>
        <dsp:cNvPr id="0" name=""/>
        <dsp:cNvSpPr/>
      </dsp:nvSpPr>
      <dsp:spPr>
        <a:xfrm>
          <a:off x="1297" y="133486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Goal</a:t>
          </a:r>
        </a:p>
      </dsp:txBody>
      <dsp:txXfrm>
        <a:off x="1297" y="1334869"/>
        <a:ext cx="1742343" cy="261351"/>
      </dsp:txXfrm>
    </dsp:sp>
    <dsp:sp modelId="{138E6DD1-5665-4612-9CC3-672D88476030}">
      <dsp:nvSpPr>
        <dsp:cNvPr id="0" name=""/>
        <dsp:cNvSpPr/>
      </dsp:nvSpPr>
      <dsp:spPr>
        <a:xfrm>
          <a:off x="1297" y="1635921"/>
          <a:ext cx="1742343" cy="98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Take a pre-trained model and adapt it to a specific task</a:t>
          </a:r>
        </a:p>
      </dsp:txBody>
      <dsp:txXfrm>
        <a:off x="1297" y="1635921"/>
        <a:ext cx="1742343" cy="988794"/>
      </dsp:txXfrm>
    </dsp:sp>
    <dsp:sp modelId="{B3289610-A4E8-4C5C-8AE9-DD91B41C03FF}">
      <dsp:nvSpPr>
        <dsp:cNvPr id="0" name=""/>
        <dsp:cNvSpPr/>
      </dsp:nvSpPr>
      <dsp:spPr>
        <a:xfrm>
          <a:off x="2614812" y="639692"/>
          <a:ext cx="609820" cy="609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86116-E6E1-46DE-BCD9-BCDE73E665A3}">
      <dsp:nvSpPr>
        <dsp:cNvPr id="0" name=""/>
        <dsp:cNvSpPr/>
      </dsp:nvSpPr>
      <dsp:spPr>
        <a:xfrm>
          <a:off x="2048551" y="133486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Pros</a:t>
          </a:r>
        </a:p>
      </dsp:txBody>
      <dsp:txXfrm>
        <a:off x="2048551" y="1334869"/>
        <a:ext cx="1742343" cy="261351"/>
      </dsp:txXfrm>
    </dsp:sp>
    <dsp:sp modelId="{49B1DEE0-ADCC-41B8-B30A-0BEDC8B7FB58}">
      <dsp:nvSpPr>
        <dsp:cNvPr id="0" name=""/>
        <dsp:cNvSpPr/>
      </dsp:nvSpPr>
      <dsp:spPr>
        <a:xfrm>
          <a:off x="2048551" y="1635921"/>
          <a:ext cx="1742343" cy="98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Faster training than building from scratch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Retains knowledge from pre-training</a:t>
          </a:r>
        </a:p>
      </dsp:txBody>
      <dsp:txXfrm>
        <a:off x="2048551" y="1635921"/>
        <a:ext cx="1742343" cy="988794"/>
      </dsp:txXfrm>
    </dsp:sp>
    <dsp:sp modelId="{FF78DBE6-0FD7-44D2-A46A-15C8032A8774}">
      <dsp:nvSpPr>
        <dsp:cNvPr id="0" name=""/>
        <dsp:cNvSpPr/>
      </dsp:nvSpPr>
      <dsp:spPr>
        <a:xfrm>
          <a:off x="4662066" y="639692"/>
          <a:ext cx="609820" cy="609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94430E-45CC-4D89-9749-B3AD4D1B85C2}">
      <dsp:nvSpPr>
        <dsp:cNvPr id="0" name=""/>
        <dsp:cNvSpPr/>
      </dsp:nvSpPr>
      <dsp:spPr>
        <a:xfrm>
          <a:off x="4095805" y="133486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Use Cases</a:t>
          </a:r>
        </a:p>
      </dsp:txBody>
      <dsp:txXfrm>
        <a:off x="4095805" y="1334869"/>
        <a:ext cx="1742343" cy="261351"/>
      </dsp:txXfrm>
    </dsp:sp>
    <dsp:sp modelId="{F6B31141-E3AE-4D29-99E6-EF2FD2D11499}">
      <dsp:nvSpPr>
        <dsp:cNvPr id="0" name=""/>
        <dsp:cNvSpPr/>
      </dsp:nvSpPr>
      <dsp:spPr>
        <a:xfrm>
          <a:off x="4095805" y="1635921"/>
          <a:ext cx="1742343" cy="98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Custom chatbots, sentiment analysis, domain-specific language understanding.</a:t>
          </a:r>
        </a:p>
      </dsp:txBody>
      <dsp:txXfrm>
        <a:off x="4095805" y="1635921"/>
        <a:ext cx="1742343" cy="988794"/>
      </dsp:txXfrm>
    </dsp:sp>
    <dsp:sp modelId="{0EB5CAF7-4925-4A2A-ADF7-EB3ED87BB4E7}">
      <dsp:nvSpPr>
        <dsp:cNvPr id="0" name=""/>
        <dsp:cNvSpPr/>
      </dsp:nvSpPr>
      <dsp:spPr>
        <a:xfrm>
          <a:off x="6709320" y="639692"/>
          <a:ext cx="609820" cy="6098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6E5EA-05E0-4DD3-A19C-F01C129C1AA6}">
      <dsp:nvSpPr>
        <dsp:cNvPr id="0" name=""/>
        <dsp:cNvSpPr/>
      </dsp:nvSpPr>
      <dsp:spPr>
        <a:xfrm>
          <a:off x="6143058" y="1334869"/>
          <a:ext cx="1742343" cy="261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Cons</a:t>
          </a:r>
        </a:p>
      </dsp:txBody>
      <dsp:txXfrm>
        <a:off x="6143058" y="1334869"/>
        <a:ext cx="1742343" cy="261351"/>
      </dsp:txXfrm>
    </dsp:sp>
    <dsp:sp modelId="{1ECB03EE-C97F-432B-B8E3-9A689817BECF}">
      <dsp:nvSpPr>
        <dsp:cNvPr id="0" name=""/>
        <dsp:cNvSpPr/>
      </dsp:nvSpPr>
      <dsp:spPr>
        <a:xfrm>
          <a:off x="6143058" y="1635921"/>
          <a:ext cx="1742343" cy="9887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Needs computational resources for fine-tuning and expertise in data preparation.</a:t>
          </a:r>
        </a:p>
      </dsp:txBody>
      <dsp:txXfrm>
        <a:off x="6143058" y="1635921"/>
        <a:ext cx="1742343" cy="98879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66A47-2512-48DF-AAD1-2393AD7CF644}">
      <dsp:nvSpPr>
        <dsp:cNvPr id="0" name=""/>
        <dsp:cNvSpPr/>
      </dsp:nvSpPr>
      <dsp:spPr>
        <a:xfrm>
          <a:off x="768469" y="55603"/>
          <a:ext cx="823117" cy="82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9D6B1-1E4D-4270-857D-8FD8CDF99B69}">
      <dsp:nvSpPr>
        <dsp:cNvPr id="0" name=""/>
        <dsp:cNvSpPr/>
      </dsp:nvSpPr>
      <dsp:spPr>
        <a:xfrm>
          <a:off x="4145" y="1014269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When to Use: </a:t>
          </a:r>
        </a:p>
      </dsp:txBody>
      <dsp:txXfrm>
        <a:off x="4145" y="1014269"/>
        <a:ext cx="2351763" cy="352764"/>
      </dsp:txXfrm>
    </dsp:sp>
    <dsp:sp modelId="{264278F9-5966-48A6-9C9E-A9905576483F}">
      <dsp:nvSpPr>
        <dsp:cNvPr id="0" name=""/>
        <dsp:cNvSpPr/>
      </dsp:nvSpPr>
      <dsp:spPr>
        <a:xfrm>
          <a:off x="4145" y="1430079"/>
          <a:ext cx="2351763" cy="177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Experimenting with different models, quick deployment of NLP features, and collaboration.</a:t>
          </a:r>
        </a:p>
      </dsp:txBody>
      <dsp:txXfrm>
        <a:off x="4145" y="1430079"/>
        <a:ext cx="2351763" cy="1777820"/>
      </dsp:txXfrm>
    </dsp:sp>
    <dsp:sp modelId="{7BB3FAFD-0658-41BD-8EDA-52788010F162}">
      <dsp:nvSpPr>
        <dsp:cNvPr id="0" name=""/>
        <dsp:cNvSpPr/>
      </dsp:nvSpPr>
      <dsp:spPr>
        <a:xfrm>
          <a:off x="3531791" y="55603"/>
          <a:ext cx="823117" cy="82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5A4C6-6D7E-4EA1-A63F-FAD41EEF33A1}">
      <dsp:nvSpPr>
        <dsp:cNvPr id="0" name=""/>
        <dsp:cNvSpPr/>
      </dsp:nvSpPr>
      <dsp:spPr>
        <a:xfrm>
          <a:off x="2767468" y="1014269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Pros: </a:t>
          </a:r>
        </a:p>
      </dsp:txBody>
      <dsp:txXfrm>
        <a:off x="2767468" y="1014269"/>
        <a:ext cx="2351763" cy="352764"/>
      </dsp:txXfrm>
    </dsp:sp>
    <dsp:sp modelId="{FF19B4DE-B6DD-442C-853F-AB437FD7E28C}">
      <dsp:nvSpPr>
        <dsp:cNvPr id="0" name=""/>
        <dsp:cNvSpPr/>
      </dsp:nvSpPr>
      <dsp:spPr>
        <a:xfrm>
          <a:off x="2767468" y="1430079"/>
          <a:ext cx="2351763" cy="177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Easy access to state-of-art models, community support, and tools for fine-tuning and deployment.</a:t>
          </a:r>
        </a:p>
      </dsp:txBody>
      <dsp:txXfrm>
        <a:off x="2767468" y="1430079"/>
        <a:ext cx="2351763" cy="1777820"/>
      </dsp:txXfrm>
    </dsp:sp>
    <dsp:sp modelId="{97B29BFA-1A5E-4870-B932-4EA823D01668}">
      <dsp:nvSpPr>
        <dsp:cNvPr id="0" name=""/>
        <dsp:cNvSpPr/>
      </dsp:nvSpPr>
      <dsp:spPr>
        <a:xfrm>
          <a:off x="6295113" y="55603"/>
          <a:ext cx="823117" cy="823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E1D35-94FF-426B-8042-1725035420E3}">
      <dsp:nvSpPr>
        <dsp:cNvPr id="0" name=""/>
        <dsp:cNvSpPr/>
      </dsp:nvSpPr>
      <dsp:spPr>
        <a:xfrm>
          <a:off x="5530790" y="1014269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Cons: </a:t>
          </a:r>
        </a:p>
      </dsp:txBody>
      <dsp:txXfrm>
        <a:off x="5530790" y="1014269"/>
        <a:ext cx="2351763" cy="352764"/>
      </dsp:txXfrm>
    </dsp:sp>
    <dsp:sp modelId="{65C1C59C-3042-481C-A6DB-8EC8B52857E8}">
      <dsp:nvSpPr>
        <dsp:cNvPr id="0" name=""/>
        <dsp:cNvSpPr/>
      </dsp:nvSpPr>
      <dsp:spPr>
        <a:xfrm>
          <a:off x="5530790" y="1430079"/>
          <a:ext cx="2351763" cy="1777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Community-Driven Model Quality Variability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Licensing Complexity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Dependency on Hugging Face Ecosystem</a:t>
          </a:r>
        </a:p>
      </dsp:txBody>
      <dsp:txXfrm>
        <a:off x="5530790" y="1430079"/>
        <a:ext cx="2351763" cy="17778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D1091-92DA-4C17-8561-F580C602A602}">
      <dsp:nvSpPr>
        <dsp:cNvPr id="0" name=""/>
        <dsp:cNvSpPr/>
      </dsp:nvSpPr>
      <dsp:spPr>
        <a:xfrm>
          <a:off x="1182819" y="144053"/>
          <a:ext cx="1267128" cy="1267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CEE30-36C6-4604-93E8-FCE806D06B1B}">
      <dsp:nvSpPr>
        <dsp:cNvPr id="0" name=""/>
        <dsp:cNvSpPr/>
      </dsp:nvSpPr>
      <dsp:spPr>
        <a:xfrm>
          <a:off x="6200" y="1539162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b="0" i="0" kern="1200"/>
            <a:t>AI </a:t>
          </a:r>
          <a:endParaRPr lang="en-US" sz="3500" kern="1200"/>
        </a:p>
      </dsp:txBody>
      <dsp:txXfrm>
        <a:off x="6200" y="1539162"/>
        <a:ext cx="3620367" cy="543055"/>
      </dsp:txXfrm>
    </dsp:sp>
    <dsp:sp modelId="{B591D8B9-BE12-4727-8A57-15E33925E581}">
      <dsp:nvSpPr>
        <dsp:cNvPr id="0" name=""/>
        <dsp:cNvSpPr/>
      </dsp:nvSpPr>
      <dsp:spPr>
        <a:xfrm>
          <a:off x="6200" y="2141743"/>
          <a:ext cx="3620367" cy="978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perform predetermined/pre-taught activities</a:t>
          </a:r>
          <a:endParaRPr lang="en-US" sz="1700" kern="1200"/>
        </a:p>
      </dsp:txBody>
      <dsp:txXfrm>
        <a:off x="6200" y="2141743"/>
        <a:ext cx="3620367" cy="978611"/>
      </dsp:txXfrm>
    </dsp:sp>
    <dsp:sp modelId="{EDF8178A-107B-436C-BAED-03371C3004C4}">
      <dsp:nvSpPr>
        <dsp:cNvPr id="0" name=""/>
        <dsp:cNvSpPr/>
      </dsp:nvSpPr>
      <dsp:spPr>
        <a:xfrm>
          <a:off x="5436751" y="144053"/>
          <a:ext cx="1267128" cy="1267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4286F-EF58-4711-8467-A4DC2AD7764A}">
      <dsp:nvSpPr>
        <dsp:cNvPr id="0" name=""/>
        <dsp:cNvSpPr/>
      </dsp:nvSpPr>
      <dsp:spPr>
        <a:xfrm>
          <a:off x="4260132" y="1539162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500" kern="1200"/>
            <a:t>D</a:t>
          </a:r>
          <a:r>
            <a:rPr lang="en-US" sz="3500" b="0" i="0" kern="1200"/>
            <a:t>ata scientist</a:t>
          </a:r>
          <a:endParaRPr lang="en-US" sz="3500" kern="1200"/>
        </a:p>
      </dsp:txBody>
      <dsp:txXfrm>
        <a:off x="4260132" y="1539162"/>
        <a:ext cx="3620367" cy="543055"/>
      </dsp:txXfrm>
    </dsp:sp>
    <dsp:sp modelId="{521CEF82-25ED-4C8E-B438-8D103F55F1FF}">
      <dsp:nvSpPr>
        <dsp:cNvPr id="0" name=""/>
        <dsp:cNvSpPr/>
      </dsp:nvSpPr>
      <dsp:spPr>
        <a:xfrm>
          <a:off x="4260132" y="2141743"/>
          <a:ext cx="3620367" cy="978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Business problems are different 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Develop new models/solutions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Creativity </a:t>
          </a:r>
        </a:p>
      </dsp:txBody>
      <dsp:txXfrm>
        <a:off x="4260132" y="2141743"/>
        <a:ext cx="3620367" cy="9786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46F42-BC5E-4D04-9C18-5FE768B225CD}">
      <dsp:nvSpPr>
        <dsp:cNvPr id="0" name=""/>
        <dsp:cNvSpPr/>
      </dsp:nvSpPr>
      <dsp:spPr>
        <a:xfrm>
          <a:off x="5307564" y="128470"/>
          <a:ext cx="1267128" cy="12093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2BA59-4F91-4B7C-9716-2CC7527F18A7}">
      <dsp:nvSpPr>
        <dsp:cNvPr id="0" name=""/>
        <dsp:cNvSpPr/>
      </dsp:nvSpPr>
      <dsp:spPr>
        <a:xfrm>
          <a:off x="6200" y="1417751"/>
          <a:ext cx="3620367" cy="518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AI</a:t>
          </a:r>
        </a:p>
      </dsp:txBody>
      <dsp:txXfrm>
        <a:off x="6200" y="1417751"/>
        <a:ext cx="3620367" cy="518276"/>
      </dsp:txXfrm>
    </dsp:sp>
    <dsp:sp modelId="{880718F8-42BC-4540-8935-7860A580AFC5}">
      <dsp:nvSpPr>
        <dsp:cNvPr id="0" name=""/>
        <dsp:cNvSpPr/>
      </dsp:nvSpPr>
      <dsp:spPr>
        <a:xfrm>
          <a:off x="6200" y="1998336"/>
          <a:ext cx="3620367" cy="119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Operate based on patterns, but they lack domain-specific context. </a:t>
          </a:r>
        </a:p>
      </dsp:txBody>
      <dsp:txXfrm>
        <a:off x="6200" y="1998336"/>
        <a:ext cx="3620367" cy="1191596"/>
      </dsp:txXfrm>
    </dsp:sp>
    <dsp:sp modelId="{43027959-F3BC-46F6-8532-23C7EEA85D23}">
      <dsp:nvSpPr>
        <dsp:cNvPr id="0" name=""/>
        <dsp:cNvSpPr/>
      </dsp:nvSpPr>
      <dsp:spPr>
        <a:xfrm>
          <a:off x="1017551" y="30854"/>
          <a:ext cx="1267128" cy="12093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A11D9-3139-4914-9BE2-4F4AEA82E112}">
      <dsp:nvSpPr>
        <dsp:cNvPr id="0" name=""/>
        <dsp:cNvSpPr/>
      </dsp:nvSpPr>
      <dsp:spPr>
        <a:xfrm>
          <a:off x="4260132" y="1417751"/>
          <a:ext cx="3620367" cy="518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Data scientists: </a:t>
          </a:r>
        </a:p>
      </dsp:txBody>
      <dsp:txXfrm>
        <a:off x="4260132" y="1417751"/>
        <a:ext cx="3620367" cy="518276"/>
      </dsp:txXfrm>
    </dsp:sp>
    <dsp:sp modelId="{18421ECF-937E-4EF1-A28C-F386EA100015}">
      <dsp:nvSpPr>
        <dsp:cNvPr id="0" name=""/>
        <dsp:cNvSpPr/>
      </dsp:nvSpPr>
      <dsp:spPr>
        <a:xfrm>
          <a:off x="4260132" y="1998336"/>
          <a:ext cx="3620367" cy="119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expertise that ensures AI outputs are relevant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aligns with the specific challenges and dynamics of the domain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interpretability and explainability</a:t>
          </a:r>
        </a:p>
      </dsp:txBody>
      <dsp:txXfrm>
        <a:off x="4260132" y="1998336"/>
        <a:ext cx="3620367" cy="11915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10F80-B1DD-445B-99A9-2DD0CBFCF603}">
      <dsp:nvSpPr>
        <dsp:cNvPr id="0" name=""/>
        <dsp:cNvSpPr/>
      </dsp:nvSpPr>
      <dsp:spPr>
        <a:xfrm>
          <a:off x="1182819" y="180953"/>
          <a:ext cx="1267128" cy="1267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8BB3B-E92C-4056-8F4B-ACBBDB2DE52F}">
      <dsp:nvSpPr>
        <dsp:cNvPr id="0" name=""/>
        <dsp:cNvSpPr/>
      </dsp:nvSpPr>
      <dsp:spPr>
        <a:xfrm>
          <a:off x="6200" y="1572889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AI Models</a:t>
          </a:r>
        </a:p>
      </dsp:txBody>
      <dsp:txXfrm>
        <a:off x="6200" y="1572889"/>
        <a:ext cx="3620367" cy="543055"/>
      </dsp:txXfrm>
    </dsp:sp>
    <dsp:sp modelId="{7E8C11E4-92CD-4751-A91A-A33CEEB9B36E}">
      <dsp:nvSpPr>
        <dsp:cNvPr id="0" name=""/>
        <dsp:cNvSpPr/>
      </dsp:nvSpPr>
      <dsp:spPr>
        <a:xfrm>
          <a:off x="6200" y="2173994"/>
          <a:ext cx="3620367" cy="9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Hallucination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Dreaming of internet  </a:t>
          </a:r>
        </a:p>
      </dsp:txBody>
      <dsp:txXfrm>
        <a:off x="6200" y="2173994"/>
        <a:ext cx="3620367" cy="909460"/>
      </dsp:txXfrm>
    </dsp:sp>
    <dsp:sp modelId="{C3CE6C37-662D-4CE6-A781-D014B2726E72}">
      <dsp:nvSpPr>
        <dsp:cNvPr id="0" name=""/>
        <dsp:cNvSpPr/>
      </dsp:nvSpPr>
      <dsp:spPr>
        <a:xfrm>
          <a:off x="5436751" y="180953"/>
          <a:ext cx="1267128" cy="1267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99336-91CE-4B17-80E4-7D8BCB704FD9}">
      <dsp:nvSpPr>
        <dsp:cNvPr id="0" name=""/>
        <dsp:cNvSpPr/>
      </dsp:nvSpPr>
      <dsp:spPr>
        <a:xfrm>
          <a:off x="4260132" y="1572889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Data Scientist </a:t>
          </a:r>
        </a:p>
      </dsp:txBody>
      <dsp:txXfrm>
        <a:off x="4260132" y="1572889"/>
        <a:ext cx="3620367" cy="543055"/>
      </dsp:txXfrm>
    </dsp:sp>
    <dsp:sp modelId="{E6A27192-ABE5-4549-96B3-21C797082FC0}">
      <dsp:nvSpPr>
        <dsp:cNvPr id="0" name=""/>
        <dsp:cNvSpPr/>
      </dsp:nvSpPr>
      <dsp:spPr>
        <a:xfrm>
          <a:off x="4260132" y="2173994"/>
          <a:ext cx="3620367" cy="9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Creativity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Questioning Status Quo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Serendipity and Intuition</a:t>
          </a:r>
        </a:p>
      </dsp:txBody>
      <dsp:txXfrm>
        <a:off x="4260132" y="2173994"/>
        <a:ext cx="3620367" cy="909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71DA2-07A3-F645-8B65-B05644B5A475}">
      <dsp:nvSpPr>
        <dsp:cNvPr id="0" name=""/>
        <dsp:cNvSpPr/>
      </dsp:nvSpPr>
      <dsp:spPr>
        <a:xfrm>
          <a:off x="77580" y="1666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Low AI funding </a:t>
          </a:r>
          <a:r>
            <a:rPr lang="en-US" sz="2300" kern="1200"/>
            <a:t>and Research</a:t>
          </a:r>
          <a:r>
            <a:rPr lang="en-US" sz="2200" kern="1200"/>
            <a:t>  </a:t>
          </a:r>
          <a:endParaRPr lang="en-US" sz="2300" kern="1200" dirty="0"/>
        </a:p>
      </dsp:txBody>
      <dsp:txXfrm>
        <a:off x="77580" y="1666"/>
        <a:ext cx="2030685" cy="1218411"/>
      </dsp:txXfrm>
    </dsp:sp>
    <dsp:sp modelId="{6A0451B0-E082-DE42-AF6D-9123D10F1D2D}">
      <dsp:nvSpPr>
        <dsp:cNvPr id="0" name=""/>
        <dsp:cNvSpPr/>
      </dsp:nvSpPr>
      <dsp:spPr>
        <a:xfrm>
          <a:off x="2311334" y="1666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 dirty="0">
              <a:effectLst/>
              <a:latin typeface="Georgia" panose="02040502050405020303" pitchFamily="18" charset="0"/>
            </a:rPr>
            <a:t>Fall of Neural Nets </a:t>
          </a:r>
          <a:endParaRPr lang="en-US" sz="2300" i="0" kern="1200" dirty="0"/>
        </a:p>
      </dsp:txBody>
      <dsp:txXfrm>
        <a:off x="2311334" y="1666"/>
        <a:ext cx="2030685" cy="1218411"/>
      </dsp:txXfrm>
    </dsp:sp>
    <dsp:sp modelId="{D55AE485-02F1-124A-BE1D-8DAED7025AED}">
      <dsp:nvSpPr>
        <dsp:cNvPr id="0" name=""/>
        <dsp:cNvSpPr/>
      </dsp:nvSpPr>
      <dsp:spPr>
        <a:xfrm>
          <a:off x="77580" y="1423145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</a:t>
          </a:r>
          <a:r>
            <a:rPr lang="en-US" sz="2300" b="0" i="0" kern="1200"/>
            <a:t>any unfulfilled promises</a:t>
          </a:r>
          <a:endParaRPr lang="en-US" sz="2300" kern="1200" dirty="0"/>
        </a:p>
      </dsp:txBody>
      <dsp:txXfrm>
        <a:off x="77580" y="1423145"/>
        <a:ext cx="2030685" cy="1218411"/>
      </dsp:txXfrm>
    </dsp:sp>
    <dsp:sp modelId="{947C5C7A-12AA-DE48-83BE-D94265D3CB73}">
      <dsp:nvSpPr>
        <dsp:cNvPr id="0" name=""/>
        <dsp:cNvSpPr/>
      </dsp:nvSpPr>
      <dsp:spPr>
        <a:xfrm>
          <a:off x="2311334" y="1423145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In-scalability</a:t>
          </a:r>
          <a:endParaRPr lang="en-US" sz="2300" kern="1200" dirty="0"/>
        </a:p>
      </dsp:txBody>
      <dsp:txXfrm>
        <a:off x="2311334" y="1423145"/>
        <a:ext cx="2030685" cy="1218411"/>
      </dsp:txXfrm>
    </dsp:sp>
    <dsp:sp modelId="{4CD522C4-2FA2-DC48-9B38-5504130BD6F9}">
      <dsp:nvSpPr>
        <dsp:cNvPr id="0" name=""/>
        <dsp:cNvSpPr/>
      </dsp:nvSpPr>
      <dsp:spPr>
        <a:xfrm>
          <a:off x="77580" y="2844625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Lighthill Report</a:t>
          </a:r>
          <a:endParaRPr lang="en-US" sz="2300" kern="1200" dirty="0"/>
        </a:p>
      </dsp:txBody>
      <dsp:txXfrm>
        <a:off x="77580" y="2844625"/>
        <a:ext cx="2030685" cy="1218411"/>
      </dsp:txXfrm>
    </dsp:sp>
    <dsp:sp modelId="{3FCC80DA-EA6A-E64F-89B7-FF0E0B093C9E}">
      <dsp:nvSpPr>
        <dsp:cNvPr id="0" name=""/>
        <dsp:cNvSpPr/>
      </dsp:nvSpPr>
      <dsp:spPr>
        <a:xfrm>
          <a:off x="2311334" y="2844625"/>
          <a:ext cx="2030685" cy="121841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Two Fundamental Problems</a:t>
          </a:r>
        </a:p>
      </dsp:txBody>
      <dsp:txXfrm>
        <a:off x="2311334" y="2844625"/>
        <a:ext cx="2030685" cy="1218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0C25E5-5800-5D48-8369-2F6142546A03}">
      <dsp:nvSpPr>
        <dsp:cNvPr id="0" name=""/>
        <dsp:cNvSpPr/>
      </dsp:nvSpPr>
      <dsp:spPr>
        <a:xfrm>
          <a:off x="0" y="0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87A7E-39BB-0C40-86F0-5823C163B4FE}">
      <dsp:nvSpPr>
        <dsp:cNvPr id="0" name=""/>
        <dsp:cNvSpPr/>
      </dsp:nvSpPr>
      <dsp:spPr>
        <a:xfrm>
          <a:off x="0" y="0"/>
          <a:ext cx="7886700" cy="1631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1" kern="1200"/>
            <a:t>“In no part of the field have the discoveries made so far produced the major impact that was then promised”  </a:t>
          </a:r>
          <a:endParaRPr lang="en-US" sz="3200" kern="1200"/>
        </a:p>
      </dsp:txBody>
      <dsp:txXfrm>
        <a:off x="0" y="0"/>
        <a:ext cx="7886700" cy="1631751"/>
      </dsp:txXfrm>
    </dsp:sp>
    <dsp:sp modelId="{A2576DF3-D4AC-E74F-AAE8-71E0A74918DB}">
      <dsp:nvSpPr>
        <dsp:cNvPr id="0" name=""/>
        <dsp:cNvSpPr/>
      </dsp:nvSpPr>
      <dsp:spPr>
        <a:xfrm>
          <a:off x="0" y="1631751"/>
          <a:ext cx="78867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FEF66-40FB-C042-AD9C-E777F27B5D0B}">
      <dsp:nvSpPr>
        <dsp:cNvPr id="0" name=""/>
        <dsp:cNvSpPr/>
      </dsp:nvSpPr>
      <dsp:spPr>
        <a:xfrm>
          <a:off x="0" y="1631751"/>
          <a:ext cx="7886700" cy="1631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Lighthill Report </a:t>
          </a:r>
          <a:endParaRPr lang="en-US" sz="3200" kern="1200"/>
        </a:p>
      </dsp:txBody>
      <dsp:txXfrm>
        <a:off x="0" y="1631751"/>
        <a:ext cx="7886700" cy="16317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1A7FF7-EF23-4E4B-8A6B-7C38A186F255}">
      <dsp:nvSpPr>
        <dsp:cNvPr id="0" name=""/>
        <dsp:cNvSpPr/>
      </dsp:nvSpPr>
      <dsp:spPr>
        <a:xfrm>
          <a:off x="0" y="0"/>
          <a:ext cx="3861054" cy="658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Developed to Solve Previous Problems </a:t>
          </a:r>
        </a:p>
      </dsp:txBody>
      <dsp:txXfrm>
        <a:off x="32137" y="32137"/>
        <a:ext cx="3796780" cy="594054"/>
      </dsp:txXfrm>
    </dsp:sp>
    <dsp:sp modelId="{099569B3-0B2A-0341-8F43-31B7F3BAF353}">
      <dsp:nvSpPr>
        <dsp:cNvPr id="0" name=""/>
        <dsp:cNvSpPr/>
      </dsp:nvSpPr>
      <dsp:spPr>
        <a:xfrm>
          <a:off x="0" y="597576"/>
          <a:ext cx="3861054" cy="658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Brought New Advantages </a:t>
          </a:r>
        </a:p>
      </dsp:txBody>
      <dsp:txXfrm>
        <a:off x="32137" y="629713"/>
        <a:ext cx="3796780" cy="594054"/>
      </dsp:txXfrm>
    </dsp:sp>
    <dsp:sp modelId="{E23D0A5D-801E-F046-9790-05CCF6E14BFF}">
      <dsp:nvSpPr>
        <dsp:cNvPr id="0" name=""/>
        <dsp:cNvSpPr/>
      </dsp:nvSpPr>
      <dsp:spPr>
        <a:xfrm>
          <a:off x="0" y="1265700"/>
          <a:ext cx="3861054" cy="658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u="sng" kern="1200"/>
            <a:t>But commercially failed </a:t>
          </a:r>
          <a:endParaRPr lang="en-US" sz="2200" kern="1200"/>
        </a:p>
      </dsp:txBody>
      <dsp:txXfrm>
        <a:off x="32137" y="1297837"/>
        <a:ext cx="3796780" cy="594054"/>
      </dsp:txXfrm>
    </dsp:sp>
    <dsp:sp modelId="{29ED9E2E-1D65-AE44-A447-5FDD48AE990E}">
      <dsp:nvSpPr>
        <dsp:cNvPr id="0" name=""/>
        <dsp:cNvSpPr/>
      </dsp:nvSpPr>
      <dsp:spPr>
        <a:xfrm>
          <a:off x="0" y="1933823"/>
          <a:ext cx="3861054" cy="6583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Legacy in parallel computing technologies</a:t>
          </a:r>
        </a:p>
      </dsp:txBody>
      <dsp:txXfrm>
        <a:off x="32137" y="1965960"/>
        <a:ext cx="3796780" cy="5940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344F8-13D5-7A4C-9A56-D177B5315039}">
      <dsp:nvSpPr>
        <dsp:cNvPr id="0" name=""/>
        <dsp:cNvSpPr/>
      </dsp:nvSpPr>
      <dsp:spPr>
        <a:xfrm>
          <a:off x="-159926" y="0"/>
          <a:ext cx="6309360" cy="717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0" i="0" kern="1200" dirty="0">
              <a:latin typeface="Georgia" panose="02040502050405020303" pitchFamily="18" charset="0"/>
            </a:rPr>
            <a:t>Return of Neural Networks </a:t>
          </a:r>
          <a:endParaRPr lang="en-US" sz="2200" kern="1200" dirty="0">
            <a:latin typeface="Georgia" panose="02040502050405020303" pitchFamily="18" charset="0"/>
          </a:endParaRPr>
        </a:p>
      </dsp:txBody>
      <dsp:txXfrm>
        <a:off x="-138897" y="21029"/>
        <a:ext cx="5473944" cy="675912"/>
      </dsp:txXfrm>
    </dsp:sp>
    <dsp:sp modelId="{048862B5-8AAF-A14B-8102-DD1ECD9A0FAB}">
      <dsp:nvSpPr>
        <dsp:cNvPr id="0" name=""/>
        <dsp:cNvSpPr/>
      </dsp:nvSpPr>
      <dsp:spPr>
        <a:xfrm>
          <a:off x="368482" y="848511"/>
          <a:ext cx="6309360" cy="717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0" i="0" kern="1200" dirty="0">
              <a:latin typeface="Georgia" panose="02040502050405020303" pitchFamily="18" charset="0"/>
            </a:rPr>
            <a:t>Deep learning</a:t>
          </a:r>
          <a:endParaRPr lang="en-US" sz="2200" kern="1200" dirty="0">
            <a:latin typeface="Georgia" panose="02040502050405020303" pitchFamily="18" charset="0"/>
          </a:endParaRPr>
        </a:p>
      </dsp:txBody>
      <dsp:txXfrm>
        <a:off x="389511" y="869540"/>
        <a:ext cx="5272212" cy="675912"/>
      </dsp:txXfrm>
    </dsp:sp>
    <dsp:sp modelId="{0B780B67-DF3F-C04D-B8BD-56761A18D93B}">
      <dsp:nvSpPr>
        <dsp:cNvPr id="0" name=""/>
        <dsp:cNvSpPr/>
      </dsp:nvSpPr>
      <dsp:spPr>
        <a:xfrm>
          <a:off x="889004" y="1697022"/>
          <a:ext cx="6309360" cy="717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b="0" kern="1200" dirty="0">
              <a:latin typeface="Georgia" panose="02040502050405020303" pitchFamily="18" charset="0"/>
            </a:rPr>
            <a:t>Backpropagation</a:t>
          </a:r>
        </a:p>
      </dsp:txBody>
      <dsp:txXfrm>
        <a:off x="910033" y="1718051"/>
        <a:ext cx="5280098" cy="675912"/>
      </dsp:txXfrm>
    </dsp:sp>
    <dsp:sp modelId="{7D3C3A2C-8C1A-6E4B-9785-0721183AF282}">
      <dsp:nvSpPr>
        <dsp:cNvPr id="0" name=""/>
        <dsp:cNvSpPr/>
      </dsp:nvSpPr>
      <dsp:spPr>
        <a:xfrm>
          <a:off x="953643" y="2545533"/>
          <a:ext cx="6949066" cy="7179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dirty="0">
              <a:latin typeface="Georgia" panose="02040502050405020303" pitchFamily="18" charset="0"/>
            </a:rPr>
            <a:t>First practical demonstration of backpropagation</a:t>
          </a:r>
          <a:endParaRPr lang="en-US" sz="2200" kern="1200" dirty="0">
            <a:latin typeface="Georgia" panose="02040502050405020303" pitchFamily="18" charset="0"/>
          </a:endParaRPr>
        </a:p>
      </dsp:txBody>
      <dsp:txXfrm>
        <a:off x="974672" y="2566562"/>
        <a:ext cx="5811025" cy="675912"/>
      </dsp:txXfrm>
    </dsp:sp>
    <dsp:sp modelId="{88B239E3-C24F-3247-B7ED-C850BBEBF024}">
      <dsp:nvSpPr>
        <dsp:cNvPr id="0" name=""/>
        <dsp:cNvSpPr/>
      </dsp:nvSpPr>
      <dsp:spPr>
        <a:xfrm>
          <a:off x="5682752" y="549900"/>
          <a:ext cx="466681" cy="466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787755" y="549900"/>
        <a:ext cx="256675" cy="351177"/>
      </dsp:txXfrm>
    </dsp:sp>
    <dsp:sp modelId="{4339C5E9-C019-CD43-92B9-D4ACE0B9496C}">
      <dsp:nvSpPr>
        <dsp:cNvPr id="0" name=""/>
        <dsp:cNvSpPr/>
      </dsp:nvSpPr>
      <dsp:spPr>
        <a:xfrm>
          <a:off x="6211161" y="1398411"/>
          <a:ext cx="466681" cy="466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316164" y="1398411"/>
        <a:ext cx="256675" cy="351177"/>
      </dsp:txXfrm>
    </dsp:sp>
    <dsp:sp modelId="{185E260F-8967-A44A-B23B-CEAF179B2EBA}">
      <dsp:nvSpPr>
        <dsp:cNvPr id="0" name=""/>
        <dsp:cNvSpPr/>
      </dsp:nvSpPr>
      <dsp:spPr>
        <a:xfrm>
          <a:off x="6731683" y="2246922"/>
          <a:ext cx="466681" cy="46668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836686" y="2246922"/>
        <a:ext cx="256675" cy="3511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DB5A3-A03D-4340-8B04-1192E50F9A1E}">
      <dsp:nvSpPr>
        <dsp:cNvPr id="0" name=""/>
        <dsp:cNvSpPr/>
      </dsp:nvSpPr>
      <dsp:spPr>
        <a:xfrm>
          <a:off x="1528" y="338228"/>
          <a:ext cx="535106" cy="53510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05331-A6CF-48C2-85BA-2E57B6F457D4}">
      <dsp:nvSpPr>
        <dsp:cNvPr id="0" name=""/>
        <dsp:cNvSpPr/>
      </dsp:nvSpPr>
      <dsp:spPr>
        <a:xfrm>
          <a:off x="113900" y="450600"/>
          <a:ext cx="310361" cy="3103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CDA4A-4482-4B78-B272-F23A1331E4B9}">
      <dsp:nvSpPr>
        <dsp:cNvPr id="0" name=""/>
        <dsp:cNvSpPr/>
      </dsp:nvSpPr>
      <dsp:spPr>
        <a:xfrm>
          <a:off x="651300" y="338228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eorgia" panose="02040502050405020303" pitchFamily="18" charset="0"/>
            </a:rPr>
            <a:t>Limitations of If-then </a:t>
          </a:r>
        </a:p>
      </dsp:txBody>
      <dsp:txXfrm>
        <a:off x="651300" y="338228"/>
        <a:ext cx="1261321" cy="535106"/>
      </dsp:txXfrm>
    </dsp:sp>
    <dsp:sp modelId="{1D5E419F-E1F6-4213-A1A9-9D82D6424839}">
      <dsp:nvSpPr>
        <dsp:cNvPr id="0" name=""/>
        <dsp:cNvSpPr/>
      </dsp:nvSpPr>
      <dsp:spPr>
        <a:xfrm>
          <a:off x="2132397" y="338228"/>
          <a:ext cx="535106" cy="535106"/>
        </a:xfrm>
        <a:prstGeom prst="ellipse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CB910-74C0-4BE3-B89E-F34EB843C78E}">
      <dsp:nvSpPr>
        <dsp:cNvPr id="0" name=""/>
        <dsp:cNvSpPr/>
      </dsp:nvSpPr>
      <dsp:spPr>
        <a:xfrm>
          <a:off x="2244770" y="450600"/>
          <a:ext cx="310361" cy="3103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23474-6C06-4712-B715-1A268AE29809}">
      <dsp:nvSpPr>
        <dsp:cNvPr id="0" name=""/>
        <dsp:cNvSpPr/>
      </dsp:nvSpPr>
      <dsp:spPr>
        <a:xfrm>
          <a:off x="2782169" y="338228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eorgia" panose="02040502050405020303" pitchFamily="18" charset="0"/>
            </a:rPr>
            <a:t>Lisp machines collapses </a:t>
          </a:r>
        </a:p>
      </dsp:txBody>
      <dsp:txXfrm>
        <a:off x="2782169" y="338228"/>
        <a:ext cx="1261321" cy="535106"/>
      </dsp:txXfrm>
    </dsp:sp>
    <dsp:sp modelId="{699A92E3-6294-4B17-8771-36501AEF9FA0}">
      <dsp:nvSpPr>
        <dsp:cNvPr id="0" name=""/>
        <dsp:cNvSpPr/>
      </dsp:nvSpPr>
      <dsp:spPr>
        <a:xfrm>
          <a:off x="1528" y="1364198"/>
          <a:ext cx="535106" cy="535106"/>
        </a:xfrm>
        <a:prstGeom prst="ellipse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BC4D6-924F-4B11-899F-C2D7AE5EC91F}">
      <dsp:nvSpPr>
        <dsp:cNvPr id="0" name=""/>
        <dsp:cNvSpPr/>
      </dsp:nvSpPr>
      <dsp:spPr>
        <a:xfrm>
          <a:off x="113900" y="1476571"/>
          <a:ext cx="310361" cy="3103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D2973-1FA3-439A-A826-083027821D1A}">
      <dsp:nvSpPr>
        <dsp:cNvPr id="0" name=""/>
        <dsp:cNvSpPr/>
      </dsp:nvSpPr>
      <dsp:spPr>
        <a:xfrm>
          <a:off x="651300" y="1364198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eorgia" panose="02040502050405020303" pitchFamily="18" charset="0"/>
            </a:rPr>
            <a:t>DARPA cuts funding </a:t>
          </a:r>
        </a:p>
      </dsp:txBody>
      <dsp:txXfrm>
        <a:off x="651300" y="1364198"/>
        <a:ext cx="1261321" cy="535106"/>
      </dsp:txXfrm>
    </dsp:sp>
    <dsp:sp modelId="{55C0A432-B32F-4C73-A6E4-AEBFEB6EB3DA}">
      <dsp:nvSpPr>
        <dsp:cNvPr id="0" name=""/>
        <dsp:cNvSpPr/>
      </dsp:nvSpPr>
      <dsp:spPr>
        <a:xfrm>
          <a:off x="2132397" y="1364198"/>
          <a:ext cx="535106" cy="535106"/>
        </a:xfrm>
        <a:prstGeom prst="ellipse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3A6686-EAAE-4AC9-992D-FD2AAF794013}">
      <dsp:nvSpPr>
        <dsp:cNvPr id="0" name=""/>
        <dsp:cNvSpPr/>
      </dsp:nvSpPr>
      <dsp:spPr>
        <a:xfrm>
          <a:off x="2244770" y="1476571"/>
          <a:ext cx="310361" cy="3103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0B8A7-1B2D-4C25-815B-8BB5E5B82AAC}">
      <dsp:nvSpPr>
        <dsp:cNvPr id="0" name=""/>
        <dsp:cNvSpPr/>
      </dsp:nvSpPr>
      <dsp:spPr>
        <a:xfrm>
          <a:off x="2782169" y="1364198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eorgia" panose="02040502050405020303" pitchFamily="18" charset="0"/>
            </a:rPr>
            <a:t>Failure to replicate human reasoning </a:t>
          </a:r>
        </a:p>
      </dsp:txBody>
      <dsp:txXfrm>
        <a:off x="2782169" y="1364198"/>
        <a:ext cx="1261321" cy="535106"/>
      </dsp:txXfrm>
    </dsp:sp>
    <dsp:sp modelId="{04E1E576-91D7-4752-BAFC-C8863AC78530}">
      <dsp:nvSpPr>
        <dsp:cNvPr id="0" name=""/>
        <dsp:cNvSpPr/>
      </dsp:nvSpPr>
      <dsp:spPr>
        <a:xfrm>
          <a:off x="1528" y="2390169"/>
          <a:ext cx="535106" cy="535106"/>
        </a:xfrm>
        <a:prstGeom prst="ellipse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39E3E-EA7A-447B-81BD-AD255630FE31}">
      <dsp:nvSpPr>
        <dsp:cNvPr id="0" name=""/>
        <dsp:cNvSpPr/>
      </dsp:nvSpPr>
      <dsp:spPr>
        <a:xfrm>
          <a:off x="113900" y="2502541"/>
          <a:ext cx="310361" cy="3103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85B0E-BD84-420B-B14D-BE249665CB58}">
      <dsp:nvSpPr>
        <dsp:cNvPr id="0" name=""/>
        <dsp:cNvSpPr/>
      </dsp:nvSpPr>
      <dsp:spPr>
        <a:xfrm>
          <a:off x="651300" y="2390169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Georgia" panose="02040502050405020303" pitchFamily="18" charset="0"/>
            </a:rPr>
            <a:t>Fifth Generation Computer</a:t>
          </a:r>
        </a:p>
      </dsp:txBody>
      <dsp:txXfrm>
        <a:off x="651300" y="2390169"/>
        <a:ext cx="1261321" cy="535106"/>
      </dsp:txXfrm>
    </dsp:sp>
    <dsp:sp modelId="{4BE90EB2-E525-4C81-94F7-F6DBFD47DB7D}">
      <dsp:nvSpPr>
        <dsp:cNvPr id="0" name=""/>
        <dsp:cNvSpPr/>
      </dsp:nvSpPr>
      <dsp:spPr>
        <a:xfrm>
          <a:off x="2132397" y="2390169"/>
          <a:ext cx="535106" cy="535106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F96F2E-D2F8-419C-9656-314F396EA861}">
      <dsp:nvSpPr>
        <dsp:cNvPr id="0" name=""/>
        <dsp:cNvSpPr/>
      </dsp:nvSpPr>
      <dsp:spPr>
        <a:xfrm>
          <a:off x="2244770" y="2502541"/>
          <a:ext cx="310361" cy="3103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FBCAD-EEDD-4BDA-B65A-8C111235BFED}">
      <dsp:nvSpPr>
        <dsp:cNvPr id="0" name=""/>
        <dsp:cNvSpPr/>
      </dsp:nvSpPr>
      <dsp:spPr>
        <a:xfrm>
          <a:off x="2782169" y="2390169"/>
          <a:ext cx="1261321" cy="535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Desktop computers</a:t>
          </a:r>
          <a:r>
            <a:rPr lang="en-US" sz="1300" kern="1200">
              <a:latin typeface="Georgia" panose="02040502050405020303" pitchFamily="18" charset="0"/>
            </a:rPr>
            <a:t> </a:t>
          </a:r>
        </a:p>
      </dsp:txBody>
      <dsp:txXfrm>
        <a:off x="2782169" y="2390169"/>
        <a:ext cx="1261321" cy="5351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66E03-8799-DF46-BB5E-D5912D115828}">
      <dsp:nvSpPr>
        <dsp:cNvPr id="0" name=""/>
        <dsp:cNvSpPr/>
      </dsp:nvSpPr>
      <dsp:spPr>
        <a:xfrm>
          <a:off x="0" y="0"/>
          <a:ext cx="6309360" cy="71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Capturing Long-Range Dependencies</a:t>
          </a:r>
        </a:p>
      </dsp:txBody>
      <dsp:txXfrm>
        <a:off x="21034" y="21034"/>
        <a:ext cx="5473714" cy="676101"/>
      </dsp:txXfrm>
    </dsp:sp>
    <dsp:sp modelId="{27E54E03-9BB2-F64E-9EA6-5AF5A3C63C63}">
      <dsp:nvSpPr>
        <dsp:cNvPr id="0" name=""/>
        <dsp:cNvSpPr/>
      </dsp:nvSpPr>
      <dsp:spPr>
        <a:xfrm>
          <a:off x="528408" y="848746"/>
          <a:ext cx="6309360" cy="71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Parallelization</a:t>
          </a:r>
        </a:p>
      </dsp:txBody>
      <dsp:txXfrm>
        <a:off x="549442" y="869780"/>
        <a:ext cx="5272072" cy="676101"/>
      </dsp:txXfrm>
    </dsp:sp>
    <dsp:sp modelId="{EEFD1766-AC7B-C44C-93E9-EE8499F1453A}">
      <dsp:nvSpPr>
        <dsp:cNvPr id="0" name=""/>
        <dsp:cNvSpPr/>
      </dsp:nvSpPr>
      <dsp:spPr>
        <a:xfrm>
          <a:off x="1048931" y="1697492"/>
          <a:ext cx="6309360" cy="71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Contextual Representations</a:t>
          </a:r>
        </a:p>
      </dsp:txBody>
      <dsp:txXfrm>
        <a:off x="1069965" y="1718526"/>
        <a:ext cx="5279959" cy="676101"/>
      </dsp:txXfrm>
    </dsp:sp>
    <dsp:sp modelId="{051AD280-39B7-FF4A-9C6D-198386264A89}">
      <dsp:nvSpPr>
        <dsp:cNvPr id="0" name=""/>
        <dsp:cNvSpPr/>
      </dsp:nvSpPr>
      <dsp:spPr>
        <a:xfrm>
          <a:off x="1577340" y="2546238"/>
          <a:ext cx="6309360" cy="71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Scalability</a:t>
          </a:r>
        </a:p>
      </dsp:txBody>
      <dsp:txXfrm>
        <a:off x="1598374" y="2567272"/>
        <a:ext cx="5272072" cy="676101"/>
      </dsp:txXfrm>
    </dsp:sp>
    <dsp:sp modelId="{47BCF867-5C91-F64C-B3F9-3DA1C151B4F7}">
      <dsp:nvSpPr>
        <dsp:cNvPr id="0" name=""/>
        <dsp:cNvSpPr/>
      </dsp:nvSpPr>
      <dsp:spPr>
        <a:xfrm>
          <a:off x="5842549" y="550052"/>
          <a:ext cx="466810" cy="4668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947581" y="550052"/>
        <a:ext cx="256746" cy="351275"/>
      </dsp:txXfrm>
    </dsp:sp>
    <dsp:sp modelId="{36839EE0-7D9D-AF48-A37D-6C17A169E516}">
      <dsp:nvSpPr>
        <dsp:cNvPr id="0" name=""/>
        <dsp:cNvSpPr/>
      </dsp:nvSpPr>
      <dsp:spPr>
        <a:xfrm>
          <a:off x="6370958" y="1398798"/>
          <a:ext cx="466810" cy="4668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475990" y="1398798"/>
        <a:ext cx="256746" cy="351275"/>
      </dsp:txXfrm>
    </dsp:sp>
    <dsp:sp modelId="{446BE2AA-E188-6C4C-B6D6-AFFA59DB4A2C}">
      <dsp:nvSpPr>
        <dsp:cNvPr id="0" name=""/>
        <dsp:cNvSpPr/>
      </dsp:nvSpPr>
      <dsp:spPr>
        <a:xfrm>
          <a:off x="6891480" y="2247544"/>
          <a:ext cx="466810" cy="46681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6996512" y="2247544"/>
        <a:ext cx="256746" cy="35127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9581A-A7E1-48B4-8D0E-C2EF540588B3}">
      <dsp:nvSpPr>
        <dsp:cNvPr id="0" name=""/>
        <dsp:cNvSpPr/>
      </dsp:nvSpPr>
      <dsp:spPr>
        <a:xfrm>
          <a:off x="6200" y="10873"/>
          <a:ext cx="1267128" cy="12671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EA0D0-B9A6-405A-96FC-15093195D654}">
      <dsp:nvSpPr>
        <dsp:cNvPr id="0" name=""/>
        <dsp:cNvSpPr/>
      </dsp:nvSpPr>
      <dsp:spPr>
        <a:xfrm>
          <a:off x="6200" y="1417436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C</a:t>
          </a:r>
          <a:r>
            <a:rPr lang="en-US" sz="3600" b="0" i="0" kern="1200"/>
            <a:t>apabilities</a:t>
          </a:r>
          <a:endParaRPr lang="en-US" sz="3600" kern="1200"/>
        </a:p>
      </dsp:txBody>
      <dsp:txXfrm>
        <a:off x="6200" y="1417436"/>
        <a:ext cx="3620367" cy="543055"/>
      </dsp:txXfrm>
    </dsp:sp>
    <dsp:sp modelId="{B82BE874-ECC8-43B5-B724-0F7052562ED9}">
      <dsp:nvSpPr>
        <dsp:cNvPr id="0" name=""/>
        <dsp:cNvSpPr/>
      </dsp:nvSpPr>
      <dsp:spPr>
        <a:xfrm>
          <a:off x="6200" y="2025344"/>
          <a:ext cx="3620367" cy="1228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Artificial Narrow AI: </a:t>
          </a:r>
          <a:r>
            <a:rPr lang="en-US" sz="1700" kern="1200"/>
            <a:t>Alexa, Siri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General AI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Super AI</a:t>
          </a:r>
          <a:endParaRPr lang="en-US" sz="1700" kern="1200"/>
        </a:p>
      </dsp:txBody>
      <dsp:txXfrm>
        <a:off x="6200" y="2025344"/>
        <a:ext cx="3620367" cy="1228189"/>
      </dsp:txXfrm>
    </dsp:sp>
    <dsp:sp modelId="{25BD255E-6387-43A0-BBB6-D5F4FC34D607}">
      <dsp:nvSpPr>
        <dsp:cNvPr id="0" name=""/>
        <dsp:cNvSpPr/>
      </dsp:nvSpPr>
      <dsp:spPr>
        <a:xfrm>
          <a:off x="4260132" y="10873"/>
          <a:ext cx="1267128" cy="12671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3A49ED-A6FD-4B16-89A9-F07B29B73E3D}">
      <dsp:nvSpPr>
        <dsp:cNvPr id="0" name=""/>
        <dsp:cNvSpPr/>
      </dsp:nvSpPr>
      <dsp:spPr>
        <a:xfrm>
          <a:off x="4260132" y="1417436"/>
          <a:ext cx="3620367" cy="54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F</a:t>
          </a:r>
          <a:r>
            <a:rPr lang="en-US" sz="3600" b="0" i="0" kern="1200"/>
            <a:t>unctionalities</a:t>
          </a:r>
          <a:endParaRPr lang="en-US" sz="3600" kern="1200"/>
        </a:p>
      </dsp:txBody>
      <dsp:txXfrm>
        <a:off x="4260132" y="1417436"/>
        <a:ext cx="3620367" cy="543055"/>
      </dsp:txXfrm>
    </dsp:sp>
    <dsp:sp modelId="{3FF901E3-19A1-4DBD-91FF-86C9FEFEBEB5}">
      <dsp:nvSpPr>
        <dsp:cNvPr id="0" name=""/>
        <dsp:cNvSpPr/>
      </dsp:nvSpPr>
      <dsp:spPr>
        <a:xfrm>
          <a:off x="4260132" y="2025344"/>
          <a:ext cx="3620367" cy="12281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Reactive Machine AI: Deep Blue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Limited Memory AI: Cars, GPT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Theory of Mind AI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Self-Aware AI</a:t>
          </a:r>
          <a:endParaRPr lang="en-US" sz="1700" kern="1200"/>
        </a:p>
      </dsp:txBody>
      <dsp:txXfrm>
        <a:off x="4260132" y="2025344"/>
        <a:ext cx="3620367" cy="122818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B7902-35AB-41B1-AF90-318CEBF0DD1D}">
      <dsp:nvSpPr>
        <dsp:cNvPr id="0" name=""/>
        <dsp:cNvSpPr/>
      </dsp:nvSpPr>
      <dsp:spPr>
        <a:xfrm>
          <a:off x="768469" y="135714"/>
          <a:ext cx="823117" cy="82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FC6DC-5E83-43A8-A88D-BC81DBA75217}">
      <dsp:nvSpPr>
        <dsp:cNvPr id="0" name=""/>
        <dsp:cNvSpPr/>
      </dsp:nvSpPr>
      <dsp:spPr>
        <a:xfrm>
          <a:off x="4145" y="10875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Goal</a:t>
          </a:r>
        </a:p>
      </dsp:txBody>
      <dsp:txXfrm>
        <a:off x="4145" y="1087530"/>
        <a:ext cx="2351763" cy="352764"/>
      </dsp:txXfrm>
    </dsp:sp>
    <dsp:sp modelId="{D8FD764E-9379-4A32-9705-52555D0B5EEA}">
      <dsp:nvSpPr>
        <dsp:cNvPr id="0" name=""/>
        <dsp:cNvSpPr/>
      </dsp:nvSpPr>
      <dsp:spPr>
        <a:xfrm>
          <a:off x="4145" y="1500154"/>
          <a:ext cx="2351763" cy="1628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 transformer-based model from scratch, including architecture design, dataset selection, and training</a:t>
          </a:r>
        </a:p>
      </dsp:txBody>
      <dsp:txXfrm>
        <a:off x="4145" y="1500154"/>
        <a:ext cx="2351763" cy="1628538"/>
      </dsp:txXfrm>
    </dsp:sp>
    <dsp:sp modelId="{61DC2B20-0929-4019-972C-FCE5E015FC52}">
      <dsp:nvSpPr>
        <dsp:cNvPr id="0" name=""/>
        <dsp:cNvSpPr/>
      </dsp:nvSpPr>
      <dsp:spPr>
        <a:xfrm>
          <a:off x="3531791" y="135714"/>
          <a:ext cx="823117" cy="82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187FF-17E2-40C4-AEE9-B32651E93FBF}">
      <dsp:nvSpPr>
        <dsp:cNvPr id="0" name=""/>
        <dsp:cNvSpPr/>
      </dsp:nvSpPr>
      <dsp:spPr>
        <a:xfrm>
          <a:off x="2767468" y="10875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Pros</a:t>
          </a:r>
        </a:p>
      </dsp:txBody>
      <dsp:txXfrm>
        <a:off x="2767468" y="1087530"/>
        <a:ext cx="2351763" cy="352764"/>
      </dsp:txXfrm>
    </dsp:sp>
    <dsp:sp modelId="{A9AF780E-BB24-478C-9B7E-A0BE1320B141}">
      <dsp:nvSpPr>
        <dsp:cNvPr id="0" name=""/>
        <dsp:cNvSpPr/>
      </dsp:nvSpPr>
      <dsp:spPr>
        <a:xfrm>
          <a:off x="2767468" y="1500154"/>
          <a:ext cx="2351763" cy="1628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Specialized AI needs and solutions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research projects with unique requirements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complete control over model architecture</a:t>
          </a:r>
        </a:p>
      </dsp:txBody>
      <dsp:txXfrm>
        <a:off x="2767468" y="1500154"/>
        <a:ext cx="2351763" cy="1628538"/>
      </dsp:txXfrm>
    </dsp:sp>
    <dsp:sp modelId="{B78DC5B7-C5CF-42BF-8635-3C97FA5212F4}">
      <dsp:nvSpPr>
        <dsp:cNvPr id="0" name=""/>
        <dsp:cNvSpPr/>
      </dsp:nvSpPr>
      <dsp:spPr>
        <a:xfrm>
          <a:off x="6295113" y="135714"/>
          <a:ext cx="823117" cy="823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9B5C0-B3B1-4E8D-93BB-AE2379396FC4}">
      <dsp:nvSpPr>
        <dsp:cNvPr id="0" name=""/>
        <dsp:cNvSpPr/>
      </dsp:nvSpPr>
      <dsp:spPr>
        <a:xfrm>
          <a:off x="5530790" y="1087530"/>
          <a:ext cx="2351763" cy="352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Cons</a:t>
          </a:r>
        </a:p>
      </dsp:txBody>
      <dsp:txXfrm>
        <a:off x="5530790" y="1087530"/>
        <a:ext cx="2351763" cy="352764"/>
      </dsp:txXfrm>
    </dsp:sp>
    <dsp:sp modelId="{42B78EE5-2436-4A8F-B890-42F7AB476BBB}">
      <dsp:nvSpPr>
        <dsp:cNvPr id="0" name=""/>
        <dsp:cNvSpPr/>
      </dsp:nvSpPr>
      <dsp:spPr>
        <a:xfrm>
          <a:off x="5530790" y="1500154"/>
          <a:ext cx="2351763" cy="16285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Requires expertise in deep learning,  computational resources, and large data</a:t>
          </a:r>
        </a:p>
      </dsp:txBody>
      <dsp:txXfrm>
        <a:off x="5530790" y="1500154"/>
        <a:ext cx="2351763" cy="16285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6" name="Google Shape;13916;g3081d3ab0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7" name="Google Shape;13917;g3081d3ab0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" name="Google Shape;13926;g3099f435f7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27" name="Google Shape;13927;g3099f435f7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7578E-1EE9-3B40-9072-5DE33D620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40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7578E-1EE9-3B40-9072-5DE33D620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8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47578E-1EE9-3B40-9072-5DE33D620E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0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09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pytorch.org</a:t>
            </a:r>
            <a:r>
              <a:rPr lang="en-US" dirty="0"/>
              <a:t>/blog/accelerating-large-language-models/</a:t>
            </a:r>
          </a:p>
        </p:txBody>
      </p:sp>
    </p:spTree>
    <p:extLst>
      <p:ext uri="{BB962C8B-B14F-4D97-AF65-F5344CB8AC3E}">
        <p14:creationId xmlns:p14="http://schemas.microsoft.com/office/powerpoint/2010/main" val="323980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4E5CB1-BA14-C344-AB7B-6F6796BF9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350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91CFE-3615-554F-846C-30444ECEF97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21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*READ ME — Find more tips and tools">
  <p:cSld name="CUSTOM_18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For more tips, tools, layouts to help make your presentations shine, visit: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https://links.asu.edu/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official-presentation-template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slide options divider  &gt;&gt;&gt; choose from following templates →">
  <p:cSld name="CUSTOM_20_1_1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/>
        </p:nvSpPr>
        <p:spPr>
          <a:xfrm>
            <a:off x="2411725" y="1579270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Section intro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photo background">
  <p:cSld name="CUSTOM_28"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101"/>
          <p:cNvSpPr>
            <a:spLocks noGrp="1"/>
          </p:cNvSpPr>
          <p:nvPr>
            <p:ph type="pic" idx="2"/>
          </p:nvPr>
        </p:nvSpPr>
        <p:spPr>
          <a:xfrm>
            <a:off x="-29300" y="-30900"/>
            <a:ext cx="9182400" cy="516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white">
  <p:cSld name="CUSTOM_23_1_1_2_1_1_1_1_1_1_1_1_1_1_1_2">
    <p:spTree>
      <p:nvGrpSpPr>
        <p:cNvPr id="1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6" name="Google Shape;2446;p102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black">
  <p:cSld name="CUSTOM_22_1_1_1_1_1_1_1_1_1_1_1_1_1_1_1">
    <p:bg>
      <p:bgPr>
        <a:solidFill>
          <a:schemeClr val="dk1"/>
        </a:solidFill>
        <a:effectLst/>
      </p:bgPr>
    </p:bg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8" name="Google Shape;2448;p103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gold">
  <p:cSld name="CUSTOM_23_1_1_1_1_1_1_1_1_1_1_1_1_1_1_1">
    <p:bg>
      <p:bgPr>
        <a:solidFill>
          <a:schemeClr val="accent1"/>
        </a:solidFill>
        <a:effectLst/>
      </p:bgPr>
    </p:bg>
    <p:spTree>
      <p:nvGrpSpPr>
        <p:cNvPr id="1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0" name="Google Shape;2450;p10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maroon">
  <p:cSld name="CUSTOM_23_1_1_1_1_2_1_1_1_1_1_1_1_1_1_1">
    <p:bg>
      <p:bgPr>
        <a:solidFill>
          <a:schemeClr val="accent2"/>
        </a:solidFill>
        <a:effectLst/>
      </p:bgPr>
    </p:bg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2" name="Google Shape;2452;p105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with logo — photo background">
  <p:cSld name="CUSTOM_23_1_1_2_1_1_1_1_1_1_1_1_1_1_1_1"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06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01000" cy="5175600"/>
          </a:xfrm>
          <a:prstGeom prst="rect">
            <a:avLst/>
          </a:prstGeom>
          <a:noFill/>
          <a:ln>
            <a:noFill/>
          </a:ln>
        </p:spPr>
      </p:sp>
      <p:sp>
        <p:nvSpPr>
          <p:cNvPr id="2455" name="Google Shape;2455;p106"/>
          <p:cNvSpPr/>
          <p:nvPr/>
        </p:nvSpPr>
        <p:spPr>
          <a:xfrm>
            <a:off x="7878325" y="4399875"/>
            <a:ext cx="1284600" cy="540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6" name="Google Shape;2456;p10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white">
  <p:cSld name="CUSTOM_22_1_1_1_1_1_1_1_1_1_1_1_1_1_1_1_1"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" name="Google Shape;2458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white">
  <p:cSld name="CUSTOM_23_1_1_1_1_1_1_1_1_1_1_1_1_1_1_1_1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0" name="Google Shape;2460;p108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0" y="-2225"/>
            <a:ext cx="9144003" cy="514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white">
  <p:cSld name="CUSTOM_23_1_1_2_1_1_1_1_1_1_1_1_1_1_1_1_1"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2" name="Google Shape;2462;p109"/>
          <p:cNvPicPr preferRelativeResize="0"/>
          <p:nvPr/>
        </p:nvPicPr>
        <p:blipFill rotWithShape="1">
          <a:blip r:embed="rId2">
            <a:alphaModFix/>
          </a:blip>
          <a:srcRect l="29" r="39"/>
          <a:stretch/>
        </p:blipFill>
        <p:spPr>
          <a:xfrm>
            <a:off x="0" y="-1725"/>
            <a:ext cx="9144003" cy="5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A Mountain topographical map pattern — black">
  <p:cSld name="CUSTOM_23_1_1_2_1_1_1_1_1_1_1_1_1_1_1_1_1_2">
    <p:bg>
      <p:bgPr>
        <a:solidFill>
          <a:schemeClr val="dk1"/>
        </a:solidFill>
        <a:effectLst/>
      </p:bgPr>
    </p:bg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110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5587"/>
            <a:ext cx="9144003" cy="5150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black">
  <p:cSld name="CUSTOM_19_1_1">
    <p:bg>
      <p:bgPr>
        <a:solidFill>
          <a:schemeClr val="dk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2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Learn to Thrive Morse code pattern — black">
  <p:cSld name="CUSTOM_22_1_1_1_1_1_1_1_1_1_1_1_1_1_1_1_1_1">
    <p:bg>
      <p:bgPr>
        <a:solidFill>
          <a:schemeClr val="dk1"/>
        </a:solidFill>
        <a:effectLst/>
      </p:bgPr>
    </p:bg>
    <p:spTree>
      <p:nvGrpSpPr>
        <p:cNvPr id="1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11"/>
          <p:cNvPicPr preferRelativeResize="0"/>
          <p:nvPr/>
        </p:nvPicPr>
        <p:blipFill rotWithShape="1">
          <a:blip r:embed="rId2">
            <a:alphaModFix/>
          </a:blip>
          <a:srcRect l="39" r="49"/>
          <a:stretch/>
        </p:blipFill>
        <p:spPr>
          <a:xfrm>
            <a:off x="0" y="-2225"/>
            <a:ext cx="9144003" cy="514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network pattern, black">
  <p:cSld name="CUSTOM_22_1_1_1_1_1_1_1_1_1_1_1_1_1_1_1_1_2">
    <p:bg>
      <p:bgPr>
        <a:solidFill>
          <a:schemeClr val="dk1"/>
        </a:solidFill>
        <a:effectLst/>
      </p:bgPr>
    </p:bg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8" name="Google Shape;2468;p112"/>
          <p:cNvPicPr preferRelativeResize="0"/>
          <p:nvPr/>
        </p:nvPicPr>
        <p:blipFill rotWithShape="1">
          <a:blip r:embed="rId2">
            <a:alphaModFix/>
          </a:blip>
          <a:srcRect l="49" r="59"/>
          <a:stretch/>
        </p:blipFill>
        <p:spPr>
          <a:xfrm>
            <a:off x="0" y="-2225"/>
            <a:ext cx="9144003" cy="51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white">
  <p:cSld name="CUSTOM_23_1_1_2_1_1_1_1_1_1_1_1_1_1_1_1_1_1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0" name="Google Shape;2470;p113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2471" name="Google Shape;2471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113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2946" name="Google Shape;2946;p113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13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13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13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13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13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13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13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13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13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13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13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13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13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13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13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13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13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13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13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13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13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13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13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13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13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13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13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13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13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13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13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13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13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13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13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13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13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13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13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13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13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13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13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13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13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13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13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13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13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13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13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13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13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13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13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13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13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13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3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3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3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3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3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3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3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3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3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3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3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3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3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3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3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3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3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3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3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3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3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3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3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3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3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3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3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3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3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3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3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3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3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3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3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3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13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13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3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3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3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3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3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3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3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3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3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3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3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3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13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13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3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3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3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3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3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3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3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3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3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3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3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3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3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3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13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13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13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13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13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13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13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13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13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13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13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13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13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13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13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13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13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13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13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13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13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13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13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13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13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13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13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13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13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13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13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13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13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13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13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13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13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13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13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13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13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13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13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13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13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13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13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13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13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13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13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13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13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13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13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13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13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13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13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3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3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3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3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3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3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3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3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3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3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3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3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13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13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13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13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13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13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13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13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13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13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13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13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13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13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13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13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13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13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13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13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13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13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13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13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13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13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13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13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13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13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13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13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13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13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13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13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13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13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13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13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13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13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13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13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13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13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13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13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13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13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13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13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13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13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13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13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13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13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13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13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13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13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13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13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13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13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3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3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13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13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3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3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3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3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3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3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3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3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3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3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3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3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3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3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3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3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3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3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3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3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3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3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3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3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3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3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3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3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3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3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3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3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3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3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3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3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3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3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3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3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3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3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3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3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3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3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3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3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3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3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3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3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3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3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3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3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3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3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3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3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3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3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3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3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3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3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3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3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3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3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3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3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3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3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3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3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3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3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3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3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3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3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3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3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3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3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3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3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3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3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3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3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3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3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3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3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3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3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3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3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3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3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3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3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3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3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3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3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3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3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3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3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3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3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3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3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3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3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3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3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3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3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3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3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3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3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3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3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3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3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3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3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3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3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3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3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3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3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3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3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3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3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3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3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3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3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3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3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3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3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3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3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3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3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3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3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3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3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3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3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3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3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3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3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3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3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3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3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3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3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3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3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3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3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3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3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3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3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3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3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3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3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3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3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3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3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3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3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3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3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3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3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3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3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3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3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3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3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3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3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3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3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3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3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0" name="Google Shape;3420;p113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113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113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113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white">
  <p:cSld name="CUSTOM_23_1_1_2_1_1_1_1_1_1_1_1_1_1_1_1_1_1_1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5" name="Google Shape;3425;p114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3426" name="Google Shape;3426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8" name="Google Shape;3428;p114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3429" name="Google Shape;3429;p114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4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1" name="Google Shape;3431;p114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114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114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114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, white">
  <p:cSld name="CUSTOM_23_1_1_1_1_1_1_1_1_1_1_1_1_1_1_1_1_2">
    <p:spTree>
      <p:nvGrpSpPr>
        <p:cNvPr id="1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6" name="Google Shape;3436;p115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3437" name="Google Shape;3437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1" name="Google Shape;3481;p115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3482" name="Google Shape;3482;p115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5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5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5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5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lt2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5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5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5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5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5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5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5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5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5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5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5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5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5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5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5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5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5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5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15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15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15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15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15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15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15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15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15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15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15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15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15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15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15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15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15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15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15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15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15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6" name="Google Shape;3526;p115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3527" name="Google Shape;3527;p115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15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15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15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15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15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15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15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15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15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15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15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15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15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15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2" name="Google Shape;3542;p115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11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115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11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 Mountain topo pattern edges, black">
  <p:cSld name="CUSTOM_23_1_1_1_1_1_1_1_1_1_1_1_1_1_1_1_1_1">
    <p:bg>
      <p:bgPr>
        <a:solidFill>
          <a:schemeClr val="dk1"/>
        </a:solidFill>
        <a:effectLst/>
      </p:bgPr>
    </p:bg>
    <p:spTree>
      <p:nvGrpSpPr>
        <p:cNvPr id="1" name="Shape 3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7" name="Google Shape;3547;p116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3548" name="Google Shape;3548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22" name="Google Shape;4022;p116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4023" name="Google Shape;4023;p116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116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116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116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16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16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16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16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16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16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16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16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16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16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16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16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16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16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16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16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16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16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16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16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16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16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16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16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16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16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16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16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16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16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16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16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16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16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16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16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16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16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16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16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16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16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16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16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16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16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16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16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16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16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16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16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16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16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16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16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16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16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16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16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16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16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16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16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16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16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16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16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16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16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16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16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16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16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16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16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16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16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16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16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16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16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16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16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16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16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16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16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16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16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16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16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16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16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16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16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16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16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16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16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16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16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16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16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16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16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16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16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16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16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16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16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16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16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16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16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16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16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16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16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16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16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16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16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16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16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16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16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16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16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16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16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16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16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16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16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16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16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16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16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16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16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16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16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16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16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16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16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16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16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16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16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16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16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16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16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16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16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16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16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16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16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16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16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16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16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16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16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16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16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16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16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16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16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16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16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16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16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16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16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16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16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16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16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16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16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16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16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16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16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16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16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16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16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16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16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16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16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16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16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16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16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16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16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16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16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16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16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16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16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16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16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16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16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16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16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16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16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16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16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16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16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16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16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16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16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16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16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16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16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16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16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16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16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16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16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16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16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16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16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16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16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16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16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16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16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16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16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16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16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16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16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16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16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16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16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16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16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16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16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16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16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16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16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16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16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16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16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16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16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16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116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116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116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116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116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116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116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116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116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116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116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116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116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116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116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116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116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116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116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116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116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116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116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116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116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116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116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116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116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116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116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116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116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116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116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116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116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116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116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116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116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116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116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116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116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116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116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116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116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116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116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116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116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116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116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116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116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116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116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116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116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116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116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116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116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116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116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116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116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116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116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116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16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16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116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116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116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116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16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16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16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16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16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16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16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16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16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16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16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16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16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16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16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16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16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16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16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16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16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16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16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16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16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16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16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16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16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16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16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16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16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16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16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16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16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116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116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116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116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116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16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16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16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16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16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16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16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16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16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16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16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16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16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116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116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116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116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116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116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116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116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116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116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116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116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116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116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116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116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116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116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116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116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116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116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116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116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116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116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116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116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116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116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116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116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116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116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116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116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116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116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116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116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116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116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116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116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116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116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116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116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116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116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116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116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116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116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116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116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116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116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116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116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116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116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7" name="Google Shape;4497;p116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8" name="Google Shape;4498;p116"/>
          <p:cNvSpPr/>
          <p:nvPr/>
        </p:nvSpPr>
        <p:spPr>
          <a:xfrm>
            <a:off x="-5113275" y="-63127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9" name="Google Shape;4499;p116"/>
          <p:cNvSpPr/>
          <p:nvPr/>
        </p:nvSpPr>
        <p:spPr>
          <a:xfrm>
            <a:off x="-545325" y="-3263632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0" name="Google Shape;4500;p116"/>
          <p:cNvSpPr/>
          <p:nvPr/>
        </p:nvSpPr>
        <p:spPr>
          <a:xfrm>
            <a:off x="9144075" y="-127307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Learn to Thrive Morse code pattern edges, black">
  <p:cSld name="CUSTOM_22_1_1_1_1_1_1_1_1_1_1_1_1_1_1_1_1_1_1_1">
    <p:bg>
      <p:bgPr>
        <a:solidFill>
          <a:schemeClr val="dk1"/>
        </a:solidFill>
        <a:effectLst/>
      </p:bgPr>
    </p:bg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2" name="Google Shape;4502;p117"/>
          <p:cNvGrpSpPr/>
          <p:nvPr/>
        </p:nvGrpSpPr>
        <p:grpSpPr>
          <a:xfrm>
            <a:off x="4572001" y="223051"/>
            <a:ext cx="9269048" cy="542679"/>
            <a:chOff x="-62524" y="217501"/>
            <a:chExt cx="9269048" cy="542679"/>
          </a:xfrm>
        </p:grpSpPr>
        <p:sp>
          <p:nvSpPr>
            <p:cNvPr id="4503" name="Google Shape;4503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5" name="Google Shape;4505;p117"/>
          <p:cNvGrpSpPr/>
          <p:nvPr/>
        </p:nvGrpSpPr>
        <p:grpSpPr>
          <a:xfrm>
            <a:off x="-4697049" y="4377776"/>
            <a:ext cx="9269048" cy="542679"/>
            <a:chOff x="-62524" y="217501"/>
            <a:chExt cx="9269048" cy="542679"/>
          </a:xfrm>
        </p:grpSpPr>
        <p:sp>
          <p:nvSpPr>
            <p:cNvPr id="4506" name="Google Shape;4506;p117"/>
            <p:cNvSpPr/>
            <p:nvPr/>
          </p:nvSpPr>
          <p:spPr>
            <a:xfrm>
              <a:off x="-62524" y="217501"/>
              <a:ext cx="9267232" cy="540895"/>
            </a:xfrm>
            <a:custGeom>
              <a:avLst/>
              <a:gdLst/>
              <a:ahLst/>
              <a:cxnLst/>
              <a:rect l="l" t="t" r="r" b="b"/>
              <a:pathLst>
                <a:path w="285695" h="16675" extrusionOk="0">
                  <a:moveTo>
                    <a:pt x="669" y="0"/>
                  </a:moveTo>
                  <a:lnTo>
                    <a:pt x="502" y="56"/>
                  </a:lnTo>
                  <a:lnTo>
                    <a:pt x="223" y="223"/>
                  </a:lnTo>
                  <a:lnTo>
                    <a:pt x="56" y="502"/>
                  </a:lnTo>
                  <a:lnTo>
                    <a:pt x="0" y="669"/>
                  </a:lnTo>
                  <a:lnTo>
                    <a:pt x="0" y="837"/>
                  </a:lnTo>
                  <a:lnTo>
                    <a:pt x="0" y="1004"/>
                  </a:lnTo>
                  <a:lnTo>
                    <a:pt x="56" y="1171"/>
                  </a:lnTo>
                  <a:lnTo>
                    <a:pt x="223" y="1394"/>
                  </a:lnTo>
                  <a:lnTo>
                    <a:pt x="502" y="1617"/>
                  </a:lnTo>
                  <a:lnTo>
                    <a:pt x="669" y="1673"/>
                  </a:lnTo>
                  <a:lnTo>
                    <a:pt x="1004" y="1673"/>
                  </a:lnTo>
                  <a:lnTo>
                    <a:pt x="1171" y="1617"/>
                  </a:lnTo>
                  <a:lnTo>
                    <a:pt x="1394" y="1394"/>
                  </a:lnTo>
                  <a:lnTo>
                    <a:pt x="1617" y="1171"/>
                  </a:lnTo>
                  <a:lnTo>
                    <a:pt x="1617" y="1004"/>
                  </a:lnTo>
                  <a:lnTo>
                    <a:pt x="1673" y="837"/>
                  </a:lnTo>
                  <a:lnTo>
                    <a:pt x="1617" y="669"/>
                  </a:lnTo>
                  <a:lnTo>
                    <a:pt x="1617" y="502"/>
                  </a:lnTo>
                  <a:lnTo>
                    <a:pt x="1394" y="223"/>
                  </a:lnTo>
                  <a:lnTo>
                    <a:pt x="1171" y="56"/>
                  </a:lnTo>
                  <a:lnTo>
                    <a:pt x="1004" y="0"/>
                  </a:lnTo>
                  <a:close/>
                  <a:moveTo>
                    <a:pt x="3959" y="0"/>
                  </a:moveTo>
                  <a:lnTo>
                    <a:pt x="3792" y="56"/>
                  </a:lnTo>
                  <a:lnTo>
                    <a:pt x="3569" y="223"/>
                  </a:lnTo>
                  <a:lnTo>
                    <a:pt x="3402" y="502"/>
                  </a:lnTo>
                  <a:lnTo>
                    <a:pt x="3346" y="669"/>
                  </a:lnTo>
                  <a:lnTo>
                    <a:pt x="3290" y="837"/>
                  </a:lnTo>
                  <a:lnTo>
                    <a:pt x="3346" y="1004"/>
                  </a:lnTo>
                  <a:lnTo>
                    <a:pt x="3402" y="1171"/>
                  </a:lnTo>
                  <a:lnTo>
                    <a:pt x="3569" y="1394"/>
                  </a:lnTo>
                  <a:lnTo>
                    <a:pt x="3792" y="1617"/>
                  </a:lnTo>
                  <a:lnTo>
                    <a:pt x="3959" y="1673"/>
                  </a:lnTo>
                  <a:lnTo>
                    <a:pt x="4294" y="1673"/>
                  </a:lnTo>
                  <a:lnTo>
                    <a:pt x="4461" y="1617"/>
                  </a:lnTo>
                  <a:lnTo>
                    <a:pt x="4740" y="1394"/>
                  </a:lnTo>
                  <a:lnTo>
                    <a:pt x="4907" y="1171"/>
                  </a:lnTo>
                  <a:lnTo>
                    <a:pt x="4963" y="1004"/>
                  </a:lnTo>
                  <a:lnTo>
                    <a:pt x="4963" y="837"/>
                  </a:lnTo>
                  <a:lnTo>
                    <a:pt x="4963" y="669"/>
                  </a:lnTo>
                  <a:lnTo>
                    <a:pt x="4907" y="502"/>
                  </a:lnTo>
                  <a:lnTo>
                    <a:pt x="4740" y="223"/>
                  </a:lnTo>
                  <a:lnTo>
                    <a:pt x="4461" y="56"/>
                  </a:lnTo>
                  <a:lnTo>
                    <a:pt x="4294" y="0"/>
                  </a:lnTo>
                  <a:close/>
                  <a:moveTo>
                    <a:pt x="9090" y="0"/>
                  </a:moveTo>
                  <a:lnTo>
                    <a:pt x="8923" y="56"/>
                  </a:lnTo>
                  <a:lnTo>
                    <a:pt x="8644" y="223"/>
                  </a:lnTo>
                  <a:lnTo>
                    <a:pt x="8477" y="502"/>
                  </a:lnTo>
                  <a:lnTo>
                    <a:pt x="8421" y="669"/>
                  </a:lnTo>
                  <a:lnTo>
                    <a:pt x="8421" y="837"/>
                  </a:lnTo>
                  <a:lnTo>
                    <a:pt x="8421" y="1004"/>
                  </a:lnTo>
                  <a:lnTo>
                    <a:pt x="8477" y="1171"/>
                  </a:lnTo>
                  <a:lnTo>
                    <a:pt x="8644" y="1394"/>
                  </a:lnTo>
                  <a:lnTo>
                    <a:pt x="8923" y="1617"/>
                  </a:lnTo>
                  <a:lnTo>
                    <a:pt x="9090" y="1673"/>
                  </a:lnTo>
                  <a:lnTo>
                    <a:pt x="9425" y="1673"/>
                  </a:lnTo>
                  <a:lnTo>
                    <a:pt x="9536" y="1617"/>
                  </a:lnTo>
                  <a:lnTo>
                    <a:pt x="9815" y="1394"/>
                  </a:lnTo>
                  <a:lnTo>
                    <a:pt x="9982" y="1171"/>
                  </a:lnTo>
                  <a:lnTo>
                    <a:pt x="10038" y="1004"/>
                  </a:lnTo>
                  <a:lnTo>
                    <a:pt x="10038" y="837"/>
                  </a:lnTo>
                  <a:lnTo>
                    <a:pt x="10038" y="669"/>
                  </a:lnTo>
                  <a:lnTo>
                    <a:pt x="9982" y="502"/>
                  </a:lnTo>
                  <a:lnTo>
                    <a:pt x="9815" y="223"/>
                  </a:lnTo>
                  <a:lnTo>
                    <a:pt x="9536" y="56"/>
                  </a:lnTo>
                  <a:lnTo>
                    <a:pt x="9425" y="0"/>
                  </a:lnTo>
                  <a:close/>
                  <a:moveTo>
                    <a:pt x="14165" y="0"/>
                  </a:moveTo>
                  <a:lnTo>
                    <a:pt x="13998" y="56"/>
                  </a:lnTo>
                  <a:lnTo>
                    <a:pt x="13719" y="223"/>
                  </a:lnTo>
                  <a:lnTo>
                    <a:pt x="13551" y="502"/>
                  </a:lnTo>
                  <a:lnTo>
                    <a:pt x="13496" y="669"/>
                  </a:lnTo>
                  <a:lnTo>
                    <a:pt x="13496" y="837"/>
                  </a:lnTo>
                  <a:lnTo>
                    <a:pt x="13496" y="1004"/>
                  </a:lnTo>
                  <a:lnTo>
                    <a:pt x="13551" y="1171"/>
                  </a:lnTo>
                  <a:lnTo>
                    <a:pt x="13719" y="1394"/>
                  </a:lnTo>
                  <a:lnTo>
                    <a:pt x="13998" y="1617"/>
                  </a:lnTo>
                  <a:lnTo>
                    <a:pt x="14165" y="1673"/>
                  </a:lnTo>
                  <a:lnTo>
                    <a:pt x="14499" y="1673"/>
                  </a:lnTo>
                  <a:lnTo>
                    <a:pt x="14611" y="1617"/>
                  </a:lnTo>
                  <a:lnTo>
                    <a:pt x="14890" y="1394"/>
                  </a:lnTo>
                  <a:lnTo>
                    <a:pt x="15057" y="1171"/>
                  </a:lnTo>
                  <a:lnTo>
                    <a:pt x="15113" y="1004"/>
                  </a:lnTo>
                  <a:lnTo>
                    <a:pt x="15113" y="837"/>
                  </a:lnTo>
                  <a:lnTo>
                    <a:pt x="15113" y="669"/>
                  </a:lnTo>
                  <a:lnTo>
                    <a:pt x="15057" y="502"/>
                  </a:lnTo>
                  <a:lnTo>
                    <a:pt x="14890" y="223"/>
                  </a:lnTo>
                  <a:lnTo>
                    <a:pt x="14611" y="56"/>
                  </a:lnTo>
                  <a:lnTo>
                    <a:pt x="14499" y="0"/>
                  </a:lnTo>
                  <a:close/>
                  <a:moveTo>
                    <a:pt x="24203" y="0"/>
                  </a:moveTo>
                  <a:lnTo>
                    <a:pt x="24036" y="56"/>
                  </a:lnTo>
                  <a:lnTo>
                    <a:pt x="23757" y="223"/>
                  </a:lnTo>
                  <a:lnTo>
                    <a:pt x="23589" y="502"/>
                  </a:lnTo>
                  <a:lnTo>
                    <a:pt x="23534" y="669"/>
                  </a:lnTo>
                  <a:lnTo>
                    <a:pt x="23534" y="837"/>
                  </a:lnTo>
                  <a:lnTo>
                    <a:pt x="23534" y="1004"/>
                  </a:lnTo>
                  <a:lnTo>
                    <a:pt x="23589" y="1171"/>
                  </a:lnTo>
                  <a:lnTo>
                    <a:pt x="23757" y="1394"/>
                  </a:lnTo>
                  <a:lnTo>
                    <a:pt x="24036" y="1617"/>
                  </a:lnTo>
                  <a:lnTo>
                    <a:pt x="24203" y="1673"/>
                  </a:lnTo>
                  <a:lnTo>
                    <a:pt x="24537" y="1673"/>
                  </a:lnTo>
                  <a:lnTo>
                    <a:pt x="24649" y="1617"/>
                  </a:lnTo>
                  <a:lnTo>
                    <a:pt x="24928" y="1394"/>
                  </a:lnTo>
                  <a:lnTo>
                    <a:pt x="25095" y="1171"/>
                  </a:lnTo>
                  <a:lnTo>
                    <a:pt x="25151" y="1004"/>
                  </a:lnTo>
                  <a:lnTo>
                    <a:pt x="25207" y="837"/>
                  </a:lnTo>
                  <a:lnTo>
                    <a:pt x="25151" y="669"/>
                  </a:lnTo>
                  <a:lnTo>
                    <a:pt x="25095" y="502"/>
                  </a:lnTo>
                  <a:lnTo>
                    <a:pt x="24928" y="223"/>
                  </a:lnTo>
                  <a:lnTo>
                    <a:pt x="24649" y="56"/>
                  </a:lnTo>
                  <a:lnTo>
                    <a:pt x="24537" y="0"/>
                  </a:lnTo>
                  <a:close/>
                  <a:moveTo>
                    <a:pt x="32624" y="0"/>
                  </a:moveTo>
                  <a:lnTo>
                    <a:pt x="32456" y="56"/>
                  </a:lnTo>
                  <a:lnTo>
                    <a:pt x="32178" y="223"/>
                  </a:lnTo>
                  <a:lnTo>
                    <a:pt x="32010" y="502"/>
                  </a:lnTo>
                  <a:lnTo>
                    <a:pt x="31954" y="669"/>
                  </a:lnTo>
                  <a:lnTo>
                    <a:pt x="31954" y="837"/>
                  </a:lnTo>
                  <a:lnTo>
                    <a:pt x="31954" y="1004"/>
                  </a:lnTo>
                  <a:lnTo>
                    <a:pt x="32010" y="1171"/>
                  </a:lnTo>
                  <a:lnTo>
                    <a:pt x="32178" y="1394"/>
                  </a:lnTo>
                  <a:lnTo>
                    <a:pt x="32456" y="1617"/>
                  </a:lnTo>
                  <a:lnTo>
                    <a:pt x="32624" y="1673"/>
                  </a:lnTo>
                  <a:lnTo>
                    <a:pt x="32958" y="1673"/>
                  </a:lnTo>
                  <a:lnTo>
                    <a:pt x="33126" y="1617"/>
                  </a:lnTo>
                  <a:lnTo>
                    <a:pt x="33349" y="1394"/>
                  </a:lnTo>
                  <a:lnTo>
                    <a:pt x="33572" y="1171"/>
                  </a:lnTo>
                  <a:lnTo>
                    <a:pt x="33627" y="1004"/>
                  </a:lnTo>
                  <a:lnTo>
                    <a:pt x="33627" y="837"/>
                  </a:lnTo>
                  <a:lnTo>
                    <a:pt x="33627" y="669"/>
                  </a:lnTo>
                  <a:lnTo>
                    <a:pt x="33572" y="502"/>
                  </a:lnTo>
                  <a:lnTo>
                    <a:pt x="33349" y="223"/>
                  </a:lnTo>
                  <a:lnTo>
                    <a:pt x="33126" y="56"/>
                  </a:lnTo>
                  <a:lnTo>
                    <a:pt x="32958" y="0"/>
                  </a:lnTo>
                  <a:close/>
                  <a:moveTo>
                    <a:pt x="42773" y="0"/>
                  </a:moveTo>
                  <a:lnTo>
                    <a:pt x="42606" y="56"/>
                  </a:lnTo>
                  <a:lnTo>
                    <a:pt x="42383" y="223"/>
                  </a:lnTo>
                  <a:lnTo>
                    <a:pt x="42216" y="502"/>
                  </a:lnTo>
                  <a:lnTo>
                    <a:pt x="42160" y="669"/>
                  </a:lnTo>
                  <a:lnTo>
                    <a:pt x="42104" y="837"/>
                  </a:lnTo>
                  <a:lnTo>
                    <a:pt x="42160" y="1004"/>
                  </a:lnTo>
                  <a:lnTo>
                    <a:pt x="42216" y="1171"/>
                  </a:lnTo>
                  <a:lnTo>
                    <a:pt x="42383" y="1394"/>
                  </a:lnTo>
                  <a:lnTo>
                    <a:pt x="42606" y="1617"/>
                  </a:lnTo>
                  <a:lnTo>
                    <a:pt x="42773" y="1673"/>
                  </a:lnTo>
                  <a:lnTo>
                    <a:pt x="43108" y="1673"/>
                  </a:lnTo>
                  <a:lnTo>
                    <a:pt x="43275" y="1617"/>
                  </a:lnTo>
                  <a:lnTo>
                    <a:pt x="43554" y="1394"/>
                  </a:lnTo>
                  <a:lnTo>
                    <a:pt x="43721" y="1171"/>
                  </a:lnTo>
                  <a:lnTo>
                    <a:pt x="43777" y="1004"/>
                  </a:lnTo>
                  <a:lnTo>
                    <a:pt x="43777" y="837"/>
                  </a:lnTo>
                  <a:lnTo>
                    <a:pt x="43777" y="669"/>
                  </a:lnTo>
                  <a:lnTo>
                    <a:pt x="43721" y="502"/>
                  </a:lnTo>
                  <a:lnTo>
                    <a:pt x="43554" y="223"/>
                  </a:lnTo>
                  <a:lnTo>
                    <a:pt x="43275" y="56"/>
                  </a:lnTo>
                  <a:lnTo>
                    <a:pt x="43108" y="0"/>
                  </a:lnTo>
                  <a:close/>
                  <a:moveTo>
                    <a:pt x="51083" y="0"/>
                  </a:moveTo>
                  <a:lnTo>
                    <a:pt x="50915" y="56"/>
                  </a:lnTo>
                  <a:lnTo>
                    <a:pt x="50636" y="223"/>
                  </a:lnTo>
                  <a:lnTo>
                    <a:pt x="50469" y="502"/>
                  </a:lnTo>
                  <a:lnTo>
                    <a:pt x="50413" y="669"/>
                  </a:lnTo>
                  <a:lnTo>
                    <a:pt x="50413" y="837"/>
                  </a:lnTo>
                  <a:lnTo>
                    <a:pt x="50413" y="1004"/>
                  </a:lnTo>
                  <a:lnTo>
                    <a:pt x="50469" y="1171"/>
                  </a:lnTo>
                  <a:lnTo>
                    <a:pt x="50636" y="1394"/>
                  </a:lnTo>
                  <a:lnTo>
                    <a:pt x="50915" y="1617"/>
                  </a:lnTo>
                  <a:lnTo>
                    <a:pt x="51083" y="1673"/>
                  </a:lnTo>
                  <a:lnTo>
                    <a:pt x="51417" y="1673"/>
                  </a:lnTo>
                  <a:lnTo>
                    <a:pt x="51529" y="1617"/>
                  </a:lnTo>
                  <a:lnTo>
                    <a:pt x="51808" y="1394"/>
                  </a:lnTo>
                  <a:lnTo>
                    <a:pt x="51975" y="1171"/>
                  </a:lnTo>
                  <a:lnTo>
                    <a:pt x="52031" y="1004"/>
                  </a:lnTo>
                  <a:lnTo>
                    <a:pt x="52031" y="837"/>
                  </a:lnTo>
                  <a:lnTo>
                    <a:pt x="52031" y="669"/>
                  </a:lnTo>
                  <a:lnTo>
                    <a:pt x="51975" y="502"/>
                  </a:lnTo>
                  <a:lnTo>
                    <a:pt x="51808" y="223"/>
                  </a:lnTo>
                  <a:lnTo>
                    <a:pt x="51529" y="56"/>
                  </a:lnTo>
                  <a:lnTo>
                    <a:pt x="51417" y="0"/>
                  </a:lnTo>
                  <a:close/>
                  <a:moveTo>
                    <a:pt x="61176" y="0"/>
                  </a:moveTo>
                  <a:lnTo>
                    <a:pt x="61009" y="56"/>
                  </a:lnTo>
                  <a:lnTo>
                    <a:pt x="60730" y="223"/>
                  </a:lnTo>
                  <a:lnTo>
                    <a:pt x="60563" y="502"/>
                  </a:lnTo>
                  <a:lnTo>
                    <a:pt x="60507" y="669"/>
                  </a:lnTo>
                  <a:lnTo>
                    <a:pt x="60507" y="837"/>
                  </a:lnTo>
                  <a:lnTo>
                    <a:pt x="60507" y="1004"/>
                  </a:lnTo>
                  <a:lnTo>
                    <a:pt x="60563" y="1171"/>
                  </a:lnTo>
                  <a:lnTo>
                    <a:pt x="60730" y="1394"/>
                  </a:lnTo>
                  <a:lnTo>
                    <a:pt x="61009" y="1617"/>
                  </a:lnTo>
                  <a:lnTo>
                    <a:pt x="61176" y="1673"/>
                  </a:lnTo>
                  <a:lnTo>
                    <a:pt x="61511" y="1673"/>
                  </a:lnTo>
                  <a:lnTo>
                    <a:pt x="61623" y="1617"/>
                  </a:lnTo>
                  <a:lnTo>
                    <a:pt x="61901" y="1394"/>
                  </a:lnTo>
                  <a:lnTo>
                    <a:pt x="62069" y="1171"/>
                  </a:lnTo>
                  <a:lnTo>
                    <a:pt x="62124" y="1004"/>
                  </a:lnTo>
                  <a:lnTo>
                    <a:pt x="62124" y="837"/>
                  </a:lnTo>
                  <a:lnTo>
                    <a:pt x="62124" y="669"/>
                  </a:lnTo>
                  <a:lnTo>
                    <a:pt x="62069" y="502"/>
                  </a:lnTo>
                  <a:lnTo>
                    <a:pt x="61901" y="223"/>
                  </a:lnTo>
                  <a:lnTo>
                    <a:pt x="61623" y="56"/>
                  </a:lnTo>
                  <a:lnTo>
                    <a:pt x="61511" y="0"/>
                  </a:lnTo>
                  <a:close/>
                  <a:moveTo>
                    <a:pt x="64522" y="0"/>
                  </a:moveTo>
                  <a:lnTo>
                    <a:pt x="64355" y="56"/>
                  </a:lnTo>
                  <a:lnTo>
                    <a:pt x="64076" y="223"/>
                  </a:lnTo>
                  <a:lnTo>
                    <a:pt x="63909" y="502"/>
                  </a:lnTo>
                  <a:lnTo>
                    <a:pt x="63853" y="669"/>
                  </a:lnTo>
                  <a:lnTo>
                    <a:pt x="63853" y="837"/>
                  </a:lnTo>
                  <a:lnTo>
                    <a:pt x="63853" y="1004"/>
                  </a:lnTo>
                  <a:lnTo>
                    <a:pt x="63909" y="1171"/>
                  </a:lnTo>
                  <a:lnTo>
                    <a:pt x="64076" y="1394"/>
                  </a:lnTo>
                  <a:lnTo>
                    <a:pt x="64355" y="1617"/>
                  </a:lnTo>
                  <a:lnTo>
                    <a:pt x="64522" y="1673"/>
                  </a:lnTo>
                  <a:lnTo>
                    <a:pt x="64857" y="1673"/>
                  </a:lnTo>
                  <a:lnTo>
                    <a:pt x="65024" y="1617"/>
                  </a:lnTo>
                  <a:lnTo>
                    <a:pt x="65247" y="1394"/>
                  </a:lnTo>
                  <a:lnTo>
                    <a:pt x="65470" y="1171"/>
                  </a:lnTo>
                  <a:lnTo>
                    <a:pt x="65470" y="1004"/>
                  </a:lnTo>
                  <a:lnTo>
                    <a:pt x="65526" y="837"/>
                  </a:lnTo>
                  <a:lnTo>
                    <a:pt x="65470" y="669"/>
                  </a:lnTo>
                  <a:lnTo>
                    <a:pt x="65470" y="502"/>
                  </a:lnTo>
                  <a:lnTo>
                    <a:pt x="65247" y="223"/>
                  </a:lnTo>
                  <a:lnTo>
                    <a:pt x="65024" y="56"/>
                  </a:lnTo>
                  <a:lnTo>
                    <a:pt x="64857" y="0"/>
                  </a:lnTo>
                  <a:close/>
                  <a:moveTo>
                    <a:pt x="67868" y="0"/>
                  </a:moveTo>
                  <a:lnTo>
                    <a:pt x="67757" y="56"/>
                  </a:lnTo>
                  <a:lnTo>
                    <a:pt x="67478" y="223"/>
                  </a:lnTo>
                  <a:lnTo>
                    <a:pt x="67311" y="502"/>
                  </a:lnTo>
                  <a:lnTo>
                    <a:pt x="67255" y="669"/>
                  </a:lnTo>
                  <a:lnTo>
                    <a:pt x="67199" y="837"/>
                  </a:lnTo>
                  <a:lnTo>
                    <a:pt x="67255" y="1004"/>
                  </a:lnTo>
                  <a:lnTo>
                    <a:pt x="67311" y="1171"/>
                  </a:lnTo>
                  <a:lnTo>
                    <a:pt x="67478" y="1394"/>
                  </a:lnTo>
                  <a:lnTo>
                    <a:pt x="67757" y="1617"/>
                  </a:lnTo>
                  <a:lnTo>
                    <a:pt x="67868" y="1673"/>
                  </a:lnTo>
                  <a:lnTo>
                    <a:pt x="68203" y="1673"/>
                  </a:lnTo>
                  <a:lnTo>
                    <a:pt x="68370" y="1617"/>
                  </a:lnTo>
                  <a:lnTo>
                    <a:pt x="68649" y="1394"/>
                  </a:lnTo>
                  <a:lnTo>
                    <a:pt x="68816" y="1171"/>
                  </a:lnTo>
                  <a:lnTo>
                    <a:pt x="68872" y="1004"/>
                  </a:lnTo>
                  <a:lnTo>
                    <a:pt x="68872" y="837"/>
                  </a:lnTo>
                  <a:lnTo>
                    <a:pt x="68872" y="669"/>
                  </a:lnTo>
                  <a:lnTo>
                    <a:pt x="68816" y="502"/>
                  </a:lnTo>
                  <a:lnTo>
                    <a:pt x="68649" y="223"/>
                  </a:lnTo>
                  <a:lnTo>
                    <a:pt x="68370" y="56"/>
                  </a:lnTo>
                  <a:lnTo>
                    <a:pt x="68203" y="0"/>
                  </a:lnTo>
                  <a:close/>
                  <a:moveTo>
                    <a:pt x="72943" y="0"/>
                  </a:moveTo>
                  <a:lnTo>
                    <a:pt x="72776" y="56"/>
                  </a:lnTo>
                  <a:lnTo>
                    <a:pt x="72553" y="223"/>
                  </a:lnTo>
                  <a:lnTo>
                    <a:pt x="72386" y="502"/>
                  </a:lnTo>
                  <a:lnTo>
                    <a:pt x="72330" y="669"/>
                  </a:lnTo>
                  <a:lnTo>
                    <a:pt x="72274" y="837"/>
                  </a:lnTo>
                  <a:lnTo>
                    <a:pt x="72330" y="1004"/>
                  </a:lnTo>
                  <a:lnTo>
                    <a:pt x="72386" y="1171"/>
                  </a:lnTo>
                  <a:lnTo>
                    <a:pt x="72553" y="1394"/>
                  </a:lnTo>
                  <a:lnTo>
                    <a:pt x="72776" y="1617"/>
                  </a:lnTo>
                  <a:lnTo>
                    <a:pt x="72943" y="1673"/>
                  </a:lnTo>
                  <a:lnTo>
                    <a:pt x="73278" y="1673"/>
                  </a:lnTo>
                  <a:lnTo>
                    <a:pt x="73445" y="1617"/>
                  </a:lnTo>
                  <a:lnTo>
                    <a:pt x="73724" y="1394"/>
                  </a:lnTo>
                  <a:lnTo>
                    <a:pt x="73891" y="1171"/>
                  </a:lnTo>
                  <a:lnTo>
                    <a:pt x="73947" y="1004"/>
                  </a:lnTo>
                  <a:lnTo>
                    <a:pt x="73947" y="837"/>
                  </a:lnTo>
                  <a:lnTo>
                    <a:pt x="73947" y="669"/>
                  </a:lnTo>
                  <a:lnTo>
                    <a:pt x="73891" y="502"/>
                  </a:lnTo>
                  <a:lnTo>
                    <a:pt x="73724" y="223"/>
                  </a:lnTo>
                  <a:lnTo>
                    <a:pt x="73445" y="56"/>
                  </a:lnTo>
                  <a:lnTo>
                    <a:pt x="73278" y="0"/>
                  </a:lnTo>
                  <a:close/>
                  <a:moveTo>
                    <a:pt x="76289" y="0"/>
                  </a:moveTo>
                  <a:lnTo>
                    <a:pt x="76122" y="56"/>
                  </a:lnTo>
                  <a:lnTo>
                    <a:pt x="75899" y="223"/>
                  </a:lnTo>
                  <a:lnTo>
                    <a:pt x="75676" y="502"/>
                  </a:lnTo>
                  <a:lnTo>
                    <a:pt x="75620" y="669"/>
                  </a:lnTo>
                  <a:lnTo>
                    <a:pt x="75620" y="837"/>
                  </a:lnTo>
                  <a:lnTo>
                    <a:pt x="75620" y="1004"/>
                  </a:lnTo>
                  <a:lnTo>
                    <a:pt x="75676" y="1171"/>
                  </a:lnTo>
                  <a:lnTo>
                    <a:pt x="75899" y="1394"/>
                  </a:lnTo>
                  <a:lnTo>
                    <a:pt x="76122" y="1617"/>
                  </a:lnTo>
                  <a:lnTo>
                    <a:pt x="76289" y="1673"/>
                  </a:lnTo>
                  <a:lnTo>
                    <a:pt x="76624" y="1673"/>
                  </a:lnTo>
                  <a:lnTo>
                    <a:pt x="76791" y="1617"/>
                  </a:lnTo>
                  <a:lnTo>
                    <a:pt x="77070" y="1394"/>
                  </a:lnTo>
                  <a:lnTo>
                    <a:pt x="77237" y="1171"/>
                  </a:lnTo>
                  <a:lnTo>
                    <a:pt x="77293" y="1004"/>
                  </a:lnTo>
                  <a:lnTo>
                    <a:pt x="77293" y="837"/>
                  </a:lnTo>
                  <a:lnTo>
                    <a:pt x="77293" y="669"/>
                  </a:lnTo>
                  <a:lnTo>
                    <a:pt x="77237" y="502"/>
                  </a:lnTo>
                  <a:lnTo>
                    <a:pt x="77070" y="223"/>
                  </a:lnTo>
                  <a:lnTo>
                    <a:pt x="76791" y="56"/>
                  </a:lnTo>
                  <a:lnTo>
                    <a:pt x="76624" y="0"/>
                  </a:lnTo>
                  <a:close/>
                  <a:moveTo>
                    <a:pt x="88056" y="0"/>
                  </a:moveTo>
                  <a:lnTo>
                    <a:pt x="87889" y="56"/>
                  </a:lnTo>
                  <a:lnTo>
                    <a:pt x="87610" y="223"/>
                  </a:lnTo>
                  <a:lnTo>
                    <a:pt x="87443" y="502"/>
                  </a:lnTo>
                  <a:lnTo>
                    <a:pt x="87387" y="669"/>
                  </a:lnTo>
                  <a:lnTo>
                    <a:pt x="87387" y="837"/>
                  </a:lnTo>
                  <a:lnTo>
                    <a:pt x="87387" y="1004"/>
                  </a:lnTo>
                  <a:lnTo>
                    <a:pt x="87443" y="1171"/>
                  </a:lnTo>
                  <a:lnTo>
                    <a:pt x="87610" y="1394"/>
                  </a:lnTo>
                  <a:lnTo>
                    <a:pt x="87889" y="1617"/>
                  </a:lnTo>
                  <a:lnTo>
                    <a:pt x="88056" y="1673"/>
                  </a:lnTo>
                  <a:lnTo>
                    <a:pt x="88391" y="1673"/>
                  </a:lnTo>
                  <a:lnTo>
                    <a:pt x="88558" y="1617"/>
                  </a:lnTo>
                  <a:lnTo>
                    <a:pt x="88781" y="1394"/>
                  </a:lnTo>
                  <a:lnTo>
                    <a:pt x="88948" y="1171"/>
                  </a:lnTo>
                  <a:lnTo>
                    <a:pt x="89004" y="1004"/>
                  </a:lnTo>
                  <a:lnTo>
                    <a:pt x="89060" y="837"/>
                  </a:lnTo>
                  <a:lnTo>
                    <a:pt x="89004" y="669"/>
                  </a:lnTo>
                  <a:lnTo>
                    <a:pt x="88948" y="502"/>
                  </a:lnTo>
                  <a:lnTo>
                    <a:pt x="88781" y="223"/>
                  </a:lnTo>
                  <a:lnTo>
                    <a:pt x="88558" y="56"/>
                  </a:lnTo>
                  <a:lnTo>
                    <a:pt x="88391" y="0"/>
                  </a:lnTo>
                  <a:close/>
                  <a:moveTo>
                    <a:pt x="96477" y="0"/>
                  </a:moveTo>
                  <a:lnTo>
                    <a:pt x="96310" y="56"/>
                  </a:lnTo>
                  <a:lnTo>
                    <a:pt x="96087" y="223"/>
                  </a:lnTo>
                  <a:lnTo>
                    <a:pt x="95863" y="502"/>
                  </a:lnTo>
                  <a:lnTo>
                    <a:pt x="95863" y="669"/>
                  </a:lnTo>
                  <a:lnTo>
                    <a:pt x="95808" y="837"/>
                  </a:lnTo>
                  <a:lnTo>
                    <a:pt x="95863" y="1004"/>
                  </a:lnTo>
                  <a:lnTo>
                    <a:pt x="95863" y="1171"/>
                  </a:lnTo>
                  <a:lnTo>
                    <a:pt x="96087" y="1394"/>
                  </a:lnTo>
                  <a:lnTo>
                    <a:pt x="96310" y="1617"/>
                  </a:lnTo>
                  <a:lnTo>
                    <a:pt x="96477" y="1673"/>
                  </a:lnTo>
                  <a:lnTo>
                    <a:pt x="96811" y="1673"/>
                  </a:lnTo>
                  <a:lnTo>
                    <a:pt x="96979" y="1617"/>
                  </a:lnTo>
                  <a:lnTo>
                    <a:pt x="97258" y="1394"/>
                  </a:lnTo>
                  <a:lnTo>
                    <a:pt x="97425" y="1171"/>
                  </a:lnTo>
                  <a:lnTo>
                    <a:pt x="97481" y="1004"/>
                  </a:lnTo>
                  <a:lnTo>
                    <a:pt x="97481" y="837"/>
                  </a:lnTo>
                  <a:lnTo>
                    <a:pt x="97481" y="669"/>
                  </a:lnTo>
                  <a:lnTo>
                    <a:pt x="97425" y="502"/>
                  </a:lnTo>
                  <a:lnTo>
                    <a:pt x="97258" y="223"/>
                  </a:lnTo>
                  <a:lnTo>
                    <a:pt x="96979" y="56"/>
                  </a:lnTo>
                  <a:lnTo>
                    <a:pt x="96811" y="0"/>
                  </a:lnTo>
                  <a:close/>
                  <a:moveTo>
                    <a:pt x="99767" y="0"/>
                  </a:moveTo>
                  <a:lnTo>
                    <a:pt x="99656" y="56"/>
                  </a:lnTo>
                  <a:lnTo>
                    <a:pt x="99377" y="223"/>
                  </a:lnTo>
                  <a:lnTo>
                    <a:pt x="99209" y="502"/>
                  </a:lnTo>
                  <a:lnTo>
                    <a:pt x="99154" y="669"/>
                  </a:lnTo>
                  <a:lnTo>
                    <a:pt x="99154" y="837"/>
                  </a:lnTo>
                  <a:lnTo>
                    <a:pt x="99154" y="1004"/>
                  </a:lnTo>
                  <a:lnTo>
                    <a:pt x="99209" y="1171"/>
                  </a:lnTo>
                  <a:lnTo>
                    <a:pt x="99377" y="1394"/>
                  </a:lnTo>
                  <a:lnTo>
                    <a:pt x="99656" y="1617"/>
                  </a:lnTo>
                  <a:lnTo>
                    <a:pt x="99767" y="1673"/>
                  </a:lnTo>
                  <a:lnTo>
                    <a:pt x="100102" y="1673"/>
                  </a:lnTo>
                  <a:lnTo>
                    <a:pt x="100269" y="1617"/>
                  </a:lnTo>
                  <a:lnTo>
                    <a:pt x="100548" y="1394"/>
                  </a:lnTo>
                  <a:lnTo>
                    <a:pt x="100715" y="1171"/>
                  </a:lnTo>
                  <a:lnTo>
                    <a:pt x="100771" y="1004"/>
                  </a:lnTo>
                  <a:lnTo>
                    <a:pt x="100771" y="837"/>
                  </a:lnTo>
                  <a:lnTo>
                    <a:pt x="100771" y="669"/>
                  </a:lnTo>
                  <a:lnTo>
                    <a:pt x="100715" y="502"/>
                  </a:lnTo>
                  <a:lnTo>
                    <a:pt x="100548" y="223"/>
                  </a:lnTo>
                  <a:lnTo>
                    <a:pt x="100269" y="56"/>
                  </a:lnTo>
                  <a:lnTo>
                    <a:pt x="100102" y="0"/>
                  </a:lnTo>
                  <a:close/>
                  <a:moveTo>
                    <a:pt x="104898" y="0"/>
                  </a:moveTo>
                  <a:lnTo>
                    <a:pt x="104730" y="56"/>
                  </a:lnTo>
                  <a:lnTo>
                    <a:pt x="104452" y="223"/>
                  </a:lnTo>
                  <a:lnTo>
                    <a:pt x="104284" y="502"/>
                  </a:lnTo>
                  <a:lnTo>
                    <a:pt x="104228" y="669"/>
                  </a:lnTo>
                  <a:lnTo>
                    <a:pt x="104228" y="837"/>
                  </a:lnTo>
                  <a:lnTo>
                    <a:pt x="104228" y="1004"/>
                  </a:lnTo>
                  <a:lnTo>
                    <a:pt x="104284" y="1171"/>
                  </a:lnTo>
                  <a:lnTo>
                    <a:pt x="104452" y="1394"/>
                  </a:lnTo>
                  <a:lnTo>
                    <a:pt x="104730" y="1617"/>
                  </a:lnTo>
                  <a:lnTo>
                    <a:pt x="104898" y="1673"/>
                  </a:lnTo>
                  <a:lnTo>
                    <a:pt x="105232" y="1673"/>
                  </a:lnTo>
                  <a:lnTo>
                    <a:pt x="105344" y="1617"/>
                  </a:lnTo>
                  <a:lnTo>
                    <a:pt x="105623" y="1394"/>
                  </a:lnTo>
                  <a:lnTo>
                    <a:pt x="105790" y="1171"/>
                  </a:lnTo>
                  <a:lnTo>
                    <a:pt x="105846" y="1004"/>
                  </a:lnTo>
                  <a:lnTo>
                    <a:pt x="105901" y="837"/>
                  </a:lnTo>
                  <a:lnTo>
                    <a:pt x="105846" y="669"/>
                  </a:lnTo>
                  <a:lnTo>
                    <a:pt x="105790" y="502"/>
                  </a:lnTo>
                  <a:lnTo>
                    <a:pt x="105623" y="223"/>
                  </a:lnTo>
                  <a:lnTo>
                    <a:pt x="105344" y="56"/>
                  </a:lnTo>
                  <a:lnTo>
                    <a:pt x="105232" y="0"/>
                  </a:lnTo>
                  <a:close/>
                  <a:moveTo>
                    <a:pt x="109972" y="0"/>
                  </a:moveTo>
                  <a:lnTo>
                    <a:pt x="109805" y="56"/>
                  </a:lnTo>
                  <a:lnTo>
                    <a:pt x="109526" y="223"/>
                  </a:lnTo>
                  <a:lnTo>
                    <a:pt x="109359" y="502"/>
                  </a:lnTo>
                  <a:lnTo>
                    <a:pt x="109303" y="669"/>
                  </a:lnTo>
                  <a:lnTo>
                    <a:pt x="109303" y="837"/>
                  </a:lnTo>
                  <a:lnTo>
                    <a:pt x="109303" y="1004"/>
                  </a:lnTo>
                  <a:lnTo>
                    <a:pt x="109359" y="1171"/>
                  </a:lnTo>
                  <a:lnTo>
                    <a:pt x="109526" y="1394"/>
                  </a:lnTo>
                  <a:lnTo>
                    <a:pt x="109805" y="1617"/>
                  </a:lnTo>
                  <a:lnTo>
                    <a:pt x="109972" y="1673"/>
                  </a:lnTo>
                  <a:lnTo>
                    <a:pt x="110307" y="1673"/>
                  </a:lnTo>
                  <a:lnTo>
                    <a:pt x="110474" y="1617"/>
                  </a:lnTo>
                  <a:lnTo>
                    <a:pt x="110697" y="1394"/>
                  </a:lnTo>
                  <a:lnTo>
                    <a:pt x="110921" y="1171"/>
                  </a:lnTo>
                  <a:lnTo>
                    <a:pt x="110921" y="1004"/>
                  </a:lnTo>
                  <a:lnTo>
                    <a:pt x="110976" y="837"/>
                  </a:lnTo>
                  <a:lnTo>
                    <a:pt x="110921" y="669"/>
                  </a:lnTo>
                  <a:lnTo>
                    <a:pt x="110921" y="502"/>
                  </a:lnTo>
                  <a:lnTo>
                    <a:pt x="110697" y="223"/>
                  </a:lnTo>
                  <a:lnTo>
                    <a:pt x="110474" y="56"/>
                  </a:lnTo>
                  <a:lnTo>
                    <a:pt x="110307" y="0"/>
                  </a:lnTo>
                  <a:close/>
                  <a:moveTo>
                    <a:pt x="120011" y="0"/>
                  </a:moveTo>
                  <a:lnTo>
                    <a:pt x="119843" y="56"/>
                  </a:lnTo>
                  <a:lnTo>
                    <a:pt x="119564" y="223"/>
                  </a:lnTo>
                  <a:lnTo>
                    <a:pt x="119397" y="502"/>
                  </a:lnTo>
                  <a:lnTo>
                    <a:pt x="119341" y="669"/>
                  </a:lnTo>
                  <a:lnTo>
                    <a:pt x="119341" y="837"/>
                  </a:lnTo>
                  <a:lnTo>
                    <a:pt x="119341" y="1004"/>
                  </a:lnTo>
                  <a:lnTo>
                    <a:pt x="119397" y="1171"/>
                  </a:lnTo>
                  <a:lnTo>
                    <a:pt x="119564" y="1394"/>
                  </a:lnTo>
                  <a:lnTo>
                    <a:pt x="119843" y="1617"/>
                  </a:lnTo>
                  <a:lnTo>
                    <a:pt x="120011" y="1673"/>
                  </a:lnTo>
                  <a:lnTo>
                    <a:pt x="120345" y="1673"/>
                  </a:lnTo>
                  <a:lnTo>
                    <a:pt x="120512" y="1617"/>
                  </a:lnTo>
                  <a:lnTo>
                    <a:pt x="120736" y="1394"/>
                  </a:lnTo>
                  <a:lnTo>
                    <a:pt x="120959" y="1171"/>
                  </a:lnTo>
                  <a:lnTo>
                    <a:pt x="120959" y="1004"/>
                  </a:lnTo>
                  <a:lnTo>
                    <a:pt x="121014" y="837"/>
                  </a:lnTo>
                  <a:lnTo>
                    <a:pt x="120959" y="669"/>
                  </a:lnTo>
                  <a:lnTo>
                    <a:pt x="120959" y="502"/>
                  </a:lnTo>
                  <a:lnTo>
                    <a:pt x="120736" y="223"/>
                  </a:lnTo>
                  <a:lnTo>
                    <a:pt x="120512" y="56"/>
                  </a:lnTo>
                  <a:lnTo>
                    <a:pt x="120345" y="0"/>
                  </a:lnTo>
                  <a:close/>
                  <a:moveTo>
                    <a:pt x="128431" y="0"/>
                  </a:moveTo>
                  <a:lnTo>
                    <a:pt x="128264" y="56"/>
                  </a:lnTo>
                  <a:lnTo>
                    <a:pt x="128041" y="223"/>
                  </a:lnTo>
                  <a:lnTo>
                    <a:pt x="127818" y="502"/>
                  </a:lnTo>
                  <a:lnTo>
                    <a:pt x="127818" y="669"/>
                  </a:lnTo>
                  <a:lnTo>
                    <a:pt x="127762" y="837"/>
                  </a:lnTo>
                  <a:lnTo>
                    <a:pt x="127818" y="1004"/>
                  </a:lnTo>
                  <a:lnTo>
                    <a:pt x="127818" y="1171"/>
                  </a:lnTo>
                  <a:lnTo>
                    <a:pt x="128041" y="1394"/>
                  </a:lnTo>
                  <a:lnTo>
                    <a:pt x="128264" y="1617"/>
                  </a:lnTo>
                  <a:lnTo>
                    <a:pt x="128431" y="1673"/>
                  </a:lnTo>
                  <a:lnTo>
                    <a:pt x="128766" y="1673"/>
                  </a:lnTo>
                  <a:lnTo>
                    <a:pt x="128933" y="1617"/>
                  </a:lnTo>
                  <a:lnTo>
                    <a:pt x="129212" y="1394"/>
                  </a:lnTo>
                  <a:lnTo>
                    <a:pt x="129379" y="1171"/>
                  </a:lnTo>
                  <a:lnTo>
                    <a:pt x="129435" y="1004"/>
                  </a:lnTo>
                  <a:lnTo>
                    <a:pt x="129435" y="837"/>
                  </a:lnTo>
                  <a:lnTo>
                    <a:pt x="129435" y="669"/>
                  </a:lnTo>
                  <a:lnTo>
                    <a:pt x="129379" y="502"/>
                  </a:lnTo>
                  <a:lnTo>
                    <a:pt x="129212" y="223"/>
                  </a:lnTo>
                  <a:lnTo>
                    <a:pt x="128933" y="56"/>
                  </a:lnTo>
                  <a:lnTo>
                    <a:pt x="128766" y="0"/>
                  </a:lnTo>
                  <a:close/>
                  <a:moveTo>
                    <a:pt x="138581" y="0"/>
                  </a:moveTo>
                  <a:lnTo>
                    <a:pt x="138469" y="56"/>
                  </a:lnTo>
                  <a:lnTo>
                    <a:pt x="138191" y="223"/>
                  </a:lnTo>
                  <a:lnTo>
                    <a:pt x="138023" y="502"/>
                  </a:lnTo>
                  <a:lnTo>
                    <a:pt x="137968" y="669"/>
                  </a:lnTo>
                  <a:lnTo>
                    <a:pt x="137968" y="837"/>
                  </a:lnTo>
                  <a:lnTo>
                    <a:pt x="137968" y="1004"/>
                  </a:lnTo>
                  <a:lnTo>
                    <a:pt x="138023" y="1171"/>
                  </a:lnTo>
                  <a:lnTo>
                    <a:pt x="138191" y="1394"/>
                  </a:lnTo>
                  <a:lnTo>
                    <a:pt x="138469" y="1617"/>
                  </a:lnTo>
                  <a:lnTo>
                    <a:pt x="138581" y="1673"/>
                  </a:lnTo>
                  <a:lnTo>
                    <a:pt x="138916" y="1673"/>
                  </a:lnTo>
                  <a:lnTo>
                    <a:pt x="139083" y="1617"/>
                  </a:lnTo>
                  <a:lnTo>
                    <a:pt x="139362" y="1394"/>
                  </a:lnTo>
                  <a:lnTo>
                    <a:pt x="139529" y="1171"/>
                  </a:lnTo>
                  <a:lnTo>
                    <a:pt x="139585" y="1004"/>
                  </a:lnTo>
                  <a:lnTo>
                    <a:pt x="139585" y="837"/>
                  </a:lnTo>
                  <a:lnTo>
                    <a:pt x="139585" y="669"/>
                  </a:lnTo>
                  <a:lnTo>
                    <a:pt x="139529" y="502"/>
                  </a:lnTo>
                  <a:lnTo>
                    <a:pt x="139362" y="223"/>
                  </a:lnTo>
                  <a:lnTo>
                    <a:pt x="139083" y="56"/>
                  </a:lnTo>
                  <a:lnTo>
                    <a:pt x="138916" y="0"/>
                  </a:lnTo>
                  <a:close/>
                  <a:moveTo>
                    <a:pt x="146834" y="0"/>
                  </a:moveTo>
                  <a:lnTo>
                    <a:pt x="146723" y="56"/>
                  </a:lnTo>
                  <a:lnTo>
                    <a:pt x="146444" y="223"/>
                  </a:lnTo>
                  <a:lnTo>
                    <a:pt x="146277" y="502"/>
                  </a:lnTo>
                  <a:lnTo>
                    <a:pt x="146221" y="669"/>
                  </a:lnTo>
                  <a:lnTo>
                    <a:pt x="146221" y="837"/>
                  </a:lnTo>
                  <a:lnTo>
                    <a:pt x="146221" y="1004"/>
                  </a:lnTo>
                  <a:lnTo>
                    <a:pt x="146277" y="1171"/>
                  </a:lnTo>
                  <a:lnTo>
                    <a:pt x="146444" y="1394"/>
                  </a:lnTo>
                  <a:lnTo>
                    <a:pt x="146723" y="1617"/>
                  </a:lnTo>
                  <a:lnTo>
                    <a:pt x="146834" y="1673"/>
                  </a:lnTo>
                  <a:lnTo>
                    <a:pt x="147169" y="1673"/>
                  </a:lnTo>
                  <a:lnTo>
                    <a:pt x="147336" y="1617"/>
                  </a:lnTo>
                  <a:lnTo>
                    <a:pt x="147615" y="1394"/>
                  </a:lnTo>
                  <a:lnTo>
                    <a:pt x="147783" y="1171"/>
                  </a:lnTo>
                  <a:lnTo>
                    <a:pt x="147838" y="1004"/>
                  </a:lnTo>
                  <a:lnTo>
                    <a:pt x="147838" y="837"/>
                  </a:lnTo>
                  <a:lnTo>
                    <a:pt x="147838" y="669"/>
                  </a:lnTo>
                  <a:lnTo>
                    <a:pt x="147783" y="502"/>
                  </a:lnTo>
                  <a:lnTo>
                    <a:pt x="147615" y="223"/>
                  </a:lnTo>
                  <a:lnTo>
                    <a:pt x="147336" y="56"/>
                  </a:lnTo>
                  <a:lnTo>
                    <a:pt x="147169" y="0"/>
                  </a:lnTo>
                  <a:close/>
                  <a:moveTo>
                    <a:pt x="156928" y="0"/>
                  </a:moveTo>
                  <a:lnTo>
                    <a:pt x="156817" y="56"/>
                  </a:lnTo>
                  <a:lnTo>
                    <a:pt x="156538" y="223"/>
                  </a:lnTo>
                  <a:lnTo>
                    <a:pt x="156371" y="502"/>
                  </a:lnTo>
                  <a:lnTo>
                    <a:pt x="156315" y="669"/>
                  </a:lnTo>
                  <a:lnTo>
                    <a:pt x="156315" y="837"/>
                  </a:lnTo>
                  <a:lnTo>
                    <a:pt x="156315" y="1004"/>
                  </a:lnTo>
                  <a:lnTo>
                    <a:pt x="156371" y="1171"/>
                  </a:lnTo>
                  <a:lnTo>
                    <a:pt x="156538" y="1394"/>
                  </a:lnTo>
                  <a:lnTo>
                    <a:pt x="156817" y="1617"/>
                  </a:lnTo>
                  <a:lnTo>
                    <a:pt x="156928" y="1673"/>
                  </a:lnTo>
                  <a:lnTo>
                    <a:pt x="157263" y="1673"/>
                  </a:lnTo>
                  <a:lnTo>
                    <a:pt x="157430" y="1617"/>
                  </a:lnTo>
                  <a:lnTo>
                    <a:pt x="157709" y="1394"/>
                  </a:lnTo>
                  <a:lnTo>
                    <a:pt x="157876" y="1171"/>
                  </a:lnTo>
                  <a:lnTo>
                    <a:pt x="157932" y="1004"/>
                  </a:lnTo>
                  <a:lnTo>
                    <a:pt x="157932" y="837"/>
                  </a:lnTo>
                  <a:lnTo>
                    <a:pt x="157932" y="669"/>
                  </a:lnTo>
                  <a:lnTo>
                    <a:pt x="157876" y="502"/>
                  </a:lnTo>
                  <a:lnTo>
                    <a:pt x="157709" y="223"/>
                  </a:lnTo>
                  <a:lnTo>
                    <a:pt x="157430" y="56"/>
                  </a:lnTo>
                  <a:lnTo>
                    <a:pt x="157263" y="0"/>
                  </a:lnTo>
                  <a:close/>
                  <a:moveTo>
                    <a:pt x="160330" y="0"/>
                  </a:moveTo>
                  <a:lnTo>
                    <a:pt x="160163" y="56"/>
                  </a:lnTo>
                  <a:lnTo>
                    <a:pt x="159884" y="223"/>
                  </a:lnTo>
                  <a:lnTo>
                    <a:pt x="159717" y="502"/>
                  </a:lnTo>
                  <a:lnTo>
                    <a:pt x="159661" y="669"/>
                  </a:lnTo>
                  <a:lnTo>
                    <a:pt x="159661" y="837"/>
                  </a:lnTo>
                  <a:lnTo>
                    <a:pt x="159661" y="1004"/>
                  </a:lnTo>
                  <a:lnTo>
                    <a:pt x="159717" y="1171"/>
                  </a:lnTo>
                  <a:lnTo>
                    <a:pt x="159884" y="1394"/>
                  </a:lnTo>
                  <a:lnTo>
                    <a:pt x="160163" y="1617"/>
                  </a:lnTo>
                  <a:lnTo>
                    <a:pt x="160330" y="1673"/>
                  </a:lnTo>
                  <a:lnTo>
                    <a:pt x="160665" y="1673"/>
                  </a:lnTo>
                  <a:lnTo>
                    <a:pt x="160832" y="1617"/>
                  </a:lnTo>
                  <a:lnTo>
                    <a:pt x="161055" y="1394"/>
                  </a:lnTo>
                  <a:lnTo>
                    <a:pt x="161222" y="1171"/>
                  </a:lnTo>
                  <a:lnTo>
                    <a:pt x="161278" y="1004"/>
                  </a:lnTo>
                  <a:lnTo>
                    <a:pt x="161334" y="837"/>
                  </a:lnTo>
                  <a:lnTo>
                    <a:pt x="161278" y="669"/>
                  </a:lnTo>
                  <a:lnTo>
                    <a:pt x="161222" y="502"/>
                  </a:lnTo>
                  <a:lnTo>
                    <a:pt x="161055" y="223"/>
                  </a:lnTo>
                  <a:lnTo>
                    <a:pt x="160832" y="56"/>
                  </a:lnTo>
                  <a:lnTo>
                    <a:pt x="160665" y="0"/>
                  </a:lnTo>
                  <a:close/>
                  <a:moveTo>
                    <a:pt x="163676" y="0"/>
                  </a:moveTo>
                  <a:lnTo>
                    <a:pt x="163509" y="56"/>
                  </a:lnTo>
                  <a:lnTo>
                    <a:pt x="163286" y="223"/>
                  </a:lnTo>
                  <a:lnTo>
                    <a:pt x="163063" y="502"/>
                  </a:lnTo>
                  <a:lnTo>
                    <a:pt x="163063" y="669"/>
                  </a:lnTo>
                  <a:lnTo>
                    <a:pt x="163007" y="837"/>
                  </a:lnTo>
                  <a:lnTo>
                    <a:pt x="163063" y="1004"/>
                  </a:lnTo>
                  <a:lnTo>
                    <a:pt x="163063" y="1171"/>
                  </a:lnTo>
                  <a:lnTo>
                    <a:pt x="163286" y="1394"/>
                  </a:lnTo>
                  <a:lnTo>
                    <a:pt x="163509" y="1617"/>
                  </a:lnTo>
                  <a:lnTo>
                    <a:pt x="163676" y="1673"/>
                  </a:lnTo>
                  <a:lnTo>
                    <a:pt x="164011" y="1673"/>
                  </a:lnTo>
                  <a:lnTo>
                    <a:pt x="164178" y="1617"/>
                  </a:lnTo>
                  <a:lnTo>
                    <a:pt x="164457" y="1394"/>
                  </a:lnTo>
                  <a:lnTo>
                    <a:pt x="164624" y="1171"/>
                  </a:lnTo>
                  <a:lnTo>
                    <a:pt x="164680" y="1004"/>
                  </a:lnTo>
                  <a:lnTo>
                    <a:pt x="164680" y="837"/>
                  </a:lnTo>
                  <a:lnTo>
                    <a:pt x="164680" y="669"/>
                  </a:lnTo>
                  <a:lnTo>
                    <a:pt x="164624" y="502"/>
                  </a:lnTo>
                  <a:lnTo>
                    <a:pt x="164457" y="223"/>
                  </a:lnTo>
                  <a:lnTo>
                    <a:pt x="164178" y="56"/>
                  </a:lnTo>
                  <a:lnTo>
                    <a:pt x="164011" y="0"/>
                  </a:lnTo>
                  <a:close/>
                  <a:moveTo>
                    <a:pt x="168751" y="0"/>
                  </a:moveTo>
                  <a:lnTo>
                    <a:pt x="168584" y="56"/>
                  </a:lnTo>
                  <a:lnTo>
                    <a:pt x="168361" y="223"/>
                  </a:lnTo>
                  <a:lnTo>
                    <a:pt x="168137" y="502"/>
                  </a:lnTo>
                  <a:lnTo>
                    <a:pt x="168137" y="669"/>
                  </a:lnTo>
                  <a:lnTo>
                    <a:pt x="168082" y="837"/>
                  </a:lnTo>
                  <a:lnTo>
                    <a:pt x="168137" y="1004"/>
                  </a:lnTo>
                  <a:lnTo>
                    <a:pt x="168137" y="1171"/>
                  </a:lnTo>
                  <a:lnTo>
                    <a:pt x="168361" y="1394"/>
                  </a:lnTo>
                  <a:lnTo>
                    <a:pt x="168584" y="1617"/>
                  </a:lnTo>
                  <a:lnTo>
                    <a:pt x="168751" y="1673"/>
                  </a:lnTo>
                  <a:lnTo>
                    <a:pt x="169085" y="1673"/>
                  </a:lnTo>
                  <a:lnTo>
                    <a:pt x="169253" y="1617"/>
                  </a:lnTo>
                  <a:lnTo>
                    <a:pt x="169532" y="1394"/>
                  </a:lnTo>
                  <a:lnTo>
                    <a:pt x="169699" y="1171"/>
                  </a:lnTo>
                  <a:lnTo>
                    <a:pt x="169755" y="1004"/>
                  </a:lnTo>
                  <a:lnTo>
                    <a:pt x="169755" y="837"/>
                  </a:lnTo>
                  <a:lnTo>
                    <a:pt x="169755" y="669"/>
                  </a:lnTo>
                  <a:lnTo>
                    <a:pt x="169699" y="502"/>
                  </a:lnTo>
                  <a:lnTo>
                    <a:pt x="169532" y="223"/>
                  </a:lnTo>
                  <a:lnTo>
                    <a:pt x="169253" y="56"/>
                  </a:lnTo>
                  <a:lnTo>
                    <a:pt x="169085" y="0"/>
                  </a:lnTo>
                  <a:close/>
                  <a:moveTo>
                    <a:pt x="172097" y="0"/>
                  </a:moveTo>
                  <a:lnTo>
                    <a:pt x="171930" y="56"/>
                  </a:lnTo>
                  <a:lnTo>
                    <a:pt x="171651" y="223"/>
                  </a:lnTo>
                  <a:lnTo>
                    <a:pt x="171483" y="502"/>
                  </a:lnTo>
                  <a:lnTo>
                    <a:pt x="171428" y="669"/>
                  </a:lnTo>
                  <a:lnTo>
                    <a:pt x="171428" y="837"/>
                  </a:lnTo>
                  <a:lnTo>
                    <a:pt x="171428" y="1004"/>
                  </a:lnTo>
                  <a:lnTo>
                    <a:pt x="171483" y="1171"/>
                  </a:lnTo>
                  <a:lnTo>
                    <a:pt x="171651" y="1394"/>
                  </a:lnTo>
                  <a:lnTo>
                    <a:pt x="171930" y="1617"/>
                  </a:lnTo>
                  <a:lnTo>
                    <a:pt x="172097" y="1673"/>
                  </a:lnTo>
                  <a:lnTo>
                    <a:pt x="172432" y="1673"/>
                  </a:lnTo>
                  <a:lnTo>
                    <a:pt x="172599" y="1617"/>
                  </a:lnTo>
                  <a:lnTo>
                    <a:pt x="172822" y="1394"/>
                  </a:lnTo>
                  <a:lnTo>
                    <a:pt x="173045" y="1171"/>
                  </a:lnTo>
                  <a:lnTo>
                    <a:pt x="173045" y="1004"/>
                  </a:lnTo>
                  <a:lnTo>
                    <a:pt x="173101" y="837"/>
                  </a:lnTo>
                  <a:lnTo>
                    <a:pt x="173045" y="669"/>
                  </a:lnTo>
                  <a:lnTo>
                    <a:pt x="173045" y="502"/>
                  </a:lnTo>
                  <a:lnTo>
                    <a:pt x="172822" y="223"/>
                  </a:lnTo>
                  <a:lnTo>
                    <a:pt x="172599" y="56"/>
                  </a:lnTo>
                  <a:lnTo>
                    <a:pt x="172432" y="0"/>
                  </a:lnTo>
                  <a:close/>
                  <a:moveTo>
                    <a:pt x="183864" y="0"/>
                  </a:moveTo>
                  <a:lnTo>
                    <a:pt x="183696" y="56"/>
                  </a:lnTo>
                  <a:lnTo>
                    <a:pt x="183418" y="223"/>
                  </a:lnTo>
                  <a:lnTo>
                    <a:pt x="183250" y="502"/>
                  </a:lnTo>
                  <a:lnTo>
                    <a:pt x="183195" y="669"/>
                  </a:lnTo>
                  <a:lnTo>
                    <a:pt x="183195" y="837"/>
                  </a:lnTo>
                  <a:lnTo>
                    <a:pt x="183195" y="1004"/>
                  </a:lnTo>
                  <a:lnTo>
                    <a:pt x="183250" y="1171"/>
                  </a:lnTo>
                  <a:lnTo>
                    <a:pt x="183418" y="1394"/>
                  </a:lnTo>
                  <a:lnTo>
                    <a:pt x="183696" y="1617"/>
                  </a:lnTo>
                  <a:lnTo>
                    <a:pt x="183864" y="1673"/>
                  </a:lnTo>
                  <a:lnTo>
                    <a:pt x="184198" y="1673"/>
                  </a:lnTo>
                  <a:lnTo>
                    <a:pt x="184310" y="1617"/>
                  </a:lnTo>
                  <a:lnTo>
                    <a:pt x="184589" y="1394"/>
                  </a:lnTo>
                  <a:lnTo>
                    <a:pt x="184756" y="1171"/>
                  </a:lnTo>
                  <a:lnTo>
                    <a:pt x="184812" y="1004"/>
                  </a:lnTo>
                  <a:lnTo>
                    <a:pt x="184812" y="837"/>
                  </a:lnTo>
                  <a:lnTo>
                    <a:pt x="184812" y="669"/>
                  </a:lnTo>
                  <a:lnTo>
                    <a:pt x="184756" y="502"/>
                  </a:lnTo>
                  <a:lnTo>
                    <a:pt x="184589" y="223"/>
                  </a:lnTo>
                  <a:lnTo>
                    <a:pt x="184310" y="56"/>
                  </a:lnTo>
                  <a:lnTo>
                    <a:pt x="184198" y="0"/>
                  </a:lnTo>
                  <a:close/>
                  <a:moveTo>
                    <a:pt x="192285" y="0"/>
                  </a:moveTo>
                  <a:lnTo>
                    <a:pt x="192117" y="56"/>
                  </a:lnTo>
                  <a:lnTo>
                    <a:pt x="191838" y="223"/>
                  </a:lnTo>
                  <a:lnTo>
                    <a:pt x="191671" y="502"/>
                  </a:lnTo>
                  <a:lnTo>
                    <a:pt x="191615" y="669"/>
                  </a:lnTo>
                  <a:lnTo>
                    <a:pt x="191615" y="837"/>
                  </a:lnTo>
                  <a:lnTo>
                    <a:pt x="191615" y="1004"/>
                  </a:lnTo>
                  <a:lnTo>
                    <a:pt x="191671" y="1171"/>
                  </a:lnTo>
                  <a:lnTo>
                    <a:pt x="191838" y="1394"/>
                  </a:lnTo>
                  <a:lnTo>
                    <a:pt x="192117" y="1617"/>
                  </a:lnTo>
                  <a:lnTo>
                    <a:pt x="192285" y="1673"/>
                  </a:lnTo>
                  <a:lnTo>
                    <a:pt x="192619" y="1673"/>
                  </a:lnTo>
                  <a:lnTo>
                    <a:pt x="192786" y="1617"/>
                  </a:lnTo>
                  <a:lnTo>
                    <a:pt x="193010" y="1394"/>
                  </a:lnTo>
                  <a:lnTo>
                    <a:pt x="193233" y="1171"/>
                  </a:lnTo>
                  <a:lnTo>
                    <a:pt x="193233" y="1004"/>
                  </a:lnTo>
                  <a:lnTo>
                    <a:pt x="193288" y="837"/>
                  </a:lnTo>
                  <a:lnTo>
                    <a:pt x="193233" y="669"/>
                  </a:lnTo>
                  <a:lnTo>
                    <a:pt x="193233" y="502"/>
                  </a:lnTo>
                  <a:lnTo>
                    <a:pt x="193010" y="223"/>
                  </a:lnTo>
                  <a:lnTo>
                    <a:pt x="192786" y="56"/>
                  </a:lnTo>
                  <a:lnTo>
                    <a:pt x="192619" y="0"/>
                  </a:lnTo>
                  <a:close/>
                  <a:moveTo>
                    <a:pt x="195575" y="0"/>
                  </a:moveTo>
                  <a:lnTo>
                    <a:pt x="195463" y="56"/>
                  </a:lnTo>
                  <a:lnTo>
                    <a:pt x="195184" y="223"/>
                  </a:lnTo>
                  <a:lnTo>
                    <a:pt x="195017" y="502"/>
                  </a:lnTo>
                  <a:lnTo>
                    <a:pt x="194961" y="669"/>
                  </a:lnTo>
                  <a:lnTo>
                    <a:pt x="194906" y="837"/>
                  </a:lnTo>
                  <a:lnTo>
                    <a:pt x="194961" y="1004"/>
                  </a:lnTo>
                  <a:lnTo>
                    <a:pt x="195017" y="1171"/>
                  </a:lnTo>
                  <a:lnTo>
                    <a:pt x="195184" y="1394"/>
                  </a:lnTo>
                  <a:lnTo>
                    <a:pt x="195463" y="1617"/>
                  </a:lnTo>
                  <a:lnTo>
                    <a:pt x="195575" y="1673"/>
                  </a:lnTo>
                  <a:lnTo>
                    <a:pt x="195909" y="1673"/>
                  </a:lnTo>
                  <a:lnTo>
                    <a:pt x="196077" y="1617"/>
                  </a:lnTo>
                  <a:lnTo>
                    <a:pt x="196356" y="1394"/>
                  </a:lnTo>
                  <a:lnTo>
                    <a:pt x="196523" y="1171"/>
                  </a:lnTo>
                  <a:lnTo>
                    <a:pt x="196579" y="1004"/>
                  </a:lnTo>
                  <a:lnTo>
                    <a:pt x="196579" y="837"/>
                  </a:lnTo>
                  <a:lnTo>
                    <a:pt x="196579" y="669"/>
                  </a:lnTo>
                  <a:lnTo>
                    <a:pt x="196523" y="502"/>
                  </a:lnTo>
                  <a:lnTo>
                    <a:pt x="196356" y="223"/>
                  </a:lnTo>
                  <a:lnTo>
                    <a:pt x="196077" y="56"/>
                  </a:lnTo>
                  <a:lnTo>
                    <a:pt x="195909" y="0"/>
                  </a:lnTo>
                  <a:close/>
                  <a:moveTo>
                    <a:pt x="200705" y="0"/>
                  </a:moveTo>
                  <a:lnTo>
                    <a:pt x="200538" y="56"/>
                  </a:lnTo>
                  <a:lnTo>
                    <a:pt x="200259" y="223"/>
                  </a:lnTo>
                  <a:lnTo>
                    <a:pt x="200092" y="502"/>
                  </a:lnTo>
                  <a:lnTo>
                    <a:pt x="200036" y="669"/>
                  </a:lnTo>
                  <a:lnTo>
                    <a:pt x="200036" y="837"/>
                  </a:lnTo>
                  <a:lnTo>
                    <a:pt x="200036" y="1004"/>
                  </a:lnTo>
                  <a:lnTo>
                    <a:pt x="200092" y="1171"/>
                  </a:lnTo>
                  <a:lnTo>
                    <a:pt x="200259" y="1394"/>
                  </a:lnTo>
                  <a:lnTo>
                    <a:pt x="200538" y="1617"/>
                  </a:lnTo>
                  <a:lnTo>
                    <a:pt x="200705" y="1673"/>
                  </a:lnTo>
                  <a:lnTo>
                    <a:pt x="201040" y="1673"/>
                  </a:lnTo>
                  <a:lnTo>
                    <a:pt x="201152" y="1617"/>
                  </a:lnTo>
                  <a:lnTo>
                    <a:pt x="201430" y="1394"/>
                  </a:lnTo>
                  <a:lnTo>
                    <a:pt x="201598" y="1171"/>
                  </a:lnTo>
                  <a:lnTo>
                    <a:pt x="201653" y="1004"/>
                  </a:lnTo>
                  <a:lnTo>
                    <a:pt x="201653" y="837"/>
                  </a:lnTo>
                  <a:lnTo>
                    <a:pt x="201653" y="669"/>
                  </a:lnTo>
                  <a:lnTo>
                    <a:pt x="201598" y="502"/>
                  </a:lnTo>
                  <a:lnTo>
                    <a:pt x="201430" y="223"/>
                  </a:lnTo>
                  <a:lnTo>
                    <a:pt x="201152" y="56"/>
                  </a:lnTo>
                  <a:lnTo>
                    <a:pt x="201040" y="0"/>
                  </a:lnTo>
                  <a:close/>
                  <a:moveTo>
                    <a:pt x="205780" y="0"/>
                  </a:moveTo>
                  <a:lnTo>
                    <a:pt x="205613" y="56"/>
                  </a:lnTo>
                  <a:lnTo>
                    <a:pt x="205334" y="223"/>
                  </a:lnTo>
                  <a:lnTo>
                    <a:pt x="205167" y="502"/>
                  </a:lnTo>
                  <a:lnTo>
                    <a:pt x="205111" y="669"/>
                  </a:lnTo>
                  <a:lnTo>
                    <a:pt x="205111" y="837"/>
                  </a:lnTo>
                  <a:lnTo>
                    <a:pt x="205111" y="1004"/>
                  </a:lnTo>
                  <a:lnTo>
                    <a:pt x="205167" y="1171"/>
                  </a:lnTo>
                  <a:lnTo>
                    <a:pt x="205334" y="1394"/>
                  </a:lnTo>
                  <a:lnTo>
                    <a:pt x="205613" y="1617"/>
                  </a:lnTo>
                  <a:lnTo>
                    <a:pt x="205780" y="1673"/>
                  </a:lnTo>
                  <a:lnTo>
                    <a:pt x="206115" y="1673"/>
                  </a:lnTo>
                  <a:lnTo>
                    <a:pt x="206226" y="1617"/>
                  </a:lnTo>
                  <a:lnTo>
                    <a:pt x="206505" y="1394"/>
                  </a:lnTo>
                  <a:lnTo>
                    <a:pt x="206672" y="1171"/>
                  </a:lnTo>
                  <a:lnTo>
                    <a:pt x="206728" y="1004"/>
                  </a:lnTo>
                  <a:lnTo>
                    <a:pt x="206784" y="837"/>
                  </a:lnTo>
                  <a:lnTo>
                    <a:pt x="206728" y="669"/>
                  </a:lnTo>
                  <a:lnTo>
                    <a:pt x="206672" y="502"/>
                  </a:lnTo>
                  <a:lnTo>
                    <a:pt x="206505" y="223"/>
                  </a:lnTo>
                  <a:lnTo>
                    <a:pt x="206226" y="56"/>
                  </a:lnTo>
                  <a:lnTo>
                    <a:pt x="206115" y="0"/>
                  </a:lnTo>
                  <a:close/>
                  <a:moveTo>
                    <a:pt x="215818" y="0"/>
                  </a:moveTo>
                  <a:lnTo>
                    <a:pt x="215651" y="56"/>
                  </a:lnTo>
                  <a:lnTo>
                    <a:pt x="215372" y="223"/>
                  </a:lnTo>
                  <a:lnTo>
                    <a:pt x="215205" y="502"/>
                  </a:lnTo>
                  <a:lnTo>
                    <a:pt x="215149" y="669"/>
                  </a:lnTo>
                  <a:lnTo>
                    <a:pt x="215149" y="837"/>
                  </a:lnTo>
                  <a:lnTo>
                    <a:pt x="215149" y="1004"/>
                  </a:lnTo>
                  <a:lnTo>
                    <a:pt x="215205" y="1171"/>
                  </a:lnTo>
                  <a:lnTo>
                    <a:pt x="215372" y="1394"/>
                  </a:lnTo>
                  <a:lnTo>
                    <a:pt x="215651" y="1617"/>
                  </a:lnTo>
                  <a:lnTo>
                    <a:pt x="215818" y="1673"/>
                  </a:lnTo>
                  <a:lnTo>
                    <a:pt x="216153" y="1673"/>
                  </a:lnTo>
                  <a:lnTo>
                    <a:pt x="216264" y="1617"/>
                  </a:lnTo>
                  <a:lnTo>
                    <a:pt x="216543" y="1394"/>
                  </a:lnTo>
                  <a:lnTo>
                    <a:pt x="216710" y="1171"/>
                  </a:lnTo>
                  <a:lnTo>
                    <a:pt x="216766" y="1004"/>
                  </a:lnTo>
                  <a:lnTo>
                    <a:pt x="216822" y="837"/>
                  </a:lnTo>
                  <a:lnTo>
                    <a:pt x="216766" y="669"/>
                  </a:lnTo>
                  <a:lnTo>
                    <a:pt x="216710" y="502"/>
                  </a:lnTo>
                  <a:lnTo>
                    <a:pt x="216543" y="223"/>
                  </a:lnTo>
                  <a:lnTo>
                    <a:pt x="216264" y="56"/>
                  </a:lnTo>
                  <a:lnTo>
                    <a:pt x="216153" y="0"/>
                  </a:lnTo>
                  <a:close/>
                  <a:moveTo>
                    <a:pt x="224239" y="0"/>
                  </a:moveTo>
                  <a:lnTo>
                    <a:pt x="224072" y="56"/>
                  </a:lnTo>
                  <a:lnTo>
                    <a:pt x="223849" y="223"/>
                  </a:lnTo>
                  <a:lnTo>
                    <a:pt x="223626" y="502"/>
                  </a:lnTo>
                  <a:lnTo>
                    <a:pt x="223570" y="669"/>
                  </a:lnTo>
                  <a:lnTo>
                    <a:pt x="223570" y="837"/>
                  </a:lnTo>
                  <a:lnTo>
                    <a:pt x="223570" y="1004"/>
                  </a:lnTo>
                  <a:lnTo>
                    <a:pt x="223626" y="1171"/>
                  </a:lnTo>
                  <a:lnTo>
                    <a:pt x="223849" y="1394"/>
                  </a:lnTo>
                  <a:lnTo>
                    <a:pt x="224072" y="1617"/>
                  </a:lnTo>
                  <a:lnTo>
                    <a:pt x="224239" y="1673"/>
                  </a:lnTo>
                  <a:lnTo>
                    <a:pt x="224574" y="1673"/>
                  </a:lnTo>
                  <a:lnTo>
                    <a:pt x="224741" y="1617"/>
                  </a:lnTo>
                  <a:lnTo>
                    <a:pt x="225020" y="1394"/>
                  </a:lnTo>
                  <a:lnTo>
                    <a:pt x="225187" y="1171"/>
                  </a:lnTo>
                  <a:lnTo>
                    <a:pt x="225243" y="1004"/>
                  </a:lnTo>
                  <a:lnTo>
                    <a:pt x="225243" y="837"/>
                  </a:lnTo>
                  <a:lnTo>
                    <a:pt x="225243" y="669"/>
                  </a:lnTo>
                  <a:lnTo>
                    <a:pt x="225187" y="502"/>
                  </a:lnTo>
                  <a:lnTo>
                    <a:pt x="225020" y="223"/>
                  </a:lnTo>
                  <a:lnTo>
                    <a:pt x="224741" y="56"/>
                  </a:lnTo>
                  <a:lnTo>
                    <a:pt x="224574" y="0"/>
                  </a:lnTo>
                  <a:close/>
                  <a:moveTo>
                    <a:pt x="234389" y="0"/>
                  </a:moveTo>
                  <a:lnTo>
                    <a:pt x="234221" y="56"/>
                  </a:lnTo>
                  <a:lnTo>
                    <a:pt x="233998" y="223"/>
                  </a:lnTo>
                  <a:lnTo>
                    <a:pt x="233831" y="502"/>
                  </a:lnTo>
                  <a:lnTo>
                    <a:pt x="233775" y="669"/>
                  </a:lnTo>
                  <a:lnTo>
                    <a:pt x="233719" y="837"/>
                  </a:lnTo>
                  <a:lnTo>
                    <a:pt x="233775" y="1004"/>
                  </a:lnTo>
                  <a:lnTo>
                    <a:pt x="233831" y="1171"/>
                  </a:lnTo>
                  <a:lnTo>
                    <a:pt x="233998" y="1394"/>
                  </a:lnTo>
                  <a:lnTo>
                    <a:pt x="234221" y="1617"/>
                  </a:lnTo>
                  <a:lnTo>
                    <a:pt x="234389" y="1673"/>
                  </a:lnTo>
                  <a:lnTo>
                    <a:pt x="234723" y="1673"/>
                  </a:lnTo>
                  <a:lnTo>
                    <a:pt x="234891" y="1617"/>
                  </a:lnTo>
                  <a:lnTo>
                    <a:pt x="235169" y="1394"/>
                  </a:lnTo>
                  <a:lnTo>
                    <a:pt x="235337" y="1171"/>
                  </a:lnTo>
                  <a:lnTo>
                    <a:pt x="235392" y="1004"/>
                  </a:lnTo>
                  <a:lnTo>
                    <a:pt x="235392" y="837"/>
                  </a:lnTo>
                  <a:lnTo>
                    <a:pt x="235392" y="669"/>
                  </a:lnTo>
                  <a:lnTo>
                    <a:pt x="235337" y="502"/>
                  </a:lnTo>
                  <a:lnTo>
                    <a:pt x="235169" y="223"/>
                  </a:lnTo>
                  <a:lnTo>
                    <a:pt x="234891" y="56"/>
                  </a:lnTo>
                  <a:lnTo>
                    <a:pt x="234723" y="0"/>
                  </a:lnTo>
                  <a:close/>
                  <a:moveTo>
                    <a:pt x="242698" y="0"/>
                  </a:moveTo>
                  <a:lnTo>
                    <a:pt x="242531" y="56"/>
                  </a:lnTo>
                  <a:lnTo>
                    <a:pt x="242252" y="223"/>
                  </a:lnTo>
                  <a:lnTo>
                    <a:pt x="242084" y="502"/>
                  </a:lnTo>
                  <a:lnTo>
                    <a:pt x="242029" y="669"/>
                  </a:lnTo>
                  <a:lnTo>
                    <a:pt x="242029" y="837"/>
                  </a:lnTo>
                  <a:lnTo>
                    <a:pt x="242029" y="1004"/>
                  </a:lnTo>
                  <a:lnTo>
                    <a:pt x="242084" y="1171"/>
                  </a:lnTo>
                  <a:lnTo>
                    <a:pt x="242252" y="1394"/>
                  </a:lnTo>
                  <a:lnTo>
                    <a:pt x="242531" y="1617"/>
                  </a:lnTo>
                  <a:lnTo>
                    <a:pt x="242698" y="1673"/>
                  </a:lnTo>
                  <a:lnTo>
                    <a:pt x="243033" y="1673"/>
                  </a:lnTo>
                  <a:lnTo>
                    <a:pt x="243144" y="1617"/>
                  </a:lnTo>
                  <a:lnTo>
                    <a:pt x="243423" y="1394"/>
                  </a:lnTo>
                  <a:lnTo>
                    <a:pt x="243590" y="1171"/>
                  </a:lnTo>
                  <a:lnTo>
                    <a:pt x="243646" y="1004"/>
                  </a:lnTo>
                  <a:lnTo>
                    <a:pt x="243646" y="837"/>
                  </a:lnTo>
                  <a:lnTo>
                    <a:pt x="243646" y="669"/>
                  </a:lnTo>
                  <a:lnTo>
                    <a:pt x="243590" y="502"/>
                  </a:lnTo>
                  <a:lnTo>
                    <a:pt x="243423" y="223"/>
                  </a:lnTo>
                  <a:lnTo>
                    <a:pt x="243144" y="56"/>
                  </a:lnTo>
                  <a:lnTo>
                    <a:pt x="243033" y="0"/>
                  </a:lnTo>
                  <a:close/>
                  <a:moveTo>
                    <a:pt x="252792" y="0"/>
                  </a:moveTo>
                  <a:lnTo>
                    <a:pt x="252624" y="56"/>
                  </a:lnTo>
                  <a:lnTo>
                    <a:pt x="252346" y="223"/>
                  </a:lnTo>
                  <a:lnTo>
                    <a:pt x="252178" y="502"/>
                  </a:lnTo>
                  <a:lnTo>
                    <a:pt x="252123" y="669"/>
                  </a:lnTo>
                  <a:lnTo>
                    <a:pt x="252123" y="837"/>
                  </a:lnTo>
                  <a:lnTo>
                    <a:pt x="252123" y="1004"/>
                  </a:lnTo>
                  <a:lnTo>
                    <a:pt x="252178" y="1171"/>
                  </a:lnTo>
                  <a:lnTo>
                    <a:pt x="252346" y="1394"/>
                  </a:lnTo>
                  <a:lnTo>
                    <a:pt x="252624" y="1617"/>
                  </a:lnTo>
                  <a:lnTo>
                    <a:pt x="252792" y="1673"/>
                  </a:lnTo>
                  <a:lnTo>
                    <a:pt x="253126" y="1673"/>
                  </a:lnTo>
                  <a:lnTo>
                    <a:pt x="253238" y="1617"/>
                  </a:lnTo>
                  <a:lnTo>
                    <a:pt x="253517" y="1394"/>
                  </a:lnTo>
                  <a:lnTo>
                    <a:pt x="253684" y="1171"/>
                  </a:lnTo>
                  <a:lnTo>
                    <a:pt x="253740" y="1004"/>
                  </a:lnTo>
                  <a:lnTo>
                    <a:pt x="253740" y="837"/>
                  </a:lnTo>
                  <a:lnTo>
                    <a:pt x="253740" y="669"/>
                  </a:lnTo>
                  <a:lnTo>
                    <a:pt x="253684" y="502"/>
                  </a:lnTo>
                  <a:lnTo>
                    <a:pt x="253517" y="223"/>
                  </a:lnTo>
                  <a:lnTo>
                    <a:pt x="253238" y="56"/>
                  </a:lnTo>
                  <a:lnTo>
                    <a:pt x="253126" y="0"/>
                  </a:lnTo>
                  <a:close/>
                  <a:moveTo>
                    <a:pt x="256138" y="0"/>
                  </a:moveTo>
                  <a:lnTo>
                    <a:pt x="255970" y="56"/>
                  </a:lnTo>
                  <a:lnTo>
                    <a:pt x="255692" y="223"/>
                  </a:lnTo>
                  <a:lnTo>
                    <a:pt x="255524" y="502"/>
                  </a:lnTo>
                  <a:lnTo>
                    <a:pt x="255469" y="669"/>
                  </a:lnTo>
                  <a:lnTo>
                    <a:pt x="255469" y="837"/>
                  </a:lnTo>
                  <a:lnTo>
                    <a:pt x="255469" y="1004"/>
                  </a:lnTo>
                  <a:lnTo>
                    <a:pt x="255524" y="1171"/>
                  </a:lnTo>
                  <a:lnTo>
                    <a:pt x="255692" y="1394"/>
                  </a:lnTo>
                  <a:lnTo>
                    <a:pt x="255970" y="1617"/>
                  </a:lnTo>
                  <a:lnTo>
                    <a:pt x="256138" y="1673"/>
                  </a:lnTo>
                  <a:lnTo>
                    <a:pt x="256472" y="1673"/>
                  </a:lnTo>
                  <a:lnTo>
                    <a:pt x="256640" y="1617"/>
                  </a:lnTo>
                  <a:lnTo>
                    <a:pt x="256863" y="1394"/>
                  </a:lnTo>
                  <a:lnTo>
                    <a:pt x="257086" y="1171"/>
                  </a:lnTo>
                  <a:lnTo>
                    <a:pt x="257142" y="1004"/>
                  </a:lnTo>
                  <a:lnTo>
                    <a:pt x="257142" y="837"/>
                  </a:lnTo>
                  <a:lnTo>
                    <a:pt x="257142" y="669"/>
                  </a:lnTo>
                  <a:lnTo>
                    <a:pt x="257086" y="502"/>
                  </a:lnTo>
                  <a:lnTo>
                    <a:pt x="256863" y="223"/>
                  </a:lnTo>
                  <a:lnTo>
                    <a:pt x="256640" y="56"/>
                  </a:lnTo>
                  <a:lnTo>
                    <a:pt x="256472" y="0"/>
                  </a:lnTo>
                  <a:close/>
                  <a:moveTo>
                    <a:pt x="259484" y="0"/>
                  </a:moveTo>
                  <a:lnTo>
                    <a:pt x="259372" y="56"/>
                  </a:lnTo>
                  <a:lnTo>
                    <a:pt x="259093" y="223"/>
                  </a:lnTo>
                  <a:lnTo>
                    <a:pt x="258926" y="502"/>
                  </a:lnTo>
                  <a:lnTo>
                    <a:pt x="258870" y="669"/>
                  </a:lnTo>
                  <a:lnTo>
                    <a:pt x="258815" y="837"/>
                  </a:lnTo>
                  <a:lnTo>
                    <a:pt x="258870" y="1004"/>
                  </a:lnTo>
                  <a:lnTo>
                    <a:pt x="258926" y="1171"/>
                  </a:lnTo>
                  <a:lnTo>
                    <a:pt x="259093" y="1394"/>
                  </a:lnTo>
                  <a:lnTo>
                    <a:pt x="259372" y="1617"/>
                  </a:lnTo>
                  <a:lnTo>
                    <a:pt x="259484" y="1673"/>
                  </a:lnTo>
                  <a:lnTo>
                    <a:pt x="259818" y="1673"/>
                  </a:lnTo>
                  <a:lnTo>
                    <a:pt x="259986" y="1617"/>
                  </a:lnTo>
                  <a:lnTo>
                    <a:pt x="260265" y="1394"/>
                  </a:lnTo>
                  <a:lnTo>
                    <a:pt x="260432" y="1171"/>
                  </a:lnTo>
                  <a:lnTo>
                    <a:pt x="260488" y="1004"/>
                  </a:lnTo>
                  <a:lnTo>
                    <a:pt x="260488" y="837"/>
                  </a:lnTo>
                  <a:lnTo>
                    <a:pt x="260488" y="669"/>
                  </a:lnTo>
                  <a:lnTo>
                    <a:pt x="260432" y="502"/>
                  </a:lnTo>
                  <a:lnTo>
                    <a:pt x="260265" y="223"/>
                  </a:lnTo>
                  <a:lnTo>
                    <a:pt x="259986" y="56"/>
                  </a:lnTo>
                  <a:lnTo>
                    <a:pt x="259818" y="0"/>
                  </a:lnTo>
                  <a:close/>
                  <a:moveTo>
                    <a:pt x="264559" y="0"/>
                  </a:moveTo>
                  <a:lnTo>
                    <a:pt x="264447" y="56"/>
                  </a:lnTo>
                  <a:lnTo>
                    <a:pt x="264168" y="223"/>
                  </a:lnTo>
                  <a:lnTo>
                    <a:pt x="264001" y="502"/>
                  </a:lnTo>
                  <a:lnTo>
                    <a:pt x="263945" y="669"/>
                  </a:lnTo>
                  <a:lnTo>
                    <a:pt x="263889" y="837"/>
                  </a:lnTo>
                  <a:lnTo>
                    <a:pt x="263945" y="1004"/>
                  </a:lnTo>
                  <a:lnTo>
                    <a:pt x="264001" y="1171"/>
                  </a:lnTo>
                  <a:lnTo>
                    <a:pt x="264168" y="1394"/>
                  </a:lnTo>
                  <a:lnTo>
                    <a:pt x="264447" y="1617"/>
                  </a:lnTo>
                  <a:lnTo>
                    <a:pt x="264559" y="1673"/>
                  </a:lnTo>
                  <a:lnTo>
                    <a:pt x="264893" y="1673"/>
                  </a:lnTo>
                  <a:lnTo>
                    <a:pt x="265060" y="1617"/>
                  </a:lnTo>
                  <a:lnTo>
                    <a:pt x="265339" y="1394"/>
                  </a:lnTo>
                  <a:lnTo>
                    <a:pt x="265507" y="1171"/>
                  </a:lnTo>
                  <a:lnTo>
                    <a:pt x="265562" y="1004"/>
                  </a:lnTo>
                  <a:lnTo>
                    <a:pt x="265562" y="837"/>
                  </a:lnTo>
                  <a:lnTo>
                    <a:pt x="265562" y="669"/>
                  </a:lnTo>
                  <a:lnTo>
                    <a:pt x="265507" y="502"/>
                  </a:lnTo>
                  <a:lnTo>
                    <a:pt x="265339" y="223"/>
                  </a:lnTo>
                  <a:lnTo>
                    <a:pt x="265060" y="56"/>
                  </a:lnTo>
                  <a:lnTo>
                    <a:pt x="264893" y="0"/>
                  </a:lnTo>
                  <a:close/>
                  <a:moveTo>
                    <a:pt x="267905" y="0"/>
                  </a:moveTo>
                  <a:lnTo>
                    <a:pt x="267737" y="56"/>
                  </a:lnTo>
                  <a:lnTo>
                    <a:pt x="267514" y="223"/>
                  </a:lnTo>
                  <a:lnTo>
                    <a:pt x="267291" y="502"/>
                  </a:lnTo>
                  <a:lnTo>
                    <a:pt x="267291" y="669"/>
                  </a:lnTo>
                  <a:lnTo>
                    <a:pt x="267235" y="837"/>
                  </a:lnTo>
                  <a:lnTo>
                    <a:pt x="267291" y="1004"/>
                  </a:lnTo>
                  <a:lnTo>
                    <a:pt x="267291" y="1171"/>
                  </a:lnTo>
                  <a:lnTo>
                    <a:pt x="267514" y="1394"/>
                  </a:lnTo>
                  <a:lnTo>
                    <a:pt x="267737" y="1617"/>
                  </a:lnTo>
                  <a:lnTo>
                    <a:pt x="267905" y="1673"/>
                  </a:lnTo>
                  <a:lnTo>
                    <a:pt x="268239" y="1673"/>
                  </a:lnTo>
                  <a:lnTo>
                    <a:pt x="268406" y="1617"/>
                  </a:lnTo>
                  <a:lnTo>
                    <a:pt x="268685" y="1394"/>
                  </a:lnTo>
                  <a:lnTo>
                    <a:pt x="268853" y="1171"/>
                  </a:lnTo>
                  <a:lnTo>
                    <a:pt x="268908" y="1004"/>
                  </a:lnTo>
                  <a:lnTo>
                    <a:pt x="268908" y="837"/>
                  </a:lnTo>
                  <a:lnTo>
                    <a:pt x="268908" y="669"/>
                  </a:lnTo>
                  <a:lnTo>
                    <a:pt x="268853" y="502"/>
                  </a:lnTo>
                  <a:lnTo>
                    <a:pt x="268685" y="223"/>
                  </a:lnTo>
                  <a:lnTo>
                    <a:pt x="268406" y="56"/>
                  </a:lnTo>
                  <a:lnTo>
                    <a:pt x="268239" y="0"/>
                  </a:lnTo>
                  <a:close/>
                  <a:moveTo>
                    <a:pt x="279671" y="0"/>
                  </a:moveTo>
                  <a:lnTo>
                    <a:pt x="279504" y="56"/>
                  </a:lnTo>
                  <a:lnTo>
                    <a:pt x="279225" y="223"/>
                  </a:lnTo>
                  <a:lnTo>
                    <a:pt x="279058" y="502"/>
                  </a:lnTo>
                  <a:lnTo>
                    <a:pt x="279002" y="669"/>
                  </a:lnTo>
                  <a:lnTo>
                    <a:pt x="279002" y="837"/>
                  </a:lnTo>
                  <a:lnTo>
                    <a:pt x="279002" y="1004"/>
                  </a:lnTo>
                  <a:lnTo>
                    <a:pt x="279058" y="1171"/>
                  </a:lnTo>
                  <a:lnTo>
                    <a:pt x="279225" y="1394"/>
                  </a:lnTo>
                  <a:lnTo>
                    <a:pt x="279504" y="1617"/>
                  </a:lnTo>
                  <a:lnTo>
                    <a:pt x="279671" y="1673"/>
                  </a:lnTo>
                  <a:lnTo>
                    <a:pt x="280006" y="1673"/>
                  </a:lnTo>
                  <a:lnTo>
                    <a:pt x="280173" y="1617"/>
                  </a:lnTo>
                  <a:lnTo>
                    <a:pt x="280396" y="1394"/>
                  </a:lnTo>
                  <a:lnTo>
                    <a:pt x="280564" y="1171"/>
                  </a:lnTo>
                  <a:lnTo>
                    <a:pt x="280619" y="1004"/>
                  </a:lnTo>
                  <a:lnTo>
                    <a:pt x="280675" y="837"/>
                  </a:lnTo>
                  <a:lnTo>
                    <a:pt x="280619" y="669"/>
                  </a:lnTo>
                  <a:lnTo>
                    <a:pt x="280564" y="502"/>
                  </a:lnTo>
                  <a:lnTo>
                    <a:pt x="280396" y="223"/>
                  </a:lnTo>
                  <a:lnTo>
                    <a:pt x="280173" y="56"/>
                  </a:lnTo>
                  <a:lnTo>
                    <a:pt x="280006" y="0"/>
                  </a:lnTo>
                  <a:close/>
                  <a:moveTo>
                    <a:pt x="2510" y="3346"/>
                  </a:moveTo>
                  <a:lnTo>
                    <a:pt x="2342" y="3402"/>
                  </a:lnTo>
                  <a:lnTo>
                    <a:pt x="2175" y="3458"/>
                  </a:lnTo>
                  <a:lnTo>
                    <a:pt x="1896" y="3625"/>
                  </a:lnTo>
                  <a:lnTo>
                    <a:pt x="1729" y="3848"/>
                  </a:lnTo>
                  <a:lnTo>
                    <a:pt x="1673" y="4015"/>
                  </a:lnTo>
                  <a:lnTo>
                    <a:pt x="1673" y="4183"/>
                  </a:lnTo>
                  <a:lnTo>
                    <a:pt x="1673" y="4350"/>
                  </a:lnTo>
                  <a:lnTo>
                    <a:pt x="1729" y="4517"/>
                  </a:lnTo>
                  <a:lnTo>
                    <a:pt x="1896" y="4796"/>
                  </a:lnTo>
                  <a:lnTo>
                    <a:pt x="2175" y="4963"/>
                  </a:lnTo>
                  <a:lnTo>
                    <a:pt x="2342" y="5019"/>
                  </a:lnTo>
                  <a:lnTo>
                    <a:pt x="2677" y="5019"/>
                  </a:lnTo>
                  <a:lnTo>
                    <a:pt x="2788" y="4963"/>
                  </a:lnTo>
                  <a:lnTo>
                    <a:pt x="3067" y="4796"/>
                  </a:lnTo>
                  <a:lnTo>
                    <a:pt x="3234" y="4517"/>
                  </a:lnTo>
                  <a:lnTo>
                    <a:pt x="3290" y="4350"/>
                  </a:lnTo>
                  <a:lnTo>
                    <a:pt x="3290" y="4183"/>
                  </a:lnTo>
                  <a:lnTo>
                    <a:pt x="3290" y="4015"/>
                  </a:lnTo>
                  <a:lnTo>
                    <a:pt x="3234" y="3848"/>
                  </a:lnTo>
                  <a:lnTo>
                    <a:pt x="3067" y="3625"/>
                  </a:lnTo>
                  <a:lnTo>
                    <a:pt x="2788" y="3458"/>
                  </a:lnTo>
                  <a:lnTo>
                    <a:pt x="2677" y="3402"/>
                  </a:lnTo>
                  <a:lnTo>
                    <a:pt x="2510" y="3346"/>
                  </a:lnTo>
                  <a:close/>
                  <a:moveTo>
                    <a:pt x="10930" y="3346"/>
                  </a:moveTo>
                  <a:lnTo>
                    <a:pt x="10763" y="3402"/>
                  </a:lnTo>
                  <a:lnTo>
                    <a:pt x="10596" y="3458"/>
                  </a:lnTo>
                  <a:lnTo>
                    <a:pt x="10317" y="3625"/>
                  </a:lnTo>
                  <a:lnTo>
                    <a:pt x="10150" y="3848"/>
                  </a:lnTo>
                  <a:lnTo>
                    <a:pt x="10094" y="4015"/>
                  </a:lnTo>
                  <a:lnTo>
                    <a:pt x="10094" y="4183"/>
                  </a:lnTo>
                  <a:lnTo>
                    <a:pt x="10094" y="4350"/>
                  </a:lnTo>
                  <a:lnTo>
                    <a:pt x="10150" y="4517"/>
                  </a:lnTo>
                  <a:lnTo>
                    <a:pt x="10317" y="4796"/>
                  </a:lnTo>
                  <a:lnTo>
                    <a:pt x="10596" y="4963"/>
                  </a:lnTo>
                  <a:lnTo>
                    <a:pt x="10763" y="5019"/>
                  </a:lnTo>
                  <a:lnTo>
                    <a:pt x="11098" y="5019"/>
                  </a:lnTo>
                  <a:lnTo>
                    <a:pt x="11265" y="4963"/>
                  </a:lnTo>
                  <a:lnTo>
                    <a:pt x="11488" y="4796"/>
                  </a:lnTo>
                  <a:lnTo>
                    <a:pt x="11711" y="4517"/>
                  </a:lnTo>
                  <a:lnTo>
                    <a:pt x="11711" y="4350"/>
                  </a:lnTo>
                  <a:lnTo>
                    <a:pt x="11767" y="4183"/>
                  </a:lnTo>
                  <a:lnTo>
                    <a:pt x="11711" y="4015"/>
                  </a:lnTo>
                  <a:lnTo>
                    <a:pt x="11711" y="3848"/>
                  </a:lnTo>
                  <a:lnTo>
                    <a:pt x="11488" y="3625"/>
                  </a:lnTo>
                  <a:lnTo>
                    <a:pt x="11265" y="3458"/>
                  </a:lnTo>
                  <a:lnTo>
                    <a:pt x="11098" y="3402"/>
                  </a:lnTo>
                  <a:lnTo>
                    <a:pt x="10930" y="3346"/>
                  </a:lnTo>
                  <a:close/>
                  <a:moveTo>
                    <a:pt x="15949" y="3346"/>
                  </a:moveTo>
                  <a:lnTo>
                    <a:pt x="15782" y="3402"/>
                  </a:lnTo>
                  <a:lnTo>
                    <a:pt x="15671" y="3458"/>
                  </a:lnTo>
                  <a:lnTo>
                    <a:pt x="15392" y="3625"/>
                  </a:lnTo>
                  <a:lnTo>
                    <a:pt x="15224" y="3848"/>
                  </a:lnTo>
                  <a:lnTo>
                    <a:pt x="15169" y="4015"/>
                  </a:lnTo>
                  <a:lnTo>
                    <a:pt x="15113" y="4183"/>
                  </a:lnTo>
                  <a:lnTo>
                    <a:pt x="15169" y="4350"/>
                  </a:lnTo>
                  <a:lnTo>
                    <a:pt x="15224" y="4517"/>
                  </a:lnTo>
                  <a:lnTo>
                    <a:pt x="15392" y="4796"/>
                  </a:lnTo>
                  <a:lnTo>
                    <a:pt x="15671" y="4963"/>
                  </a:lnTo>
                  <a:lnTo>
                    <a:pt x="15782" y="5019"/>
                  </a:lnTo>
                  <a:lnTo>
                    <a:pt x="16117" y="5019"/>
                  </a:lnTo>
                  <a:lnTo>
                    <a:pt x="16284" y="4963"/>
                  </a:lnTo>
                  <a:lnTo>
                    <a:pt x="16563" y="4796"/>
                  </a:lnTo>
                  <a:lnTo>
                    <a:pt x="16730" y="4517"/>
                  </a:lnTo>
                  <a:lnTo>
                    <a:pt x="16786" y="4350"/>
                  </a:lnTo>
                  <a:lnTo>
                    <a:pt x="16786" y="4183"/>
                  </a:lnTo>
                  <a:lnTo>
                    <a:pt x="16786" y="4015"/>
                  </a:lnTo>
                  <a:lnTo>
                    <a:pt x="16730" y="3848"/>
                  </a:lnTo>
                  <a:lnTo>
                    <a:pt x="16563" y="3625"/>
                  </a:lnTo>
                  <a:lnTo>
                    <a:pt x="16284" y="3458"/>
                  </a:lnTo>
                  <a:lnTo>
                    <a:pt x="16117" y="3402"/>
                  </a:lnTo>
                  <a:lnTo>
                    <a:pt x="15949" y="3346"/>
                  </a:lnTo>
                  <a:close/>
                  <a:moveTo>
                    <a:pt x="19295" y="3346"/>
                  </a:moveTo>
                  <a:lnTo>
                    <a:pt x="19128" y="3402"/>
                  </a:lnTo>
                  <a:lnTo>
                    <a:pt x="18961" y="3458"/>
                  </a:lnTo>
                  <a:lnTo>
                    <a:pt x="18682" y="3625"/>
                  </a:lnTo>
                  <a:lnTo>
                    <a:pt x="18515" y="3848"/>
                  </a:lnTo>
                  <a:lnTo>
                    <a:pt x="18459" y="4015"/>
                  </a:lnTo>
                  <a:lnTo>
                    <a:pt x="18459" y="4183"/>
                  </a:lnTo>
                  <a:lnTo>
                    <a:pt x="18459" y="4350"/>
                  </a:lnTo>
                  <a:lnTo>
                    <a:pt x="18515" y="4517"/>
                  </a:lnTo>
                  <a:lnTo>
                    <a:pt x="18682" y="4796"/>
                  </a:lnTo>
                  <a:lnTo>
                    <a:pt x="18961" y="4963"/>
                  </a:lnTo>
                  <a:lnTo>
                    <a:pt x="19128" y="5019"/>
                  </a:lnTo>
                  <a:lnTo>
                    <a:pt x="19463" y="5019"/>
                  </a:lnTo>
                  <a:lnTo>
                    <a:pt x="19630" y="4963"/>
                  </a:lnTo>
                  <a:lnTo>
                    <a:pt x="19853" y="4796"/>
                  </a:lnTo>
                  <a:lnTo>
                    <a:pt x="20076" y="4517"/>
                  </a:lnTo>
                  <a:lnTo>
                    <a:pt x="20076" y="4350"/>
                  </a:lnTo>
                  <a:lnTo>
                    <a:pt x="20132" y="4183"/>
                  </a:lnTo>
                  <a:lnTo>
                    <a:pt x="20076" y="4015"/>
                  </a:lnTo>
                  <a:lnTo>
                    <a:pt x="20076" y="3848"/>
                  </a:lnTo>
                  <a:lnTo>
                    <a:pt x="19853" y="3625"/>
                  </a:lnTo>
                  <a:lnTo>
                    <a:pt x="19630" y="3458"/>
                  </a:lnTo>
                  <a:lnTo>
                    <a:pt x="19463" y="3402"/>
                  </a:lnTo>
                  <a:lnTo>
                    <a:pt x="19295" y="3346"/>
                  </a:lnTo>
                  <a:close/>
                  <a:moveTo>
                    <a:pt x="24370" y="3346"/>
                  </a:moveTo>
                  <a:lnTo>
                    <a:pt x="24203" y="3402"/>
                  </a:lnTo>
                  <a:lnTo>
                    <a:pt x="24036" y="3458"/>
                  </a:lnTo>
                  <a:lnTo>
                    <a:pt x="23757" y="3625"/>
                  </a:lnTo>
                  <a:lnTo>
                    <a:pt x="23589" y="3848"/>
                  </a:lnTo>
                  <a:lnTo>
                    <a:pt x="23534" y="4015"/>
                  </a:lnTo>
                  <a:lnTo>
                    <a:pt x="23534" y="4183"/>
                  </a:lnTo>
                  <a:lnTo>
                    <a:pt x="23534" y="4350"/>
                  </a:lnTo>
                  <a:lnTo>
                    <a:pt x="23589" y="4517"/>
                  </a:lnTo>
                  <a:lnTo>
                    <a:pt x="23757" y="4796"/>
                  </a:lnTo>
                  <a:lnTo>
                    <a:pt x="24036" y="4963"/>
                  </a:lnTo>
                  <a:lnTo>
                    <a:pt x="24203" y="5019"/>
                  </a:lnTo>
                  <a:lnTo>
                    <a:pt x="24537" y="5019"/>
                  </a:lnTo>
                  <a:lnTo>
                    <a:pt x="24649" y="4963"/>
                  </a:lnTo>
                  <a:lnTo>
                    <a:pt x="24928" y="4796"/>
                  </a:lnTo>
                  <a:lnTo>
                    <a:pt x="25095" y="4517"/>
                  </a:lnTo>
                  <a:lnTo>
                    <a:pt x="25151" y="4350"/>
                  </a:lnTo>
                  <a:lnTo>
                    <a:pt x="25207" y="4183"/>
                  </a:lnTo>
                  <a:lnTo>
                    <a:pt x="25151" y="4015"/>
                  </a:lnTo>
                  <a:lnTo>
                    <a:pt x="25095" y="3848"/>
                  </a:lnTo>
                  <a:lnTo>
                    <a:pt x="24928" y="3625"/>
                  </a:lnTo>
                  <a:lnTo>
                    <a:pt x="24649" y="3458"/>
                  </a:lnTo>
                  <a:lnTo>
                    <a:pt x="24537" y="3402"/>
                  </a:lnTo>
                  <a:lnTo>
                    <a:pt x="24370" y="3346"/>
                  </a:lnTo>
                  <a:close/>
                  <a:moveTo>
                    <a:pt x="27660" y="3346"/>
                  </a:moveTo>
                  <a:lnTo>
                    <a:pt x="27493" y="3402"/>
                  </a:lnTo>
                  <a:lnTo>
                    <a:pt x="27326" y="3458"/>
                  </a:lnTo>
                  <a:lnTo>
                    <a:pt x="27103" y="3625"/>
                  </a:lnTo>
                  <a:lnTo>
                    <a:pt x="26880" y="3848"/>
                  </a:lnTo>
                  <a:lnTo>
                    <a:pt x="26880" y="4015"/>
                  </a:lnTo>
                  <a:lnTo>
                    <a:pt x="26824" y="4183"/>
                  </a:lnTo>
                  <a:lnTo>
                    <a:pt x="26880" y="4350"/>
                  </a:lnTo>
                  <a:lnTo>
                    <a:pt x="26880" y="4517"/>
                  </a:lnTo>
                  <a:lnTo>
                    <a:pt x="27103" y="4796"/>
                  </a:lnTo>
                  <a:lnTo>
                    <a:pt x="27326" y="4963"/>
                  </a:lnTo>
                  <a:lnTo>
                    <a:pt x="27493" y="5019"/>
                  </a:lnTo>
                  <a:lnTo>
                    <a:pt x="27828" y="5019"/>
                  </a:lnTo>
                  <a:lnTo>
                    <a:pt x="27995" y="4963"/>
                  </a:lnTo>
                  <a:lnTo>
                    <a:pt x="28274" y="4796"/>
                  </a:lnTo>
                  <a:lnTo>
                    <a:pt x="28441" y="4517"/>
                  </a:lnTo>
                  <a:lnTo>
                    <a:pt x="28497" y="4350"/>
                  </a:lnTo>
                  <a:lnTo>
                    <a:pt x="28497" y="4183"/>
                  </a:lnTo>
                  <a:lnTo>
                    <a:pt x="28497" y="4015"/>
                  </a:lnTo>
                  <a:lnTo>
                    <a:pt x="28441" y="3848"/>
                  </a:lnTo>
                  <a:lnTo>
                    <a:pt x="28274" y="3625"/>
                  </a:lnTo>
                  <a:lnTo>
                    <a:pt x="27995" y="3458"/>
                  </a:lnTo>
                  <a:lnTo>
                    <a:pt x="27828" y="3402"/>
                  </a:lnTo>
                  <a:lnTo>
                    <a:pt x="27660" y="3346"/>
                  </a:lnTo>
                  <a:close/>
                  <a:moveTo>
                    <a:pt x="31118" y="3346"/>
                  </a:moveTo>
                  <a:lnTo>
                    <a:pt x="30951" y="3402"/>
                  </a:lnTo>
                  <a:lnTo>
                    <a:pt x="30783" y="3458"/>
                  </a:lnTo>
                  <a:lnTo>
                    <a:pt x="30505" y="3625"/>
                  </a:lnTo>
                  <a:lnTo>
                    <a:pt x="30337" y="3848"/>
                  </a:lnTo>
                  <a:lnTo>
                    <a:pt x="30281" y="4015"/>
                  </a:lnTo>
                  <a:lnTo>
                    <a:pt x="30281" y="4183"/>
                  </a:lnTo>
                  <a:lnTo>
                    <a:pt x="30281" y="4350"/>
                  </a:lnTo>
                  <a:lnTo>
                    <a:pt x="30337" y="4517"/>
                  </a:lnTo>
                  <a:lnTo>
                    <a:pt x="30505" y="4796"/>
                  </a:lnTo>
                  <a:lnTo>
                    <a:pt x="30783" y="4963"/>
                  </a:lnTo>
                  <a:lnTo>
                    <a:pt x="30951" y="5019"/>
                  </a:lnTo>
                  <a:lnTo>
                    <a:pt x="31285" y="5019"/>
                  </a:lnTo>
                  <a:lnTo>
                    <a:pt x="31397" y="4963"/>
                  </a:lnTo>
                  <a:lnTo>
                    <a:pt x="31676" y="4796"/>
                  </a:lnTo>
                  <a:lnTo>
                    <a:pt x="31843" y="4517"/>
                  </a:lnTo>
                  <a:lnTo>
                    <a:pt x="31899" y="4350"/>
                  </a:lnTo>
                  <a:lnTo>
                    <a:pt x="31899" y="4183"/>
                  </a:lnTo>
                  <a:lnTo>
                    <a:pt x="31899" y="4015"/>
                  </a:lnTo>
                  <a:lnTo>
                    <a:pt x="31843" y="3848"/>
                  </a:lnTo>
                  <a:lnTo>
                    <a:pt x="31676" y="3625"/>
                  </a:lnTo>
                  <a:lnTo>
                    <a:pt x="31397" y="3458"/>
                  </a:lnTo>
                  <a:lnTo>
                    <a:pt x="31285" y="3402"/>
                  </a:lnTo>
                  <a:lnTo>
                    <a:pt x="31118" y="3346"/>
                  </a:lnTo>
                  <a:close/>
                  <a:moveTo>
                    <a:pt x="41156" y="3346"/>
                  </a:moveTo>
                  <a:lnTo>
                    <a:pt x="40989" y="3402"/>
                  </a:lnTo>
                  <a:lnTo>
                    <a:pt x="40821" y="3458"/>
                  </a:lnTo>
                  <a:lnTo>
                    <a:pt x="40543" y="3625"/>
                  </a:lnTo>
                  <a:lnTo>
                    <a:pt x="40375" y="3848"/>
                  </a:lnTo>
                  <a:lnTo>
                    <a:pt x="40320" y="4015"/>
                  </a:lnTo>
                  <a:lnTo>
                    <a:pt x="40320" y="4183"/>
                  </a:lnTo>
                  <a:lnTo>
                    <a:pt x="40320" y="4350"/>
                  </a:lnTo>
                  <a:lnTo>
                    <a:pt x="40375" y="4517"/>
                  </a:lnTo>
                  <a:lnTo>
                    <a:pt x="40543" y="4796"/>
                  </a:lnTo>
                  <a:lnTo>
                    <a:pt x="40821" y="4963"/>
                  </a:lnTo>
                  <a:lnTo>
                    <a:pt x="40989" y="5019"/>
                  </a:lnTo>
                  <a:lnTo>
                    <a:pt x="41323" y="5019"/>
                  </a:lnTo>
                  <a:lnTo>
                    <a:pt x="41435" y="4963"/>
                  </a:lnTo>
                  <a:lnTo>
                    <a:pt x="41714" y="4796"/>
                  </a:lnTo>
                  <a:lnTo>
                    <a:pt x="41881" y="4517"/>
                  </a:lnTo>
                  <a:lnTo>
                    <a:pt x="41937" y="4350"/>
                  </a:lnTo>
                  <a:lnTo>
                    <a:pt x="41937" y="4183"/>
                  </a:lnTo>
                  <a:lnTo>
                    <a:pt x="41937" y="4015"/>
                  </a:lnTo>
                  <a:lnTo>
                    <a:pt x="41881" y="3848"/>
                  </a:lnTo>
                  <a:lnTo>
                    <a:pt x="41714" y="3625"/>
                  </a:lnTo>
                  <a:lnTo>
                    <a:pt x="41435" y="3458"/>
                  </a:lnTo>
                  <a:lnTo>
                    <a:pt x="41323" y="3402"/>
                  </a:lnTo>
                  <a:lnTo>
                    <a:pt x="41156" y="3346"/>
                  </a:lnTo>
                  <a:close/>
                  <a:moveTo>
                    <a:pt x="83037" y="3402"/>
                  </a:moveTo>
                  <a:lnTo>
                    <a:pt x="82870" y="3458"/>
                  </a:lnTo>
                  <a:lnTo>
                    <a:pt x="82591" y="3625"/>
                  </a:lnTo>
                  <a:lnTo>
                    <a:pt x="82424" y="3904"/>
                  </a:lnTo>
                  <a:lnTo>
                    <a:pt x="82368" y="4015"/>
                  </a:lnTo>
                  <a:lnTo>
                    <a:pt x="82368" y="4183"/>
                  </a:lnTo>
                  <a:lnTo>
                    <a:pt x="82368" y="4350"/>
                  </a:lnTo>
                  <a:lnTo>
                    <a:pt x="82424" y="4517"/>
                  </a:lnTo>
                  <a:lnTo>
                    <a:pt x="82591" y="4796"/>
                  </a:lnTo>
                  <a:lnTo>
                    <a:pt x="82870" y="4963"/>
                  </a:lnTo>
                  <a:lnTo>
                    <a:pt x="83037" y="5019"/>
                  </a:lnTo>
                  <a:lnTo>
                    <a:pt x="83372" y="5019"/>
                  </a:lnTo>
                  <a:lnTo>
                    <a:pt x="83539" y="4963"/>
                  </a:lnTo>
                  <a:lnTo>
                    <a:pt x="83762" y="4796"/>
                  </a:lnTo>
                  <a:lnTo>
                    <a:pt x="83985" y="4517"/>
                  </a:lnTo>
                  <a:lnTo>
                    <a:pt x="83985" y="4350"/>
                  </a:lnTo>
                  <a:lnTo>
                    <a:pt x="84041" y="4183"/>
                  </a:lnTo>
                  <a:lnTo>
                    <a:pt x="83985" y="4015"/>
                  </a:lnTo>
                  <a:lnTo>
                    <a:pt x="83985" y="3904"/>
                  </a:lnTo>
                  <a:lnTo>
                    <a:pt x="83762" y="3625"/>
                  </a:lnTo>
                  <a:lnTo>
                    <a:pt x="83539" y="3458"/>
                  </a:lnTo>
                  <a:lnTo>
                    <a:pt x="83372" y="3402"/>
                  </a:lnTo>
                  <a:close/>
                  <a:moveTo>
                    <a:pt x="86383" y="3402"/>
                  </a:moveTo>
                  <a:lnTo>
                    <a:pt x="86216" y="3458"/>
                  </a:lnTo>
                  <a:lnTo>
                    <a:pt x="85993" y="3625"/>
                  </a:lnTo>
                  <a:lnTo>
                    <a:pt x="85825" y="3904"/>
                  </a:lnTo>
                  <a:lnTo>
                    <a:pt x="85770" y="4015"/>
                  </a:lnTo>
                  <a:lnTo>
                    <a:pt x="85714" y="4183"/>
                  </a:lnTo>
                  <a:lnTo>
                    <a:pt x="85770" y="4350"/>
                  </a:lnTo>
                  <a:lnTo>
                    <a:pt x="85825" y="4517"/>
                  </a:lnTo>
                  <a:lnTo>
                    <a:pt x="85993" y="4796"/>
                  </a:lnTo>
                  <a:lnTo>
                    <a:pt x="86216" y="4963"/>
                  </a:lnTo>
                  <a:lnTo>
                    <a:pt x="86383" y="5019"/>
                  </a:lnTo>
                  <a:lnTo>
                    <a:pt x="86718" y="5019"/>
                  </a:lnTo>
                  <a:lnTo>
                    <a:pt x="86885" y="4963"/>
                  </a:lnTo>
                  <a:lnTo>
                    <a:pt x="87164" y="4796"/>
                  </a:lnTo>
                  <a:lnTo>
                    <a:pt x="87331" y="4517"/>
                  </a:lnTo>
                  <a:lnTo>
                    <a:pt x="87387" y="4350"/>
                  </a:lnTo>
                  <a:lnTo>
                    <a:pt x="87387" y="4183"/>
                  </a:lnTo>
                  <a:lnTo>
                    <a:pt x="87387" y="4015"/>
                  </a:lnTo>
                  <a:lnTo>
                    <a:pt x="87331" y="3904"/>
                  </a:lnTo>
                  <a:lnTo>
                    <a:pt x="87164" y="3625"/>
                  </a:lnTo>
                  <a:lnTo>
                    <a:pt x="86885" y="3458"/>
                  </a:lnTo>
                  <a:lnTo>
                    <a:pt x="86718" y="3402"/>
                  </a:lnTo>
                  <a:close/>
                  <a:moveTo>
                    <a:pt x="89785" y="3402"/>
                  </a:moveTo>
                  <a:lnTo>
                    <a:pt x="89618" y="3458"/>
                  </a:lnTo>
                  <a:lnTo>
                    <a:pt x="89339" y="3625"/>
                  </a:lnTo>
                  <a:lnTo>
                    <a:pt x="89171" y="3904"/>
                  </a:lnTo>
                  <a:lnTo>
                    <a:pt x="89116" y="4015"/>
                  </a:lnTo>
                  <a:lnTo>
                    <a:pt x="89116" y="4183"/>
                  </a:lnTo>
                  <a:lnTo>
                    <a:pt x="89116" y="4350"/>
                  </a:lnTo>
                  <a:lnTo>
                    <a:pt x="89171" y="4517"/>
                  </a:lnTo>
                  <a:lnTo>
                    <a:pt x="89339" y="4796"/>
                  </a:lnTo>
                  <a:lnTo>
                    <a:pt x="89618" y="4963"/>
                  </a:lnTo>
                  <a:lnTo>
                    <a:pt x="89785" y="5019"/>
                  </a:lnTo>
                  <a:lnTo>
                    <a:pt x="90119" y="5019"/>
                  </a:lnTo>
                  <a:lnTo>
                    <a:pt x="90231" y="4963"/>
                  </a:lnTo>
                  <a:lnTo>
                    <a:pt x="90510" y="4796"/>
                  </a:lnTo>
                  <a:lnTo>
                    <a:pt x="90677" y="4517"/>
                  </a:lnTo>
                  <a:lnTo>
                    <a:pt x="90733" y="4350"/>
                  </a:lnTo>
                  <a:lnTo>
                    <a:pt x="90733" y="4183"/>
                  </a:lnTo>
                  <a:lnTo>
                    <a:pt x="90733" y="4015"/>
                  </a:lnTo>
                  <a:lnTo>
                    <a:pt x="90677" y="3904"/>
                  </a:lnTo>
                  <a:lnTo>
                    <a:pt x="90510" y="3625"/>
                  </a:lnTo>
                  <a:lnTo>
                    <a:pt x="90231" y="3458"/>
                  </a:lnTo>
                  <a:lnTo>
                    <a:pt x="90119" y="3402"/>
                  </a:lnTo>
                  <a:close/>
                  <a:moveTo>
                    <a:pt x="93075" y="3402"/>
                  </a:moveTo>
                  <a:lnTo>
                    <a:pt x="92908" y="3458"/>
                  </a:lnTo>
                  <a:lnTo>
                    <a:pt x="92685" y="3625"/>
                  </a:lnTo>
                  <a:lnTo>
                    <a:pt x="92462" y="3904"/>
                  </a:lnTo>
                  <a:lnTo>
                    <a:pt x="92462" y="4015"/>
                  </a:lnTo>
                  <a:lnTo>
                    <a:pt x="92406" y="4183"/>
                  </a:lnTo>
                  <a:lnTo>
                    <a:pt x="92462" y="4350"/>
                  </a:lnTo>
                  <a:lnTo>
                    <a:pt x="92462" y="4517"/>
                  </a:lnTo>
                  <a:lnTo>
                    <a:pt x="92685" y="4796"/>
                  </a:lnTo>
                  <a:lnTo>
                    <a:pt x="92908" y="4963"/>
                  </a:lnTo>
                  <a:lnTo>
                    <a:pt x="93075" y="5019"/>
                  </a:lnTo>
                  <a:lnTo>
                    <a:pt x="93410" y="5019"/>
                  </a:lnTo>
                  <a:lnTo>
                    <a:pt x="93577" y="4963"/>
                  </a:lnTo>
                  <a:lnTo>
                    <a:pt x="93856" y="4796"/>
                  </a:lnTo>
                  <a:lnTo>
                    <a:pt x="94023" y="4517"/>
                  </a:lnTo>
                  <a:lnTo>
                    <a:pt x="94079" y="4350"/>
                  </a:lnTo>
                  <a:lnTo>
                    <a:pt x="94079" y="4183"/>
                  </a:lnTo>
                  <a:lnTo>
                    <a:pt x="94079" y="4015"/>
                  </a:lnTo>
                  <a:lnTo>
                    <a:pt x="94023" y="3904"/>
                  </a:lnTo>
                  <a:lnTo>
                    <a:pt x="93856" y="3625"/>
                  </a:lnTo>
                  <a:lnTo>
                    <a:pt x="93577" y="3458"/>
                  </a:lnTo>
                  <a:lnTo>
                    <a:pt x="93410" y="3402"/>
                  </a:lnTo>
                  <a:close/>
                  <a:moveTo>
                    <a:pt x="98317" y="3346"/>
                  </a:moveTo>
                  <a:lnTo>
                    <a:pt x="98150" y="3402"/>
                  </a:lnTo>
                  <a:lnTo>
                    <a:pt x="97983" y="3458"/>
                  </a:lnTo>
                  <a:lnTo>
                    <a:pt x="97704" y="3625"/>
                  </a:lnTo>
                  <a:lnTo>
                    <a:pt x="97536" y="3848"/>
                  </a:lnTo>
                  <a:lnTo>
                    <a:pt x="97481" y="4015"/>
                  </a:lnTo>
                  <a:lnTo>
                    <a:pt x="97481" y="4183"/>
                  </a:lnTo>
                  <a:lnTo>
                    <a:pt x="97481" y="4350"/>
                  </a:lnTo>
                  <a:lnTo>
                    <a:pt x="97536" y="4517"/>
                  </a:lnTo>
                  <a:lnTo>
                    <a:pt x="97704" y="4796"/>
                  </a:lnTo>
                  <a:lnTo>
                    <a:pt x="97983" y="4963"/>
                  </a:lnTo>
                  <a:lnTo>
                    <a:pt x="98150" y="5019"/>
                  </a:lnTo>
                  <a:lnTo>
                    <a:pt x="98484" y="5019"/>
                  </a:lnTo>
                  <a:lnTo>
                    <a:pt x="98652" y="4963"/>
                  </a:lnTo>
                  <a:lnTo>
                    <a:pt x="98875" y="4796"/>
                  </a:lnTo>
                  <a:lnTo>
                    <a:pt x="99042" y="4517"/>
                  </a:lnTo>
                  <a:lnTo>
                    <a:pt x="99098" y="4350"/>
                  </a:lnTo>
                  <a:lnTo>
                    <a:pt x="99154" y="4183"/>
                  </a:lnTo>
                  <a:lnTo>
                    <a:pt x="99098" y="4015"/>
                  </a:lnTo>
                  <a:lnTo>
                    <a:pt x="99042" y="3848"/>
                  </a:lnTo>
                  <a:lnTo>
                    <a:pt x="98875" y="3625"/>
                  </a:lnTo>
                  <a:lnTo>
                    <a:pt x="98652" y="3458"/>
                  </a:lnTo>
                  <a:lnTo>
                    <a:pt x="98484" y="3402"/>
                  </a:lnTo>
                  <a:lnTo>
                    <a:pt x="98317" y="3346"/>
                  </a:lnTo>
                  <a:close/>
                  <a:moveTo>
                    <a:pt x="106738" y="3346"/>
                  </a:moveTo>
                  <a:lnTo>
                    <a:pt x="106571" y="3402"/>
                  </a:lnTo>
                  <a:lnTo>
                    <a:pt x="106403" y="3458"/>
                  </a:lnTo>
                  <a:lnTo>
                    <a:pt x="106180" y="3625"/>
                  </a:lnTo>
                  <a:lnTo>
                    <a:pt x="105957" y="3848"/>
                  </a:lnTo>
                  <a:lnTo>
                    <a:pt x="105957" y="4015"/>
                  </a:lnTo>
                  <a:lnTo>
                    <a:pt x="105901" y="4183"/>
                  </a:lnTo>
                  <a:lnTo>
                    <a:pt x="105957" y="4350"/>
                  </a:lnTo>
                  <a:lnTo>
                    <a:pt x="105957" y="4517"/>
                  </a:lnTo>
                  <a:lnTo>
                    <a:pt x="106180" y="4796"/>
                  </a:lnTo>
                  <a:lnTo>
                    <a:pt x="106403" y="4963"/>
                  </a:lnTo>
                  <a:lnTo>
                    <a:pt x="106571" y="5019"/>
                  </a:lnTo>
                  <a:lnTo>
                    <a:pt x="106905" y="5019"/>
                  </a:lnTo>
                  <a:lnTo>
                    <a:pt x="107073" y="4963"/>
                  </a:lnTo>
                  <a:lnTo>
                    <a:pt x="107351" y="4796"/>
                  </a:lnTo>
                  <a:lnTo>
                    <a:pt x="107519" y="4517"/>
                  </a:lnTo>
                  <a:lnTo>
                    <a:pt x="107575" y="4350"/>
                  </a:lnTo>
                  <a:lnTo>
                    <a:pt x="107575" y="4183"/>
                  </a:lnTo>
                  <a:lnTo>
                    <a:pt x="107575" y="4015"/>
                  </a:lnTo>
                  <a:lnTo>
                    <a:pt x="107519" y="3848"/>
                  </a:lnTo>
                  <a:lnTo>
                    <a:pt x="107351" y="3625"/>
                  </a:lnTo>
                  <a:lnTo>
                    <a:pt x="107073" y="3458"/>
                  </a:lnTo>
                  <a:lnTo>
                    <a:pt x="106905" y="3402"/>
                  </a:lnTo>
                  <a:lnTo>
                    <a:pt x="106738" y="3346"/>
                  </a:lnTo>
                  <a:close/>
                  <a:moveTo>
                    <a:pt x="111813" y="3346"/>
                  </a:moveTo>
                  <a:lnTo>
                    <a:pt x="111645" y="3402"/>
                  </a:lnTo>
                  <a:lnTo>
                    <a:pt x="111478" y="3458"/>
                  </a:lnTo>
                  <a:lnTo>
                    <a:pt x="111199" y="3625"/>
                  </a:lnTo>
                  <a:lnTo>
                    <a:pt x="111032" y="3848"/>
                  </a:lnTo>
                  <a:lnTo>
                    <a:pt x="110976" y="4015"/>
                  </a:lnTo>
                  <a:lnTo>
                    <a:pt x="110976" y="4183"/>
                  </a:lnTo>
                  <a:lnTo>
                    <a:pt x="110976" y="4350"/>
                  </a:lnTo>
                  <a:lnTo>
                    <a:pt x="111032" y="4517"/>
                  </a:lnTo>
                  <a:lnTo>
                    <a:pt x="111199" y="4796"/>
                  </a:lnTo>
                  <a:lnTo>
                    <a:pt x="111478" y="4963"/>
                  </a:lnTo>
                  <a:lnTo>
                    <a:pt x="111645" y="5019"/>
                  </a:lnTo>
                  <a:lnTo>
                    <a:pt x="111980" y="5019"/>
                  </a:lnTo>
                  <a:lnTo>
                    <a:pt x="112092" y="4963"/>
                  </a:lnTo>
                  <a:lnTo>
                    <a:pt x="112370" y="4796"/>
                  </a:lnTo>
                  <a:lnTo>
                    <a:pt x="112538" y="4517"/>
                  </a:lnTo>
                  <a:lnTo>
                    <a:pt x="112594" y="4350"/>
                  </a:lnTo>
                  <a:lnTo>
                    <a:pt x="112594" y="4183"/>
                  </a:lnTo>
                  <a:lnTo>
                    <a:pt x="112594" y="4015"/>
                  </a:lnTo>
                  <a:lnTo>
                    <a:pt x="112538" y="3848"/>
                  </a:lnTo>
                  <a:lnTo>
                    <a:pt x="112370" y="3625"/>
                  </a:lnTo>
                  <a:lnTo>
                    <a:pt x="112092" y="3458"/>
                  </a:lnTo>
                  <a:lnTo>
                    <a:pt x="111980" y="3402"/>
                  </a:lnTo>
                  <a:lnTo>
                    <a:pt x="111813" y="3346"/>
                  </a:lnTo>
                  <a:close/>
                  <a:moveTo>
                    <a:pt x="115103" y="3346"/>
                  </a:moveTo>
                  <a:lnTo>
                    <a:pt x="114936" y="3402"/>
                  </a:lnTo>
                  <a:lnTo>
                    <a:pt x="114768" y="3458"/>
                  </a:lnTo>
                  <a:lnTo>
                    <a:pt x="114545" y="3625"/>
                  </a:lnTo>
                  <a:lnTo>
                    <a:pt x="114322" y="3848"/>
                  </a:lnTo>
                  <a:lnTo>
                    <a:pt x="114267" y="4015"/>
                  </a:lnTo>
                  <a:lnTo>
                    <a:pt x="114267" y="4183"/>
                  </a:lnTo>
                  <a:lnTo>
                    <a:pt x="114267" y="4350"/>
                  </a:lnTo>
                  <a:lnTo>
                    <a:pt x="114322" y="4517"/>
                  </a:lnTo>
                  <a:lnTo>
                    <a:pt x="114545" y="4796"/>
                  </a:lnTo>
                  <a:lnTo>
                    <a:pt x="114768" y="4963"/>
                  </a:lnTo>
                  <a:lnTo>
                    <a:pt x="114936" y="5019"/>
                  </a:lnTo>
                  <a:lnTo>
                    <a:pt x="115270" y="5019"/>
                  </a:lnTo>
                  <a:lnTo>
                    <a:pt x="115438" y="4963"/>
                  </a:lnTo>
                  <a:lnTo>
                    <a:pt x="115716" y="4796"/>
                  </a:lnTo>
                  <a:lnTo>
                    <a:pt x="115884" y="4517"/>
                  </a:lnTo>
                  <a:lnTo>
                    <a:pt x="115940" y="4350"/>
                  </a:lnTo>
                  <a:lnTo>
                    <a:pt x="115940" y="4183"/>
                  </a:lnTo>
                  <a:lnTo>
                    <a:pt x="115940" y="4015"/>
                  </a:lnTo>
                  <a:lnTo>
                    <a:pt x="115884" y="3848"/>
                  </a:lnTo>
                  <a:lnTo>
                    <a:pt x="115716" y="3625"/>
                  </a:lnTo>
                  <a:lnTo>
                    <a:pt x="115438" y="3458"/>
                  </a:lnTo>
                  <a:lnTo>
                    <a:pt x="115270" y="3402"/>
                  </a:lnTo>
                  <a:lnTo>
                    <a:pt x="115103" y="3346"/>
                  </a:lnTo>
                  <a:close/>
                  <a:moveTo>
                    <a:pt x="120178" y="3346"/>
                  </a:moveTo>
                  <a:lnTo>
                    <a:pt x="120011" y="3402"/>
                  </a:lnTo>
                  <a:lnTo>
                    <a:pt x="119843" y="3458"/>
                  </a:lnTo>
                  <a:lnTo>
                    <a:pt x="119564" y="3625"/>
                  </a:lnTo>
                  <a:lnTo>
                    <a:pt x="119397" y="3848"/>
                  </a:lnTo>
                  <a:lnTo>
                    <a:pt x="119341" y="4015"/>
                  </a:lnTo>
                  <a:lnTo>
                    <a:pt x="119341" y="4183"/>
                  </a:lnTo>
                  <a:lnTo>
                    <a:pt x="119341" y="4350"/>
                  </a:lnTo>
                  <a:lnTo>
                    <a:pt x="119397" y="4517"/>
                  </a:lnTo>
                  <a:lnTo>
                    <a:pt x="119564" y="4796"/>
                  </a:lnTo>
                  <a:lnTo>
                    <a:pt x="119843" y="4963"/>
                  </a:lnTo>
                  <a:lnTo>
                    <a:pt x="120011" y="5019"/>
                  </a:lnTo>
                  <a:lnTo>
                    <a:pt x="120345" y="5019"/>
                  </a:lnTo>
                  <a:lnTo>
                    <a:pt x="120512" y="4963"/>
                  </a:lnTo>
                  <a:lnTo>
                    <a:pt x="120736" y="4796"/>
                  </a:lnTo>
                  <a:lnTo>
                    <a:pt x="120959" y="4517"/>
                  </a:lnTo>
                  <a:lnTo>
                    <a:pt x="120959" y="4350"/>
                  </a:lnTo>
                  <a:lnTo>
                    <a:pt x="121014" y="4183"/>
                  </a:lnTo>
                  <a:lnTo>
                    <a:pt x="120959" y="4015"/>
                  </a:lnTo>
                  <a:lnTo>
                    <a:pt x="120959" y="3848"/>
                  </a:lnTo>
                  <a:lnTo>
                    <a:pt x="120736" y="3625"/>
                  </a:lnTo>
                  <a:lnTo>
                    <a:pt x="120512" y="3458"/>
                  </a:lnTo>
                  <a:lnTo>
                    <a:pt x="120345" y="3402"/>
                  </a:lnTo>
                  <a:lnTo>
                    <a:pt x="120178" y="3346"/>
                  </a:lnTo>
                  <a:close/>
                  <a:moveTo>
                    <a:pt x="123468" y="3346"/>
                  </a:moveTo>
                  <a:lnTo>
                    <a:pt x="123301" y="3402"/>
                  </a:lnTo>
                  <a:lnTo>
                    <a:pt x="123189" y="3458"/>
                  </a:lnTo>
                  <a:lnTo>
                    <a:pt x="122910" y="3625"/>
                  </a:lnTo>
                  <a:lnTo>
                    <a:pt x="122743" y="3848"/>
                  </a:lnTo>
                  <a:lnTo>
                    <a:pt x="122687" y="4015"/>
                  </a:lnTo>
                  <a:lnTo>
                    <a:pt x="122632" y="4183"/>
                  </a:lnTo>
                  <a:lnTo>
                    <a:pt x="122687" y="4350"/>
                  </a:lnTo>
                  <a:lnTo>
                    <a:pt x="122743" y="4517"/>
                  </a:lnTo>
                  <a:lnTo>
                    <a:pt x="122910" y="4796"/>
                  </a:lnTo>
                  <a:lnTo>
                    <a:pt x="123189" y="4963"/>
                  </a:lnTo>
                  <a:lnTo>
                    <a:pt x="123301" y="5019"/>
                  </a:lnTo>
                  <a:lnTo>
                    <a:pt x="123635" y="5019"/>
                  </a:lnTo>
                  <a:lnTo>
                    <a:pt x="123803" y="4963"/>
                  </a:lnTo>
                  <a:lnTo>
                    <a:pt x="124082" y="4796"/>
                  </a:lnTo>
                  <a:lnTo>
                    <a:pt x="124249" y="4517"/>
                  </a:lnTo>
                  <a:lnTo>
                    <a:pt x="124305" y="4350"/>
                  </a:lnTo>
                  <a:lnTo>
                    <a:pt x="124305" y="4183"/>
                  </a:lnTo>
                  <a:lnTo>
                    <a:pt x="124305" y="4015"/>
                  </a:lnTo>
                  <a:lnTo>
                    <a:pt x="124249" y="3848"/>
                  </a:lnTo>
                  <a:lnTo>
                    <a:pt x="124082" y="3625"/>
                  </a:lnTo>
                  <a:lnTo>
                    <a:pt x="123803" y="3458"/>
                  </a:lnTo>
                  <a:lnTo>
                    <a:pt x="123635" y="3402"/>
                  </a:lnTo>
                  <a:lnTo>
                    <a:pt x="123468" y="3346"/>
                  </a:lnTo>
                  <a:close/>
                  <a:moveTo>
                    <a:pt x="126926" y="3346"/>
                  </a:moveTo>
                  <a:lnTo>
                    <a:pt x="126758" y="3402"/>
                  </a:lnTo>
                  <a:lnTo>
                    <a:pt x="126591" y="3458"/>
                  </a:lnTo>
                  <a:lnTo>
                    <a:pt x="126312" y="3625"/>
                  </a:lnTo>
                  <a:lnTo>
                    <a:pt x="126145" y="3848"/>
                  </a:lnTo>
                  <a:lnTo>
                    <a:pt x="126089" y="4015"/>
                  </a:lnTo>
                  <a:lnTo>
                    <a:pt x="126089" y="4183"/>
                  </a:lnTo>
                  <a:lnTo>
                    <a:pt x="126089" y="4350"/>
                  </a:lnTo>
                  <a:lnTo>
                    <a:pt x="126145" y="4517"/>
                  </a:lnTo>
                  <a:lnTo>
                    <a:pt x="126312" y="4796"/>
                  </a:lnTo>
                  <a:lnTo>
                    <a:pt x="126591" y="4963"/>
                  </a:lnTo>
                  <a:lnTo>
                    <a:pt x="126758" y="5019"/>
                  </a:lnTo>
                  <a:lnTo>
                    <a:pt x="127093" y="5019"/>
                  </a:lnTo>
                  <a:lnTo>
                    <a:pt x="127260" y="4963"/>
                  </a:lnTo>
                  <a:lnTo>
                    <a:pt x="127483" y="4796"/>
                  </a:lnTo>
                  <a:lnTo>
                    <a:pt x="127651" y="4517"/>
                  </a:lnTo>
                  <a:lnTo>
                    <a:pt x="127706" y="4350"/>
                  </a:lnTo>
                  <a:lnTo>
                    <a:pt x="127762" y="4183"/>
                  </a:lnTo>
                  <a:lnTo>
                    <a:pt x="127706" y="4015"/>
                  </a:lnTo>
                  <a:lnTo>
                    <a:pt x="127651" y="3848"/>
                  </a:lnTo>
                  <a:lnTo>
                    <a:pt x="127483" y="3625"/>
                  </a:lnTo>
                  <a:lnTo>
                    <a:pt x="127260" y="3458"/>
                  </a:lnTo>
                  <a:lnTo>
                    <a:pt x="127093" y="3402"/>
                  </a:lnTo>
                  <a:lnTo>
                    <a:pt x="126926" y="3346"/>
                  </a:lnTo>
                  <a:close/>
                  <a:moveTo>
                    <a:pt x="136964" y="3346"/>
                  </a:moveTo>
                  <a:lnTo>
                    <a:pt x="136796" y="3402"/>
                  </a:lnTo>
                  <a:lnTo>
                    <a:pt x="136629" y="3458"/>
                  </a:lnTo>
                  <a:lnTo>
                    <a:pt x="136350" y="3625"/>
                  </a:lnTo>
                  <a:lnTo>
                    <a:pt x="136183" y="3848"/>
                  </a:lnTo>
                  <a:lnTo>
                    <a:pt x="136127" y="4015"/>
                  </a:lnTo>
                  <a:lnTo>
                    <a:pt x="136127" y="4183"/>
                  </a:lnTo>
                  <a:lnTo>
                    <a:pt x="136127" y="4350"/>
                  </a:lnTo>
                  <a:lnTo>
                    <a:pt x="136183" y="4517"/>
                  </a:lnTo>
                  <a:lnTo>
                    <a:pt x="136350" y="4796"/>
                  </a:lnTo>
                  <a:lnTo>
                    <a:pt x="136629" y="4963"/>
                  </a:lnTo>
                  <a:lnTo>
                    <a:pt x="136796" y="5019"/>
                  </a:lnTo>
                  <a:lnTo>
                    <a:pt x="137131" y="5019"/>
                  </a:lnTo>
                  <a:lnTo>
                    <a:pt x="137298" y="4963"/>
                  </a:lnTo>
                  <a:lnTo>
                    <a:pt x="137521" y="4796"/>
                  </a:lnTo>
                  <a:lnTo>
                    <a:pt x="137689" y="4517"/>
                  </a:lnTo>
                  <a:lnTo>
                    <a:pt x="137744" y="4350"/>
                  </a:lnTo>
                  <a:lnTo>
                    <a:pt x="137800" y="4183"/>
                  </a:lnTo>
                  <a:lnTo>
                    <a:pt x="137744" y="4015"/>
                  </a:lnTo>
                  <a:lnTo>
                    <a:pt x="137689" y="3848"/>
                  </a:lnTo>
                  <a:lnTo>
                    <a:pt x="137521" y="3625"/>
                  </a:lnTo>
                  <a:lnTo>
                    <a:pt x="137298" y="3458"/>
                  </a:lnTo>
                  <a:lnTo>
                    <a:pt x="137131" y="3402"/>
                  </a:lnTo>
                  <a:lnTo>
                    <a:pt x="136964" y="3346"/>
                  </a:lnTo>
                  <a:close/>
                  <a:moveTo>
                    <a:pt x="178845" y="3402"/>
                  </a:moveTo>
                  <a:lnTo>
                    <a:pt x="178677" y="3458"/>
                  </a:lnTo>
                  <a:lnTo>
                    <a:pt x="178399" y="3625"/>
                  </a:lnTo>
                  <a:lnTo>
                    <a:pt x="178231" y="3904"/>
                  </a:lnTo>
                  <a:lnTo>
                    <a:pt x="178176" y="4015"/>
                  </a:lnTo>
                  <a:lnTo>
                    <a:pt x="178176" y="4183"/>
                  </a:lnTo>
                  <a:lnTo>
                    <a:pt x="178176" y="4350"/>
                  </a:lnTo>
                  <a:lnTo>
                    <a:pt x="178231" y="4517"/>
                  </a:lnTo>
                  <a:lnTo>
                    <a:pt x="178399" y="4796"/>
                  </a:lnTo>
                  <a:lnTo>
                    <a:pt x="178677" y="4963"/>
                  </a:lnTo>
                  <a:lnTo>
                    <a:pt x="178845" y="5019"/>
                  </a:lnTo>
                  <a:lnTo>
                    <a:pt x="179179" y="5019"/>
                  </a:lnTo>
                  <a:lnTo>
                    <a:pt x="179347" y="4963"/>
                  </a:lnTo>
                  <a:lnTo>
                    <a:pt x="179570" y="4796"/>
                  </a:lnTo>
                  <a:lnTo>
                    <a:pt x="179737" y="4517"/>
                  </a:lnTo>
                  <a:lnTo>
                    <a:pt x="179793" y="4350"/>
                  </a:lnTo>
                  <a:lnTo>
                    <a:pt x="179849" y="4183"/>
                  </a:lnTo>
                  <a:lnTo>
                    <a:pt x="179793" y="4015"/>
                  </a:lnTo>
                  <a:lnTo>
                    <a:pt x="179737" y="3904"/>
                  </a:lnTo>
                  <a:lnTo>
                    <a:pt x="179570" y="3625"/>
                  </a:lnTo>
                  <a:lnTo>
                    <a:pt x="179347" y="3458"/>
                  </a:lnTo>
                  <a:lnTo>
                    <a:pt x="179179" y="3402"/>
                  </a:lnTo>
                  <a:close/>
                  <a:moveTo>
                    <a:pt x="182191" y="3402"/>
                  </a:moveTo>
                  <a:lnTo>
                    <a:pt x="182023" y="3458"/>
                  </a:lnTo>
                  <a:lnTo>
                    <a:pt x="181800" y="3625"/>
                  </a:lnTo>
                  <a:lnTo>
                    <a:pt x="181577" y="3904"/>
                  </a:lnTo>
                  <a:lnTo>
                    <a:pt x="181577" y="4015"/>
                  </a:lnTo>
                  <a:lnTo>
                    <a:pt x="181522" y="4183"/>
                  </a:lnTo>
                  <a:lnTo>
                    <a:pt x="181577" y="4350"/>
                  </a:lnTo>
                  <a:lnTo>
                    <a:pt x="181577" y="4517"/>
                  </a:lnTo>
                  <a:lnTo>
                    <a:pt x="181800" y="4796"/>
                  </a:lnTo>
                  <a:lnTo>
                    <a:pt x="182023" y="4963"/>
                  </a:lnTo>
                  <a:lnTo>
                    <a:pt x="182191" y="5019"/>
                  </a:lnTo>
                  <a:lnTo>
                    <a:pt x="182525" y="5019"/>
                  </a:lnTo>
                  <a:lnTo>
                    <a:pt x="182693" y="4963"/>
                  </a:lnTo>
                  <a:lnTo>
                    <a:pt x="182971" y="4796"/>
                  </a:lnTo>
                  <a:lnTo>
                    <a:pt x="183139" y="4517"/>
                  </a:lnTo>
                  <a:lnTo>
                    <a:pt x="183195" y="4350"/>
                  </a:lnTo>
                  <a:lnTo>
                    <a:pt x="183195" y="4183"/>
                  </a:lnTo>
                  <a:lnTo>
                    <a:pt x="183195" y="4015"/>
                  </a:lnTo>
                  <a:lnTo>
                    <a:pt x="183139" y="3904"/>
                  </a:lnTo>
                  <a:lnTo>
                    <a:pt x="182971" y="3625"/>
                  </a:lnTo>
                  <a:lnTo>
                    <a:pt x="182693" y="3458"/>
                  </a:lnTo>
                  <a:lnTo>
                    <a:pt x="182525" y="3402"/>
                  </a:lnTo>
                  <a:close/>
                  <a:moveTo>
                    <a:pt x="185537" y="3402"/>
                  </a:moveTo>
                  <a:lnTo>
                    <a:pt x="185425" y="3458"/>
                  </a:lnTo>
                  <a:lnTo>
                    <a:pt x="185146" y="3625"/>
                  </a:lnTo>
                  <a:lnTo>
                    <a:pt x="184979" y="3904"/>
                  </a:lnTo>
                  <a:lnTo>
                    <a:pt x="184923" y="4015"/>
                  </a:lnTo>
                  <a:lnTo>
                    <a:pt x="184923" y="4183"/>
                  </a:lnTo>
                  <a:lnTo>
                    <a:pt x="184923" y="4350"/>
                  </a:lnTo>
                  <a:lnTo>
                    <a:pt x="184979" y="4517"/>
                  </a:lnTo>
                  <a:lnTo>
                    <a:pt x="185146" y="4796"/>
                  </a:lnTo>
                  <a:lnTo>
                    <a:pt x="185425" y="4963"/>
                  </a:lnTo>
                  <a:lnTo>
                    <a:pt x="185537" y="5019"/>
                  </a:lnTo>
                  <a:lnTo>
                    <a:pt x="185871" y="5019"/>
                  </a:lnTo>
                  <a:lnTo>
                    <a:pt x="186039" y="4963"/>
                  </a:lnTo>
                  <a:lnTo>
                    <a:pt x="186317" y="4796"/>
                  </a:lnTo>
                  <a:lnTo>
                    <a:pt x="186485" y="4517"/>
                  </a:lnTo>
                  <a:lnTo>
                    <a:pt x="186541" y="4350"/>
                  </a:lnTo>
                  <a:lnTo>
                    <a:pt x="186541" y="4183"/>
                  </a:lnTo>
                  <a:lnTo>
                    <a:pt x="186541" y="4015"/>
                  </a:lnTo>
                  <a:lnTo>
                    <a:pt x="186485" y="3904"/>
                  </a:lnTo>
                  <a:lnTo>
                    <a:pt x="186317" y="3625"/>
                  </a:lnTo>
                  <a:lnTo>
                    <a:pt x="186039" y="3458"/>
                  </a:lnTo>
                  <a:lnTo>
                    <a:pt x="185871" y="3402"/>
                  </a:lnTo>
                  <a:close/>
                  <a:moveTo>
                    <a:pt x="188883" y="3402"/>
                  </a:moveTo>
                  <a:lnTo>
                    <a:pt x="188715" y="3458"/>
                  </a:lnTo>
                  <a:lnTo>
                    <a:pt x="188437" y="3625"/>
                  </a:lnTo>
                  <a:lnTo>
                    <a:pt x="188269" y="3904"/>
                  </a:lnTo>
                  <a:lnTo>
                    <a:pt x="188214" y="4015"/>
                  </a:lnTo>
                  <a:lnTo>
                    <a:pt x="188214" y="4183"/>
                  </a:lnTo>
                  <a:lnTo>
                    <a:pt x="188214" y="4350"/>
                  </a:lnTo>
                  <a:lnTo>
                    <a:pt x="188269" y="4517"/>
                  </a:lnTo>
                  <a:lnTo>
                    <a:pt x="188437" y="4796"/>
                  </a:lnTo>
                  <a:lnTo>
                    <a:pt x="188715" y="4963"/>
                  </a:lnTo>
                  <a:lnTo>
                    <a:pt x="188883" y="5019"/>
                  </a:lnTo>
                  <a:lnTo>
                    <a:pt x="189217" y="5019"/>
                  </a:lnTo>
                  <a:lnTo>
                    <a:pt x="189385" y="4963"/>
                  </a:lnTo>
                  <a:lnTo>
                    <a:pt x="189608" y="4796"/>
                  </a:lnTo>
                  <a:lnTo>
                    <a:pt x="189831" y="4517"/>
                  </a:lnTo>
                  <a:lnTo>
                    <a:pt x="189887" y="4350"/>
                  </a:lnTo>
                  <a:lnTo>
                    <a:pt x="189887" y="4183"/>
                  </a:lnTo>
                  <a:lnTo>
                    <a:pt x="189887" y="4015"/>
                  </a:lnTo>
                  <a:lnTo>
                    <a:pt x="189831" y="3904"/>
                  </a:lnTo>
                  <a:lnTo>
                    <a:pt x="189608" y="3625"/>
                  </a:lnTo>
                  <a:lnTo>
                    <a:pt x="189385" y="3458"/>
                  </a:lnTo>
                  <a:lnTo>
                    <a:pt x="189217" y="3402"/>
                  </a:lnTo>
                  <a:close/>
                  <a:moveTo>
                    <a:pt x="194125" y="3346"/>
                  </a:moveTo>
                  <a:lnTo>
                    <a:pt x="193958" y="3402"/>
                  </a:lnTo>
                  <a:lnTo>
                    <a:pt x="193790" y="3458"/>
                  </a:lnTo>
                  <a:lnTo>
                    <a:pt x="193511" y="3625"/>
                  </a:lnTo>
                  <a:lnTo>
                    <a:pt x="193344" y="3848"/>
                  </a:lnTo>
                  <a:lnTo>
                    <a:pt x="193288" y="4015"/>
                  </a:lnTo>
                  <a:lnTo>
                    <a:pt x="193288" y="4183"/>
                  </a:lnTo>
                  <a:lnTo>
                    <a:pt x="193288" y="4350"/>
                  </a:lnTo>
                  <a:lnTo>
                    <a:pt x="193344" y="4517"/>
                  </a:lnTo>
                  <a:lnTo>
                    <a:pt x="193511" y="4796"/>
                  </a:lnTo>
                  <a:lnTo>
                    <a:pt x="193790" y="4963"/>
                  </a:lnTo>
                  <a:lnTo>
                    <a:pt x="193958" y="5019"/>
                  </a:lnTo>
                  <a:lnTo>
                    <a:pt x="194292" y="5019"/>
                  </a:lnTo>
                  <a:lnTo>
                    <a:pt x="194404" y="4963"/>
                  </a:lnTo>
                  <a:lnTo>
                    <a:pt x="194683" y="4796"/>
                  </a:lnTo>
                  <a:lnTo>
                    <a:pt x="194850" y="4517"/>
                  </a:lnTo>
                  <a:lnTo>
                    <a:pt x="194906" y="4350"/>
                  </a:lnTo>
                  <a:lnTo>
                    <a:pt x="194961" y="4183"/>
                  </a:lnTo>
                  <a:lnTo>
                    <a:pt x="194906" y="4015"/>
                  </a:lnTo>
                  <a:lnTo>
                    <a:pt x="194850" y="3848"/>
                  </a:lnTo>
                  <a:lnTo>
                    <a:pt x="194683" y="3625"/>
                  </a:lnTo>
                  <a:lnTo>
                    <a:pt x="194404" y="3458"/>
                  </a:lnTo>
                  <a:lnTo>
                    <a:pt x="194292" y="3402"/>
                  </a:lnTo>
                  <a:lnTo>
                    <a:pt x="194125" y="3346"/>
                  </a:lnTo>
                  <a:close/>
                  <a:moveTo>
                    <a:pt x="202546" y="3346"/>
                  </a:moveTo>
                  <a:lnTo>
                    <a:pt x="202378" y="3402"/>
                  </a:lnTo>
                  <a:lnTo>
                    <a:pt x="202211" y="3458"/>
                  </a:lnTo>
                  <a:lnTo>
                    <a:pt x="201932" y="3625"/>
                  </a:lnTo>
                  <a:lnTo>
                    <a:pt x="201765" y="3848"/>
                  </a:lnTo>
                  <a:lnTo>
                    <a:pt x="201709" y="4015"/>
                  </a:lnTo>
                  <a:lnTo>
                    <a:pt x="201709" y="4183"/>
                  </a:lnTo>
                  <a:lnTo>
                    <a:pt x="201709" y="4350"/>
                  </a:lnTo>
                  <a:lnTo>
                    <a:pt x="201765" y="4517"/>
                  </a:lnTo>
                  <a:lnTo>
                    <a:pt x="201932" y="4796"/>
                  </a:lnTo>
                  <a:lnTo>
                    <a:pt x="202211" y="4963"/>
                  </a:lnTo>
                  <a:lnTo>
                    <a:pt x="202378" y="5019"/>
                  </a:lnTo>
                  <a:lnTo>
                    <a:pt x="202713" y="5019"/>
                  </a:lnTo>
                  <a:lnTo>
                    <a:pt x="202880" y="4963"/>
                  </a:lnTo>
                  <a:lnTo>
                    <a:pt x="203103" y="4796"/>
                  </a:lnTo>
                  <a:lnTo>
                    <a:pt x="203326" y="4517"/>
                  </a:lnTo>
                  <a:lnTo>
                    <a:pt x="203382" y="4350"/>
                  </a:lnTo>
                  <a:lnTo>
                    <a:pt x="203382" y="4183"/>
                  </a:lnTo>
                  <a:lnTo>
                    <a:pt x="203382" y="4015"/>
                  </a:lnTo>
                  <a:lnTo>
                    <a:pt x="203326" y="3848"/>
                  </a:lnTo>
                  <a:lnTo>
                    <a:pt x="203103" y="3625"/>
                  </a:lnTo>
                  <a:lnTo>
                    <a:pt x="202880" y="3458"/>
                  </a:lnTo>
                  <a:lnTo>
                    <a:pt x="202713" y="3402"/>
                  </a:lnTo>
                  <a:lnTo>
                    <a:pt x="202546" y="3346"/>
                  </a:lnTo>
                  <a:close/>
                  <a:moveTo>
                    <a:pt x="207565" y="3346"/>
                  </a:moveTo>
                  <a:lnTo>
                    <a:pt x="207397" y="3402"/>
                  </a:lnTo>
                  <a:lnTo>
                    <a:pt x="207286" y="3458"/>
                  </a:lnTo>
                  <a:lnTo>
                    <a:pt x="207007" y="3625"/>
                  </a:lnTo>
                  <a:lnTo>
                    <a:pt x="206840" y="3848"/>
                  </a:lnTo>
                  <a:lnTo>
                    <a:pt x="206784" y="4015"/>
                  </a:lnTo>
                  <a:lnTo>
                    <a:pt x="206784" y="4183"/>
                  </a:lnTo>
                  <a:lnTo>
                    <a:pt x="206784" y="4350"/>
                  </a:lnTo>
                  <a:lnTo>
                    <a:pt x="206840" y="4517"/>
                  </a:lnTo>
                  <a:lnTo>
                    <a:pt x="207007" y="4796"/>
                  </a:lnTo>
                  <a:lnTo>
                    <a:pt x="207286" y="4963"/>
                  </a:lnTo>
                  <a:lnTo>
                    <a:pt x="207397" y="5019"/>
                  </a:lnTo>
                  <a:lnTo>
                    <a:pt x="207732" y="5019"/>
                  </a:lnTo>
                  <a:lnTo>
                    <a:pt x="207899" y="4963"/>
                  </a:lnTo>
                  <a:lnTo>
                    <a:pt x="208178" y="4796"/>
                  </a:lnTo>
                  <a:lnTo>
                    <a:pt x="208345" y="4517"/>
                  </a:lnTo>
                  <a:lnTo>
                    <a:pt x="208401" y="4350"/>
                  </a:lnTo>
                  <a:lnTo>
                    <a:pt x="208401" y="4183"/>
                  </a:lnTo>
                  <a:lnTo>
                    <a:pt x="208401" y="4015"/>
                  </a:lnTo>
                  <a:lnTo>
                    <a:pt x="208345" y="3848"/>
                  </a:lnTo>
                  <a:lnTo>
                    <a:pt x="208178" y="3625"/>
                  </a:lnTo>
                  <a:lnTo>
                    <a:pt x="207899" y="3458"/>
                  </a:lnTo>
                  <a:lnTo>
                    <a:pt x="207732" y="3402"/>
                  </a:lnTo>
                  <a:lnTo>
                    <a:pt x="207565" y="3346"/>
                  </a:lnTo>
                  <a:close/>
                  <a:moveTo>
                    <a:pt x="210911" y="3346"/>
                  </a:moveTo>
                  <a:lnTo>
                    <a:pt x="210743" y="3402"/>
                  </a:lnTo>
                  <a:lnTo>
                    <a:pt x="210576" y="3458"/>
                  </a:lnTo>
                  <a:lnTo>
                    <a:pt x="210297" y="3625"/>
                  </a:lnTo>
                  <a:lnTo>
                    <a:pt x="210130" y="3848"/>
                  </a:lnTo>
                  <a:lnTo>
                    <a:pt x="210074" y="4015"/>
                  </a:lnTo>
                  <a:lnTo>
                    <a:pt x="210074" y="4183"/>
                  </a:lnTo>
                  <a:lnTo>
                    <a:pt x="210074" y="4350"/>
                  </a:lnTo>
                  <a:lnTo>
                    <a:pt x="210130" y="4517"/>
                  </a:lnTo>
                  <a:lnTo>
                    <a:pt x="210297" y="4796"/>
                  </a:lnTo>
                  <a:lnTo>
                    <a:pt x="210576" y="4963"/>
                  </a:lnTo>
                  <a:lnTo>
                    <a:pt x="210743" y="5019"/>
                  </a:lnTo>
                  <a:lnTo>
                    <a:pt x="211078" y="5019"/>
                  </a:lnTo>
                  <a:lnTo>
                    <a:pt x="211245" y="4963"/>
                  </a:lnTo>
                  <a:lnTo>
                    <a:pt x="211468" y="4796"/>
                  </a:lnTo>
                  <a:lnTo>
                    <a:pt x="211691" y="4517"/>
                  </a:lnTo>
                  <a:lnTo>
                    <a:pt x="211691" y="4350"/>
                  </a:lnTo>
                  <a:lnTo>
                    <a:pt x="211747" y="4183"/>
                  </a:lnTo>
                  <a:lnTo>
                    <a:pt x="211691" y="4015"/>
                  </a:lnTo>
                  <a:lnTo>
                    <a:pt x="211691" y="3848"/>
                  </a:lnTo>
                  <a:lnTo>
                    <a:pt x="211468" y="3625"/>
                  </a:lnTo>
                  <a:lnTo>
                    <a:pt x="211245" y="3458"/>
                  </a:lnTo>
                  <a:lnTo>
                    <a:pt x="211078" y="3402"/>
                  </a:lnTo>
                  <a:lnTo>
                    <a:pt x="210911" y="3346"/>
                  </a:lnTo>
                  <a:close/>
                  <a:moveTo>
                    <a:pt x="215986" y="3346"/>
                  </a:moveTo>
                  <a:lnTo>
                    <a:pt x="215818" y="3402"/>
                  </a:lnTo>
                  <a:lnTo>
                    <a:pt x="215651" y="3458"/>
                  </a:lnTo>
                  <a:lnTo>
                    <a:pt x="215372" y="3625"/>
                  </a:lnTo>
                  <a:lnTo>
                    <a:pt x="215205" y="3848"/>
                  </a:lnTo>
                  <a:lnTo>
                    <a:pt x="215149" y="4015"/>
                  </a:lnTo>
                  <a:lnTo>
                    <a:pt x="215149" y="4183"/>
                  </a:lnTo>
                  <a:lnTo>
                    <a:pt x="215149" y="4350"/>
                  </a:lnTo>
                  <a:lnTo>
                    <a:pt x="215205" y="4517"/>
                  </a:lnTo>
                  <a:lnTo>
                    <a:pt x="215372" y="4796"/>
                  </a:lnTo>
                  <a:lnTo>
                    <a:pt x="215651" y="4963"/>
                  </a:lnTo>
                  <a:lnTo>
                    <a:pt x="215818" y="5019"/>
                  </a:lnTo>
                  <a:lnTo>
                    <a:pt x="216153" y="5019"/>
                  </a:lnTo>
                  <a:lnTo>
                    <a:pt x="216264" y="4963"/>
                  </a:lnTo>
                  <a:lnTo>
                    <a:pt x="216543" y="4796"/>
                  </a:lnTo>
                  <a:lnTo>
                    <a:pt x="216710" y="4517"/>
                  </a:lnTo>
                  <a:lnTo>
                    <a:pt x="216766" y="4350"/>
                  </a:lnTo>
                  <a:lnTo>
                    <a:pt x="216822" y="4183"/>
                  </a:lnTo>
                  <a:lnTo>
                    <a:pt x="216766" y="4015"/>
                  </a:lnTo>
                  <a:lnTo>
                    <a:pt x="216710" y="3848"/>
                  </a:lnTo>
                  <a:lnTo>
                    <a:pt x="216543" y="3625"/>
                  </a:lnTo>
                  <a:lnTo>
                    <a:pt x="216264" y="3458"/>
                  </a:lnTo>
                  <a:lnTo>
                    <a:pt x="216153" y="3402"/>
                  </a:lnTo>
                  <a:lnTo>
                    <a:pt x="215986" y="3346"/>
                  </a:lnTo>
                  <a:close/>
                  <a:moveTo>
                    <a:pt x="219276" y="3346"/>
                  </a:moveTo>
                  <a:lnTo>
                    <a:pt x="219108" y="3402"/>
                  </a:lnTo>
                  <a:lnTo>
                    <a:pt x="218941" y="3458"/>
                  </a:lnTo>
                  <a:lnTo>
                    <a:pt x="218718" y="3625"/>
                  </a:lnTo>
                  <a:lnTo>
                    <a:pt x="218551" y="3848"/>
                  </a:lnTo>
                  <a:lnTo>
                    <a:pt x="218495" y="4015"/>
                  </a:lnTo>
                  <a:lnTo>
                    <a:pt x="218439" y="4183"/>
                  </a:lnTo>
                  <a:lnTo>
                    <a:pt x="218495" y="4350"/>
                  </a:lnTo>
                  <a:lnTo>
                    <a:pt x="218551" y="4517"/>
                  </a:lnTo>
                  <a:lnTo>
                    <a:pt x="218718" y="4796"/>
                  </a:lnTo>
                  <a:lnTo>
                    <a:pt x="218941" y="4963"/>
                  </a:lnTo>
                  <a:lnTo>
                    <a:pt x="219108" y="5019"/>
                  </a:lnTo>
                  <a:lnTo>
                    <a:pt x="219443" y="5019"/>
                  </a:lnTo>
                  <a:lnTo>
                    <a:pt x="219610" y="4963"/>
                  </a:lnTo>
                  <a:lnTo>
                    <a:pt x="219889" y="4796"/>
                  </a:lnTo>
                  <a:lnTo>
                    <a:pt x="220057" y="4517"/>
                  </a:lnTo>
                  <a:lnTo>
                    <a:pt x="220112" y="4350"/>
                  </a:lnTo>
                  <a:lnTo>
                    <a:pt x="220112" y="4183"/>
                  </a:lnTo>
                  <a:lnTo>
                    <a:pt x="220112" y="4015"/>
                  </a:lnTo>
                  <a:lnTo>
                    <a:pt x="220057" y="3848"/>
                  </a:lnTo>
                  <a:lnTo>
                    <a:pt x="219889" y="3625"/>
                  </a:lnTo>
                  <a:lnTo>
                    <a:pt x="219610" y="3458"/>
                  </a:lnTo>
                  <a:lnTo>
                    <a:pt x="219443" y="3402"/>
                  </a:lnTo>
                  <a:lnTo>
                    <a:pt x="219276" y="3346"/>
                  </a:lnTo>
                  <a:close/>
                  <a:moveTo>
                    <a:pt x="222733" y="3346"/>
                  </a:moveTo>
                  <a:lnTo>
                    <a:pt x="222566" y="3402"/>
                  </a:lnTo>
                  <a:lnTo>
                    <a:pt x="222399" y="3458"/>
                  </a:lnTo>
                  <a:lnTo>
                    <a:pt x="222120" y="3625"/>
                  </a:lnTo>
                  <a:lnTo>
                    <a:pt x="221953" y="3848"/>
                  </a:lnTo>
                  <a:lnTo>
                    <a:pt x="221897" y="4015"/>
                  </a:lnTo>
                  <a:lnTo>
                    <a:pt x="221897" y="4183"/>
                  </a:lnTo>
                  <a:lnTo>
                    <a:pt x="221897" y="4350"/>
                  </a:lnTo>
                  <a:lnTo>
                    <a:pt x="221953" y="4517"/>
                  </a:lnTo>
                  <a:lnTo>
                    <a:pt x="222120" y="4796"/>
                  </a:lnTo>
                  <a:lnTo>
                    <a:pt x="222399" y="4963"/>
                  </a:lnTo>
                  <a:lnTo>
                    <a:pt x="222566" y="5019"/>
                  </a:lnTo>
                  <a:lnTo>
                    <a:pt x="222901" y="5019"/>
                  </a:lnTo>
                  <a:lnTo>
                    <a:pt x="223012" y="4963"/>
                  </a:lnTo>
                  <a:lnTo>
                    <a:pt x="223291" y="4796"/>
                  </a:lnTo>
                  <a:lnTo>
                    <a:pt x="223458" y="4517"/>
                  </a:lnTo>
                  <a:lnTo>
                    <a:pt x="223514" y="4350"/>
                  </a:lnTo>
                  <a:lnTo>
                    <a:pt x="223514" y="4183"/>
                  </a:lnTo>
                  <a:lnTo>
                    <a:pt x="223514" y="4015"/>
                  </a:lnTo>
                  <a:lnTo>
                    <a:pt x="223458" y="3848"/>
                  </a:lnTo>
                  <a:lnTo>
                    <a:pt x="223291" y="3625"/>
                  </a:lnTo>
                  <a:lnTo>
                    <a:pt x="223012" y="3458"/>
                  </a:lnTo>
                  <a:lnTo>
                    <a:pt x="222901" y="3402"/>
                  </a:lnTo>
                  <a:lnTo>
                    <a:pt x="222733" y="3346"/>
                  </a:lnTo>
                  <a:close/>
                  <a:moveTo>
                    <a:pt x="232771" y="3346"/>
                  </a:moveTo>
                  <a:lnTo>
                    <a:pt x="232604" y="3402"/>
                  </a:lnTo>
                  <a:lnTo>
                    <a:pt x="232437" y="3458"/>
                  </a:lnTo>
                  <a:lnTo>
                    <a:pt x="232158" y="3625"/>
                  </a:lnTo>
                  <a:lnTo>
                    <a:pt x="231991" y="3848"/>
                  </a:lnTo>
                  <a:lnTo>
                    <a:pt x="231935" y="4015"/>
                  </a:lnTo>
                  <a:lnTo>
                    <a:pt x="231935" y="4183"/>
                  </a:lnTo>
                  <a:lnTo>
                    <a:pt x="231935" y="4350"/>
                  </a:lnTo>
                  <a:lnTo>
                    <a:pt x="231991" y="4517"/>
                  </a:lnTo>
                  <a:lnTo>
                    <a:pt x="232158" y="4796"/>
                  </a:lnTo>
                  <a:lnTo>
                    <a:pt x="232437" y="4963"/>
                  </a:lnTo>
                  <a:lnTo>
                    <a:pt x="232604" y="5019"/>
                  </a:lnTo>
                  <a:lnTo>
                    <a:pt x="232939" y="5019"/>
                  </a:lnTo>
                  <a:lnTo>
                    <a:pt x="233050" y="4963"/>
                  </a:lnTo>
                  <a:lnTo>
                    <a:pt x="233329" y="4796"/>
                  </a:lnTo>
                  <a:lnTo>
                    <a:pt x="233496" y="4517"/>
                  </a:lnTo>
                  <a:lnTo>
                    <a:pt x="233552" y="4350"/>
                  </a:lnTo>
                  <a:lnTo>
                    <a:pt x="233552" y="4183"/>
                  </a:lnTo>
                  <a:lnTo>
                    <a:pt x="233552" y="4015"/>
                  </a:lnTo>
                  <a:lnTo>
                    <a:pt x="233496" y="3848"/>
                  </a:lnTo>
                  <a:lnTo>
                    <a:pt x="233329" y="3625"/>
                  </a:lnTo>
                  <a:lnTo>
                    <a:pt x="233050" y="3458"/>
                  </a:lnTo>
                  <a:lnTo>
                    <a:pt x="232939" y="3402"/>
                  </a:lnTo>
                  <a:lnTo>
                    <a:pt x="232771" y="3346"/>
                  </a:lnTo>
                  <a:close/>
                  <a:moveTo>
                    <a:pt x="274652" y="3402"/>
                  </a:moveTo>
                  <a:lnTo>
                    <a:pt x="274485" y="3458"/>
                  </a:lnTo>
                  <a:lnTo>
                    <a:pt x="274206" y="3625"/>
                  </a:lnTo>
                  <a:lnTo>
                    <a:pt x="274039" y="3904"/>
                  </a:lnTo>
                  <a:lnTo>
                    <a:pt x="273983" y="4015"/>
                  </a:lnTo>
                  <a:lnTo>
                    <a:pt x="273983" y="4183"/>
                  </a:lnTo>
                  <a:lnTo>
                    <a:pt x="273983" y="4350"/>
                  </a:lnTo>
                  <a:lnTo>
                    <a:pt x="274039" y="4517"/>
                  </a:lnTo>
                  <a:lnTo>
                    <a:pt x="274206" y="4796"/>
                  </a:lnTo>
                  <a:lnTo>
                    <a:pt x="274485" y="4963"/>
                  </a:lnTo>
                  <a:lnTo>
                    <a:pt x="274652" y="5019"/>
                  </a:lnTo>
                  <a:lnTo>
                    <a:pt x="274987" y="5019"/>
                  </a:lnTo>
                  <a:lnTo>
                    <a:pt x="275154" y="4963"/>
                  </a:lnTo>
                  <a:lnTo>
                    <a:pt x="275377" y="4796"/>
                  </a:lnTo>
                  <a:lnTo>
                    <a:pt x="275600" y="4517"/>
                  </a:lnTo>
                  <a:lnTo>
                    <a:pt x="275600" y="4350"/>
                  </a:lnTo>
                  <a:lnTo>
                    <a:pt x="275656" y="4183"/>
                  </a:lnTo>
                  <a:lnTo>
                    <a:pt x="275600" y="4015"/>
                  </a:lnTo>
                  <a:lnTo>
                    <a:pt x="275600" y="3904"/>
                  </a:lnTo>
                  <a:lnTo>
                    <a:pt x="275377" y="3625"/>
                  </a:lnTo>
                  <a:lnTo>
                    <a:pt x="275154" y="3458"/>
                  </a:lnTo>
                  <a:lnTo>
                    <a:pt x="274987" y="3402"/>
                  </a:lnTo>
                  <a:close/>
                  <a:moveTo>
                    <a:pt x="277998" y="3402"/>
                  </a:moveTo>
                  <a:lnTo>
                    <a:pt x="277831" y="3458"/>
                  </a:lnTo>
                  <a:lnTo>
                    <a:pt x="277608" y="3625"/>
                  </a:lnTo>
                  <a:lnTo>
                    <a:pt x="277441" y="3904"/>
                  </a:lnTo>
                  <a:lnTo>
                    <a:pt x="277385" y="4015"/>
                  </a:lnTo>
                  <a:lnTo>
                    <a:pt x="277329" y="4183"/>
                  </a:lnTo>
                  <a:lnTo>
                    <a:pt x="277385" y="4350"/>
                  </a:lnTo>
                  <a:lnTo>
                    <a:pt x="277441" y="4517"/>
                  </a:lnTo>
                  <a:lnTo>
                    <a:pt x="277608" y="4796"/>
                  </a:lnTo>
                  <a:lnTo>
                    <a:pt x="277831" y="4963"/>
                  </a:lnTo>
                  <a:lnTo>
                    <a:pt x="277998" y="5019"/>
                  </a:lnTo>
                  <a:lnTo>
                    <a:pt x="278333" y="5019"/>
                  </a:lnTo>
                  <a:lnTo>
                    <a:pt x="278500" y="4963"/>
                  </a:lnTo>
                  <a:lnTo>
                    <a:pt x="278779" y="4796"/>
                  </a:lnTo>
                  <a:lnTo>
                    <a:pt x="278946" y="4517"/>
                  </a:lnTo>
                  <a:lnTo>
                    <a:pt x="279002" y="4350"/>
                  </a:lnTo>
                  <a:lnTo>
                    <a:pt x="279002" y="4183"/>
                  </a:lnTo>
                  <a:lnTo>
                    <a:pt x="279002" y="4015"/>
                  </a:lnTo>
                  <a:lnTo>
                    <a:pt x="278946" y="3904"/>
                  </a:lnTo>
                  <a:lnTo>
                    <a:pt x="278779" y="3625"/>
                  </a:lnTo>
                  <a:lnTo>
                    <a:pt x="278500" y="3458"/>
                  </a:lnTo>
                  <a:lnTo>
                    <a:pt x="278333" y="3402"/>
                  </a:lnTo>
                  <a:close/>
                  <a:moveTo>
                    <a:pt x="281400" y="3402"/>
                  </a:moveTo>
                  <a:lnTo>
                    <a:pt x="281233" y="3458"/>
                  </a:lnTo>
                  <a:lnTo>
                    <a:pt x="280954" y="3625"/>
                  </a:lnTo>
                  <a:lnTo>
                    <a:pt x="280787" y="3904"/>
                  </a:lnTo>
                  <a:lnTo>
                    <a:pt x="280731" y="4015"/>
                  </a:lnTo>
                  <a:lnTo>
                    <a:pt x="280731" y="4183"/>
                  </a:lnTo>
                  <a:lnTo>
                    <a:pt x="280731" y="4350"/>
                  </a:lnTo>
                  <a:lnTo>
                    <a:pt x="280787" y="4517"/>
                  </a:lnTo>
                  <a:lnTo>
                    <a:pt x="280954" y="4796"/>
                  </a:lnTo>
                  <a:lnTo>
                    <a:pt x="281233" y="4963"/>
                  </a:lnTo>
                  <a:lnTo>
                    <a:pt x="281400" y="5019"/>
                  </a:lnTo>
                  <a:lnTo>
                    <a:pt x="281735" y="5019"/>
                  </a:lnTo>
                  <a:lnTo>
                    <a:pt x="281846" y="4963"/>
                  </a:lnTo>
                  <a:lnTo>
                    <a:pt x="282125" y="4796"/>
                  </a:lnTo>
                  <a:lnTo>
                    <a:pt x="282292" y="4517"/>
                  </a:lnTo>
                  <a:lnTo>
                    <a:pt x="282348" y="4350"/>
                  </a:lnTo>
                  <a:lnTo>
                    <a:pt x="282348" y="4183"/>
                  </a:lnTo>
                  <a:lnTo>
                    <a:pt x="282348" y="4015"/>
                  </a:lnTo>
                  <a:lnTo>
                    <a:pt x="282292" y="3904"/>
                  </a:lnTo>
                  <a:lnTo>
                    <a:pt x="282125" y="3625"/>
                  </a:lnTo>
                  <a:lnTo>
                    <a:pt x="281846" y="3458"/>
                  </a:lnTo>
                  <a:lnTo>
                    <a:pt x="281735" y="3402"/>
                  </a:lnTo>
                  <a:close/>
                  <a:moveTo>
                    <a:pt x="284690" y="3402"/>
                  </a:moveTo>
                  <a:lnTo>
                    <a:pt x="284523" y="3458"/>
                  </a:lnTo>
                  <a:lnTo>
                    <a:pt x="284300" y="3625"/>
                  </a:lnTo>
                  <a:lnTo>
                    <a:pt x="284077" y="3904"/>
                  </a:lnTo>
                  <a:lnTo>
                    <a:pt x="284077" y="4015"/>
                  </a:lnTo>
                  <a:lnTo>
                    <a:pt x="284021" y="4183"/>
                  </a:lnTo>
                  <a:lnTo>
                    <a:pt x="284077" y="4350"/>
                  </a:lnTo>
                  <a:lnTo>
                    <a:pt x="284077" y="4517"/>
                  </a:lnTo>
                  <a:lnTo>
                    <a:pt x="284300" y="4796"/>
                  </a:lnTo>
                  <a:lnTo>
                    <a:pt x="284523" y="4963"/>
                  </a:lnTo>
                  <a:lnTo>
                    <a:pt x="284690" y="5019"/>
                  </a:lnTo>
                  <a:lnTo>
                    <a:pt x="285025" y="5019"/>
                  </a:lnTo>
                  <a:lnTo>
                    <a:pt x="285192" y="4963"/>
                  </a:lnTo>
                  <a:lnTo>
                    <a:pt x="285471" y="4796"/>
                  </a:lnTo>
                  <a:lnTo>
                    <a:pt x="285638" y="4517"/>
                  </a:lnTo>
                  <a:lnTo>
                    <a:pt x="285694" y="4350"/>
                  </a:lnTo>
                  <a:lnTo>
                    <a:pt x="285694" y="4183"/>
                  </a:lnTo>
                  <a:lnTo>
                    <a:pt x="285694" y="4015"/>
                  </a:lnTo>
                  <a:lnTo>
                    <a:pt x="285638" y="3904"/>
                  </a:lnTo>
                  <a:lnTo>
                    <a:pt x="285471" y="3625"/>
                  </a:lnTo>
                  <a:lnTo>
                    <a:pt x="285192" y="3458"/>
                  </a:lnTo>
                  <a:lnTo>
                    <a:pt x="285025" y="3402"/>
                  </a:lnTo>
                  <a:close/>
                  <a:moveTo>
                    <a:pt x="3179" y="11711"/>
                  </a:moveTo>
                  <a:lnTo>
                    <a:pt x="3067" y="11767"/>
                  </a:lnTo>
                  <a:lnTo>
                    <a:pt x="2788" y="11934"/>
                  </a:lnTo>
                  <a:lnTo>
                    <a:pt x="2621" y="12213"/>
                  </a:lnTo>
                  <a:lnTo>
                    <a:pt x="2565" y="12324"/>
                  </a:lnTo>
                  <a:lnTo>
                    <a:pt x="2510" y="12492"/>
                  </a:lnTo>
                  <a:lnTo>
                    <a:pt x="2565" y="12659"/>
                  </a:lnTo>
                  <a:lnTo>
                    <a:pt x="2621" y="12826"/>
                  </a:lnTo>
                  <a:lnTo>
                    <a:pt x="2788" y="13105"/>
                  </a:lnTo>
                  <a:lnTo>
                    <a:pt x="3067" y="13272"/>
                  </a:lnTo>
                  <a:lnTo>
                    <a:pt x="3179" y="13328"/>
                  </a:lnTo>
                  <a:lnTo>
                    <a:pt x="3513" y="13328"/>
                  </a:lnTo>
                  <a:lnTo>
                    <a:pt x="3681" y="13272"/>
                  </a:lnTo>
                  <a:lnTo>
                    <a:pt x="3959" y="13105"/>
                  </a:lnTo>
                  <a:lnTo>
                    <a:pt x="4127" y="12826"/>
                  </a:lnTo>
                  <a:lnTo>
                    <a:pt x="4183" y="12659"/>
                  </a:lnTo>
                  <a:lnTo>
                    <a:pt x="4183" y="12492"/>
                  </a:lnTo>
                  <a:lnTo>
                    <a:pt x="4183" y="12324"/>
                  </a:lnTo>
                  <a:lnTo>
                    <a:pt x="4127" y="12213"/>
                  </a:lnTo>
                  <a:lnTo>
                    <a:pt x="3959" y="11934"/>
                  </a:lnTo>
                  <a:lnTo>
                    <a:pt x="3681" y="11767"/>
                  </a:lnTo>
                  <a:lnTo>
                    <a:pt x="3513" y="11711"/>
                  </a:lnTo>
                  <a:close/>
                  <a:moveTo>
                    <a:pt x="13273" y="11711"/>
                  </a:moveTo>
                  <a:lnTo>
                    <a:pt x="13161" y="11767"/>
                  </a:lnTo>
                  <a:lnTo>
                    <a:pt x="12882" y="11934"/>
                  </a:lnTo>
                  <a:lnTo>
                    <a:pt x="12715" y="12213"/>
                  </a:lnTo>
                  <a:lnTo>
                    <a:pt x="12659" y="12324"/>
                  </a:lnTo>
                  <a:lnTo>
                    <a:pt x="12603" y="12492"/>
                  </a:lnTo>
                  <a:lnTo>
                    <a:pt x="12659" y="12659"/>
                  </a:lnTo>
                  <a:lnTo>
                    <a:pt x="12715" y="12826"/>
                  </a:lnTo>
                  <a:lnTo>
                    <a:pt x="12882" y="13105"/>
                  </a:lnTo>
                  <a:lnTo>
                    <a:pt x="13161" y="13272"/>
                  </a:lnTo>
                  <a:lnTo>
                    <a:pt x="13273" y="13328"/>
                  </a:lnTo>
                  <a:lnTo>
                    <a:pt x="13607" y="13328"/>
                  </a:lnTo>
                  <a:lnTo>
                    <a:pt x="13774" y="13272"/>
                  </a:lnTo>
                  <a:lnTo>
                    <a:pt x="14053" y="13105"/>
                  </a:lnTo>
                  <a:lnTo>
                    <a:pt x="14221" y="12826"/>
                  </a:lnTo>
                  <a:lnTo>
                    <a:pt x="14276" y="12659"/>
                  </a:lnTo>
                  <a:lnTo>
                    <a:pt x="14276" y="12492"/>
                  </a:lnTo>
                  <a:lnTo>
                    <a:pt x="14276" y="12324"/>
                  </a:lnTo>
                  <a:lnTo>
                    <a:pt x="14221" y="12213"/>
                  </a:lnTo>
                  <a:lnTo>
                    <a:pt x="14053" y="11934"/>
                  </a:lnTo>
                  <a:lnTo>
                    <a:pt x="13774" y="11767"/>
                  </a:lnTo>
                  <a:lnTo>
                    <a:pt x="13607" y="11711"/>
                  </a:lnTo>
                  <a:close/>
                  <a:moveTo>
                    <a:pt x="16674" y="11711"/>
                  </a:moveTo>
                  <a:lnTo>
                    <a:pt x="16507" y="11767"/>
                  </a:lnTo>
                  <a:lnTo>
                    <a:pt x="16228" y="11934"/>
                  </a:lnTo>
                  <a:lnTo>
                    <a:pt x="16061" y="12213"/>
                  </a:lnTo>
                  <a:lnTo>
                    <a:pt x="16005" y="12324"/>
                  </a:lnTo>
                  <a:lnTo>
                    <a:pt x="16005" y="12492"/>
                  </a:lnTo>
                  <a:lnTo>
                    <a:pt x="16005" y="12659"/>
                  </a:lnTo>
                  <a:lnTo>
                    <a:pt x="16061" y="12826"/>
                  </a:lnTo>
                  <a:lnTo>
                    <a:pt x="16228" y="13105"/>
                  </a:lnTo>
                  <a:lnTo>
                    <a:pt x="16507" y="13272"/>
                  </a:lnTo>
                  <a:lnTo>
                    <a:pt x="16674" y="13328"/>
                  </a:lnTo>
                  <a:lnTo>
                    <a:pt x="17009" y="13328"/>
                  </a:lnTo>
                  <a:lnTo>
                    <a:pt x="17120" y="13272"/>
                  </a:lnTo>
                  <a:lnTo>
                    <a:pt x="17399" y="13105"/>
                  </a:lnTo>
                  <a:lnTo>
                    <a:pt x="17567" y="12826"/>
                  </a:lnTo>
                  <a:lnTo>
                    <a:pt x="17622" y="12659"/>
                  </a:lnTo>
                  <a:lnTo>
                    <a:pt x="17678" y="12492"/>
                  </a:lnTo>
                  <a:lnTo>
                    <a:pt x="17622" y="12324"/>
                  </a:lnTo>
                  <a:lnTo>
                    <a:pt x="17567" y="12213"/>
                  </a:lnTo>
                  <a:lnTo>
                    <a:pt x="17399" y="11934"/>
                  </a:lnTo>
                  <a:lnTo>
                    <a:pt x="17120" y="11767"/>
                  </a:lnTo>
                  <a:lnTo>
                    <a:pt x="17009" y="11711"/>
                  </a:lnTo>
                  <a:close/>
                  <a:moveTo>
                    <a:pt x="20020" y="11711"/>
                  </a:moveTo>
                  <a:lnTo>
                    <a:pt x="19853" y="11767"/>
                  </a:lnTo>
                  <a:lnTo>
                    <a:pt x="19630" y="11934"/>
                  </a:lnTo>
                  <a:lnTo>
                    <a:pt x="19407" y="12213"/>
                  </a:lnTo>
                  <a:lnTo>
                    <a:pt x="19351" y="12324"/>
                  </a:lnTo>
                  <a:lnTo>
                    <a:pt x="19351" y="12492"/>
                  </a:lnTo>
                  <a:lnTo>
                    <a:pt x="19351" y="12659"/>
                  </a:lnTo>
                  <a:lnTo>
                    <a:pt x="19407" y="12826"/>
                  </a:lnTo>
                  <a:lnTo>
                    <a:pt x="19630" y="13105"/>
                  </a:lnTo>
                  <a:lnTo>
                    <a:pt x="19853" y="13272"/>
                  </a:lnTo>
                  <a:lnTo>
                    <a:pt x="20020" y="13328"/>
                  </a:lnTo>
                  <a:lnTo>
                    <a:pt x="20355" y="13328"/>
                  </a:lnTo>
                  <a:lnTo>
                    <a:pt x="20522" y="13272"/>
                  </a:lnTo>
                  <a:lnTo>
                    <a:pt x="20801" y="13105"/>
                  </a:lnTo>
                  <a:lnTo>
                    <a:pt x="20968" y="12826"/>
                  </a:lnTo>
                  <a:lnTo>
                    <a:pt x="21024" y="12659"/>
                  </a:lnTo>
                  <a:lnTo>
                    <a:pt x="21024" y="12492"/>
                  </a:lnTo>
                  <a:lnTo>
                    <a:pt x="21024" y="12324"/>
                  </a:lnTo>
                  <a:lnTo>
                    <a:pt x="20968" y="12213"/>
                  </a:lnTo>
                  <a:lnTo>
                    <a:pt x="20801" y="11934"/>
                  </a:lnTo>
                  <a:lnTo>
                    <a:pt x="20522" y="11767"/>
                  </a:lnTo>
                  <a:lnTo>
                    <a:pt x="20355" y="11711"/>
                  </a:lnTo>
                  <a:close/>
                  <a:moveTo>
                    <a:pt x="25095" y="11711"/>
                  </a:moveTo>
                  <a:lnTo>
                    <a:pt x="24928" y="11767"/>
                  </a:lnTo>
                  <a:lnTo>
                    <a:pt x="24705" y="11934"/>
                  </a:lnTo>
                  <a:lnTo>
                    <a:pt x="24482" y="12213"/>
                  </a:lnTo>
                  <a:lnTo>
                    <a:pt x="24426" y="12324"/>
                  </a:lnTo>
                  <a:lnTo>
                    <a:pt x="24426" y="12492"/>
                  </a:lnTo>
                  <a:lnTo>
                    <a:pt x="24426" y="12659"/>
                  </a:lnTo>
                  <a:lnTo>
                    <a:pt x="24482" y="12826"/>
                  </a:lnTo>
                  <a:lnTo>
                    <a:pt x="24705" y="13105"/>
                  </a:lnTo>
                  <a:lnTo>
                    <a:pt x="24928" y="13272"/>
                  </a:lnTo>
                  <a:lnTo>
                    <a:pt x="25095" y="13328"/>
                  </a:lnTo>
                  <a:lnTo>
                    <a:pt x="25430" y="13328"/>
                  </a:lnTo>
                  <a:lnTo>
                    <a:pt x="25597" y="13272"/>
                  </a:lnTo>
                  <a:lnTo>
                    <a:pt x="25876" y="13105"/>
                  </a:lnTo>
                  <a:lnTo>
                    <a:pt x="26043" y="12826"/>
                  </a:lnTo>
                  <a:lnTo>
                    <a:pt x="26099" y="12659"/>
                  </a:lnTo>
                  <a:lnTo>
                    <a:pt x="26099" y="12492"/>
                  </a:lnTo>
                  <a:lnTo>
                    <a:pt x="26099" y="12324"/>
                  </a:lnTo>
                  <a:lnTo>
                    <a:pt x="26043" y="12213"/>
                  </a:lnTo>
                  <a:lnTo>
                    <a:pt x="25876" y="11934"/>
                  </a:lnTo>
                  <a:lnTo>
                    <a:pt x="25597" y="11767"/>
                  </a:lnTo>
                  <a:lnTo>
                    <a:pt x="25430" y="11711"/>
                  </a:lnTo>
                  <a:close/>
                  <a:moveTo>
                    <a:pt x="28441" y="11711"/>
                  </a:moveTo>
                  <a:lnTo>
                    <a:pt x="28274" y="11767"/>
                  </a:lnTo>
                  <a:lnTo>
                    <a:pt x="27995" y="11934"/>
                  </a:lnTo>
                  <a:lnTo>
                    <a:pt x="27828" y="12213"/>
                  </a:lnTo>
                  <a:lnTo>
                    <a:pt x="27772" y="12324"/>
                  </a:lnTo>
                  <a:lnTo>
                    <a:pt x="27772" y="12492"/>
                  </a:lnTo>
                  <a:lnTo>
                    <a:pt x="27772" y="12659"/>
                  </a:lnTo>
                  <a:lnTo>
                    <a:pt x="27828" y="12826"/>
                  </a:lnTo>
                  <a:lnTo>
                    <a:pt x="27995" y="13105"/>
                  </a:lnTo>
                  <a:lnTo>
                    <a:pt x="28274" y="13272"/>
                  </a:lnTo>
                  <a:lnTo>
                    <a:pt x="28441" y="13328"/>
                  </a:lnTo>
                  <a:lnTo>
                    <a:pt x="28776" y="13328"/>
                  </a:lnTo>
                  <a:lnTo>
                    <a:pt x="28943" y="13272"/>
                  </a:lnTo>
                  <a:lnTo>
                    <a:pt x="29166" y="13105"/>
                  </a:lnTo>
                  <a:lnTo>
                    <a:pt x="29333" y="12826"/>
                  </a:lnTo>
                  <a:lnTo>
                    <a:pt x="29389" y="12659"/>
                  </a:lnTo>
                  <a:lnTo>
                    <a:pt x="29445" y="12492"/>
                  </a:lnTo>
                  <a:lnTo>
                    <a:pt x="29389" y="12324"/>
                  </a:lnTo>
                  <a:lnTo>
                    <a:pt x="29333" y="12213"/>
                  </a:lnTo>
                  <a:lnTo>
                    <a:pt x="29166" y="11934"/>
                  </a:lnTo>
                  <a:lnTo>
                    <a:pt x="28943" y="11767"/>
                  </a:lnTo>
                  <a:lnTo>
                    <a:pt x="28776" y="11711"/>
                  </a:lnTo>
                  <a:close/>
                  <a:moveTo>
                    <a:pt x="40152" y="11711"/>
                  </a:moveTo>
                  <a:lnTo>
                    <a:pt x="40041" y="11767"/>
                  </a:lnTo>
                  <a:lnTo>
                    <a:pt x="39762" y="11934"/>
                  </a:lnTo>
                  <a:lnTo>
                    <a:pt x="39595" y="12213"/>
                  </a:lnTo>
                  <a:lnTo>
                    <a:pt x="39539" y="12324"/>
                  </a:lnTo>
                  <a:lnTo>
                    <a:pt x="39539" y="12492"/>
                  </a:lnTo>
                  <a:lnTo>
                    <a:pt x="39539" y="12659"/>
                  </a:lnTo>
                  <a:lnTo>
                    <a:pt x="39595" y="12826"/>
                  </a:lnTo>
                  <a:lnTo>
                    <a:pt x="39762" y="13105"/>
                  </a:lnTo>
                  <a:lnTo>
                    <a:pt x="40041" y="13272"/>
                  </a:lnTo>
                  <a:lnTo>
                    <a:pt x="40152" y="13328"/>
                  </a:lnTo>
                  <a:lnTo>
                    <a:pt x="40487" y="13328"/>
                  </a:lnTo>
                  <a:lnTo>
                    <a:pt x="40654" y="13272"/>
                  </a:lnTo>
                  <a:lnTo>
                    <a:pt x="40933" y="13105"/>
                  </a:lnTo>
                  <a:lnTo>
                    <a:pt x="41100" y="12826"/>
                  </a:lnTo>
                  <a:lnTo>
                    <a:pt x="41156" y="12659"/>
                  </a:lnTo>
                  <a:lnTo>
                    <a:pt x="41156" y="12492"/>
                  </a:lnTo>
                  <a:lnTo>
                    <a:pt x="41156" y="12324"/>
                  </a:lnTo>
                  <a:lnTo>
                    <a:pt x="41100" y="12213"/>
                  </a:lnTo>
                  <a:lnTo>
                    <a:pt x="40933" y="11934"/>
                  </a:lnTo>
                  <a:lnTo>
                    <a:pt x="40654" y="11767"/>
                  </a:lnTo>
                  <a:lnTo>
                    <a:pt x="40487" y="11711"/>
                  </a:lnTo>
                  <a:close/>
                  <a:moveTo>
                    <a:pt x="48517" y="11711"/>
                  </a:moveTo>
                  <a:lnTo>
                    <a:pt x="48350" y="11767"/>
                  </a:lnTo>
                  <a:lnTo>
                    <a:pt x="48127" y="11934"/>
                  </a:lnTo>
                  <a:lnTo>
                    <a:pt x="47904" y="12213"/>
                  </a:lnTo>
                  <a:lnTo>
                    <a:pt x="47904" y="12324"/>
                  </a:lnTo>
                  <a:lnTo>
                    <a:pt x="47848" y="12492"/>
                  </a:lnTo>
                  <a:lnTo>
                    <a:pt x="47904" y="12659"/>
                  </a:lnTo>
                  <a:lnTo>
                    <a:pt x="47904" y="12826"/>
                  </a:lnTo>
                  <a:lnTo>
                    <a:pt x="48127" y="13105"/>
                  </a:lnTo>
                  <a:lnTo>
                    <a:pt x="48350" y="13272"/>
                  </a:lnTo>
                  <a:lnTo>
                    <a:pt x="48517" y="13328"/>
                  </a:lnTo>
                  <a:lnTo>
                    <a:pt x="48852" y="13328"/>
                  </a:lnTo>
                  <a:lnTo>
                    <a:pt x="49019" y="13272"/>
                  </a:lnTo>
                  <a:lnTo>
                    <a:pt x="49298" y="13105"/>
                  </a:lnTo>
                  <a:lnTo>
                    <a:pt x="49465" y="12826"/>
                  </a:lnTo>
                  <a:lnTo>
                    <a:pt x="49521" y="12659"/>
                  </a:lnTo>
                  <a:lnTo>
                    <a:pt x="49521" y="12492"/>
                  </a:lnTo>
                  <a:lnTo>
                    <a:pt x="49521" y="12324"/>
                  </a:lnTo>
                  <a:lnTo>
                    <a:pt x="49465" y="12213"/>
                  </a:lnTo>
                  <a:lnTo>
                    <a:pt x="49298" y="11934"/>
                  </a:lnTo>
                  <a:lnTo>
                    <a:pt x="49019" y="11767"/>
                  </a:lnTo>
                  <a:lnTo>
                    <a:pt x="48852" y="11711"/>
                  </a:lnTo>
                  <a:close/>
                  <a:moveTo>
                    <a:pt x="51808" y="11711"/>
                  </a:moveTo>
                  <a:lnTo>
                    <a:pt x="51696" y="11767"/>
                  </a:lnTo>
                  <a:lnTo>
                    <a:pt x="51417" y="11934"/>
                  </a:lnTo>
                  <a:lnTo>
                    <a:pt x="51250" y="12213"/>
                  </a:lnTo>
                  <a:lnTo>
                    <a:pt x="51194" y="12324"/>
                  </a:lnTo>
                  <a:lnTo>
                    <a:pt x="51194" y="12492"/>
                  </a:lnTo>
                  <a:lnTo>
                    <a:pt x="51194" y="12659"/>
                  </a:lnTo>
                  <a:lnTo>
                    <a:pt x="51250" y="12826"/>
                  </a:lnTo>
                  <a:lnTo>
                    <a:pt x="51417" y="13105"/>
                  </a:lnTo>
                  <a:lnTo>
                    <a:pt x="51696" y="13272"/>
                  </a:lnTo>
                  <a:lnTo>
                    <a:pt x="51808" y="13328"/>
                  </a:lnTo>
                  <a:lnTo>
                    <a:pt x="52142" y="13328"/>
                  </a:lnTo>
                  <a:lnTo>
                    <a:pt x="52309" y="13272"/>
                  </a:lnTo>
                  <a:lnTo>
                    <a:pt x="52588" y="13105"/>
                  </a:lnTo>
                  <a:lnTo>
                    <a:pt x="52756" y="12826"/>
                  </a:lnTo>
                  <a:lnTo>
                    <a:pt x="52811" y="12659"/>
                  </a:lnTo>
                  <a:lnTo>
                    <a:pt x="52811" y="12492"/>
                  </a:lnTo>
                  <a:lnTo>
                    <a:pt x="52811" y="12324"/>
                  </a:lnTo>
                  <a:lnTo>
                    <a:pt x="52756" y="12213"/>
                  </a:lnTo>
                  <a:lnTo>
                    <a:pt x="52588" y="11934"/>
                  </a:lnTo>
                  <a:lnTo>
                    <a:pt x="52309" y="11767"/>
                  </a:lnTo>
                  <a:lnTo>
                    <a:pt x="52142" y="11711"/>
                  </a:lnTo>
                  <a:close/>
                  <a:moveTo>
                    <a:pt x="56938" y="11711"/>
                  </a:moveTo>
                  <a:lnTo>
                    <a:pt x="56771" y="11767"/>
                  </a:lnTo>
                  <a:lnTo>
                    <a:pt x="56492" y="11934"/>
                  </a:lnTo>
                  <a:lnTo>
                    <a:pt x="56325" y="12213"/>
                  </a:lnTo>
                  <a:lnTo>
                    <a:pt x="56269" y="12324"/>
                  </a:lnTo>
                  <a:lnTo>
                    <a:pt x="56269" y="12492"/>
                  </a:lnTo>
                  <a:lnTo>
                    <a:pt x="56269" y="12659"/>
                  </a:lnTo>
                  <a:lnTo>
                    <a:pt x="56325" y="12826"/>
                  </a:lnTo>
                  <a:lnTo>
                    <a:pt x="56492" y="13105"/>
                  </a:lnTo>
                  <a:lnTo>
                    <a:pt x="56771" y="13272"/>
                  </a:lnTo>
                  <a:lnTo>
                    <a:pt x="56938" y="13328"/>
                  </a:lnTo>
                  <a:lnTo>
                    <a:pt x="57273" y="13328"/>
                  </a:lnTo>
                  <a:lnTo>
                    <a:pt x="57440" y="13272"/>
                  </a:lnTo>
                  <a:lnTo>
                    <a:pt x="57663" y="13105"/>
                  </a:lnTo>
                  <a:lnTo>
                    <a:pt x="57830" y="12826"/>
                  </a:lnTo>
                  <a:lnTo>
                    <a:pt x="57886" y="12659"/>
                  </a:lnTo>
                  <a:lnTo>
                    <a:pt x="57942" y="12492"/>
                  </a:lnTo>
                  <a:lnTo>
                    <a:pt x="57886" y="12324"/>
                  </a:lnTo>
                  <a:lnTo>
                    <a:pt x="57830" y="12213"/>
                  </a:lnTo>
                  <a:lnTo>
                    <a:pt x="57663" y="11934"/>
                  </a:lnTo>
                  <a:lnTo>
                    <a:pt x="57440" y="11767"/>
                  </a:lnTo>
                  <a:lnTo>
                    <a:pt x="57273" y="11711"/>
                  </a:lnTo>
                  <a:close/>
                  <a:moveTo>
                    <a:pt x="62013" y="11711"/>
                  </a:moveTo>
                  <a:lnTo>
                    <a:pt x="61846" y="11767"/>
                  </a:lnTo>
                  <a:lnTo>
                    <a:pt x="61567" y="11934"/>
                  </a:lnTo>
                  <a:lnTo>
                    <a:pt x="61399" y="12213"/>
                  </a:lnTo>
                  <a:lnTo>
                    <a:pt x="61344" y="12324"/>
                  </a:lnTo>
                  <a:lnTo>
                    <a:pt x="61344" y="12492"/>
                  </a:lnTo>
                  <a:lnTo>
                    <a:pt x="61344" y="12659"/>
                  </a:lnTo>
                  <a:lnTo>
                    <a:pt x="61399" y="12826"/>
                  </a:lnTo>
                  <a:lnTo>
                    <a:pt x="61567" y="13105"/>
                  </a:lnTo>
                  <a:lnTo>
                    <a:pt x="61846" y="13272"/>
                  </a:lnTo>
                  <a:lnTo>
                    <a:pt x="62013" y="13328"/>
                  </a:lnTo>
                  <a:lnTo>
                    <a:pt x="62347" y="13328"/>
                  </a:lnTo>
                  <a:lnTo>
                    <a:pt x="62515" y="13272"/>
                  </a:lnTo>
                  <a:lnTo>
                    <a:pt x="62738" y="13105"/>
                  </a:lnTo>
                  <a:lnTo>
                    <a:pt x="62961" y="12826"/>
                  </a:lnTo>
                  <a:lnTo>
                    <a:pt x="62961" y="12659"/>
                  </a:lnTo>
                  <a:lnTo>
                    <a:pt x="63017" y="12492"/>
                  </a:lnTo>
                  <a:lnTo>
                    <a:pt x="62961" y="12324"/>
                  </a:lnTo>
                  <a:lnTo>
                    <a:pt x="62961" y="12213"/>
                  </a:lnTo>
                  <a:lnTo>
                    <a:pt x="62738" y="11934"/>
                  </a:lnTo>
                  <a:lnTo>
                    <a:pt x="62515" y="11767"/>
                  </a:lnTo>
                  <a:lnTo>
                    <a:pt x="62347" y="11711"/>
                  </a:lnTo>
                  <a:close/>
                  <a:moveTo>
                    <a:pt x="72051" y="11711"/>
                  </a:moveTo>
                  <a:lnTo>
                    <a:pt x="71884" y="11767"/>
                  </a:lnTo>
                  <a:lnTo>
                    <a:pt x="71605" y="11934"/>
                  </a:lnTo>
                  <a:lnTo>
                    <a:pt x="71438" y="12213"/>
                  </a:lnTo>
                  <a:lnTo>
                    <a:pt x="71382" y="12324"/>
                  </a:lnTo>
                  <a:lnTo>
                    <a:pt x="71382" y="12492"/>
                  </a:lnTo>
                  <a:lnTo>
                    <a:pt x="71382" y="12659"/>
                  </a:lnTo>
                  <a:lnTo>
                    <a:pt x="71438" y="12826"/>
                  </a:lnTo>
                  <a:lnTo>
                    <a:pt x="71605" y="13105"/>
                  </a:lnTo>
                  <a:lnTo>
                    <a:pt x="71884" y="13272"/>
                  </a:lnTo>
                  <a:lnTo>
                    <a:pt x="72051" y="13328"/>
                  </a:lnTo>
                  <a:lnTo>
                    <a:pt x="72386" y="13328"/>
                  </a:lnTo>
                  <a:lnTo>
                    <a:pt x="72553" y="13272"/>
                  </a:lnTo>
                  <a:lnTo>
                    <a:pt x="72776" y="13105"/>
                  </a:lnTo>
                  <a:lnTo>
                    <a:pt x="72999" y="12826"/>
                  </a:lnTo>
                  <a:lnTo>
                    <a:pt x="72999" y="12659"/>
                  </a:lnTo>
                  <a:lnTo>
                    <a:pt x="73055" y="12492"/>
                  </a:lnTo>
                  <a:lnTo>
                    <a:pt x="72999" y="12324"/>
                  </a:lnTo>
                  <a:lnTo>
                    <a:pt x="72999" y="12213"/>
                  </a:lnTo>
                  <a:lnTo>
                    <a:pt x="72776" y="11934"/>
                  </a:lnTo>
                  <a:lnTo>
                    <a:pt x="72553" y="11767"/>
                  </a:lnTo>
                  <a:lnTo>
                    <a:pt x="72386" y="11711"/>
                  </a:lnTo>
                  <a:close/>
                  <a:moveTo>
                    <a:pt x="80472" y="11711"/>
                  </a:moveTo>
                  <a:lnTo>
                    <a:pt x="80304" y="11767"/>
                  </a:lnTo>
                  <a:lnTo>
                    <a:pt x="80081" y="11934"/>
                  </a:lnTo>
                  <a:lnTo>
                    <a:pt x="79914" y="12213"/>
                  </a:lnTo>
                  <a:lnTo>
                    <a:pt x="79858" y="12324"/>
                  </a:lnTo>
                  <a:lnTo>
                    <a:pt x="79803" y="12492"/>
                  </a:lnTo>
                  <a:lnTo>
                    <a:pt x="79858" y="12659"/>
                  </a:lnTo>
                  <a:lnTo>
                    <a:pt x="79914" y="12826"/>
                  </a:lnTo>
                  <a:lnTo>
                    <a:pt x="80081" y="13105"/>
                  </a:lnTo>
                  <a:lnTo>
                    <a:pt x="80304" y="13272"/>
                  </a:lnTo>
                  <a:lnTo>
                    <a:pt x="80472" y="13328"/>
                  </a:lnTo>
                  <a:lnTo>
                    <a:pt x="80806" y="13328"/>
                  </a:lnTo>
                  <a:lnTo>
                    <a:pt x="80974" y="13272"/>
                  </a:lnTo>
                  <a:lnTo>
                    <a:pt x="81252" y="13105"/>
                  </a:lnTo>
                  <a:lnTo>
                    <a:pt x="81420" y="12826"/>
                  </a:lnTo>
                  <a:lnTo>
                    <a:pt x="81476" y="12659"/>
                  </a:lnTo>
                  <a:lnTo>
                    <a:pt x="81476" y="12492"/>
                  </a:lnTo>
                  <a:lnTo>
                    <a:pt x="81476" y="12324"/>
                  </a:lnTo>
                  <a:lnTo>
                    <a:pt x="81420" y="12213"/>
                  </a:lnTo>
                  <a:lnTo>
                    <a:pt x="81252" y="11934"/>
                  </a:lnTo>
                  <a:lnTo>
                    <a:pt x="80974" y="11767"/>
                  </a:lnTo>
                  <a:lnTo>
                    <a:pt x="80806" y="11711"/>
                  </a:lnTo>
                  <a:close/>
                  <a:moveTo>
                    <a:pt x="90621" y="11711"/>
                  </a:moveTo>
                  <a:lnTo>
                    <a:pt x="90510" y="11767"/>
                  </a:lnTo>
                  <a:lnTo>
                    <a:pt x="90231" y="11934"/>
                  </a:lnTo>
                  <a:lnTo>
                    <a:pt x="90064" y="12213"/>
                  </a:lnTo>
                  <a:lnTo>
                    <a:pt x="90008" y="12324"/>
                  </a:lnTo>
                  <a:lnTo>
                    <a:pt x="90008" y="12492"/>
                  </a:lnTo>
                  <a:lnTo>
                    <a:pt x="90008" y="12659"/>
                  </a:lnTo>
                  <a:lnTo>
                    <a:pt x="90064" y="12826"/>
                  </a:lnTo>
                  <a:lnTo>
                    <a:pt x="90231" y="13105"/>
                  </a:lnTo>
                  <a:lnTo>
                    <a:pt x="90510" y="13272"/>
                  </a:lnTo>
                  <a:lnTo>
                    <a:pt x="90621" y="13328"/>
                  </a:lnTo>
                  <a:lnTo>
                    <a:pt x="90956" y="13328"/>
                  </a:lnTo>
                  <a:lnTo>
                    <a:pt x="91123" y="13272"/>
                  </a:lnTo>
                  <a:lnTo>
                    <a:pt x="91402" y="13105"/>
                  </a:lnTo>
                  <a:lnTo>
                    <a:pt x="91569" y="12826"/>
                  </a:lnTo>
                  <a:lnTo>
                    <a:pt x="91625" y="12659"/>
                  </a:lnTo>
                  <a:lnTo>
                    <a:pt x="91625" y="12492"/>
                  </a:lnTo>
                  <a:lnTo>
                    <a:pt x="91625" y="12324"/>
                  </a:lnTo>
                  <a:lnTo>
                    <a:pt x="91569" y="12213"/>
                  </a:lnTo>
                  <a:lnTo>
                    <a:pt x="91402" y="11934"/>
                  </a:lnTo>
                  <a:lnTo>
                    <a:pt x="91123" y="11767"/>
                  </a:lnTo>
                  <a:lnTo>
                    <a:pt x="90956" y="11711"/>
                  </a:lnTo>
                  <a:close/>
                  <a:moveTo>
                    <a:pt x="98986" y="11711"/>
                  </a:moveTo>
                  <a:lnTo>
                    <a:pt x="98875" y="11767"/>
                  </a:lnTo>
                  <a:lnTo>
                    <a:pt x="98596" y="11934"/>
                  </a:lnTo>
                  <a:lnTo>
                    <a:pt x="98429" y="12213"/>
                  </a:lnTo>
                  <a:lnTo>
                    <a:pt x="98373" y="12324"/>
                  </a:lnTo>
                  <a:lnTo>
                    <a:pt x="98373" y="12492"/>
                  </a:lnTo>
                  <a:lnTo>
                    <a:pt x="98373" y="12659"/>
                  </a:lnTo>
                  <a:lnTo>
                    <a:pt x="98429" y="12826"/>
                  </a:lnTo>
                  <a:lnTo>
                    <a:pt x="98596" y="13105"/>
                  </a:lnTo>
                  <a:lnTo>
                    <a:pt x="98875" y="13272"/>
                  </a:lnTo>
                  <a:lnTo>
                    <a:pt x="98986" y="13328"/>
                  </a:lnTo>
                  <a:lnTo>
                    <a:pt x="99321" y="13328"/>
                  </a:lnTo>
                  <a:lnTo>
                    <a:pt x="99488" y="13272"/>
                  </a:lnTo>
                  <a:lnTo>
                    <a:pt x="99767" y="13105"/>
                  </a:lnTo>
                  <a:lnTo>
                    <a:pt x="99934" y="12826"/>
                  </a:lnTo>
                  <a:lnTo>
                    <a:pt x="99990" y="12659"/>
                  </a:lnTo>
                  <a:lnTo>
                    <a:pt x="99990" y="12492"/>
                  </a:lnTo>
                  <a:lnTo>
                    <a:pt x="99990" y="12324"/>
                  </a:lnTo>
                  <a:lnTo>
                    <a:pt x="99934" y="12213"/>
                  </a:lnTo>
                  <a:lnTo>
                    <a:pt x="99767" y="11934"/>
                  </a:lnTo>
                  <a:lnTo>
                    <a:pt x="99488" y="11767"/>
                  </a:lnTo>
                  <a:lnTo>
                    <a:pt x="99321" y="11711"/>
                  </a:lnTo>
                  <a:close/>
                  <a:moveTo>
                    <a:pt x="109080" y="11711"/>
                  </a:moveTo>
                  <a:lnTo>
                    <a:pt x="108969" y="11767"/>
                  </a:lnTo>
                  <a:lnTo>
                    <a:pt x="108690" y="11934"/>
                  </a:lnTo>
                  <a:lnTo>
                    <a:pt x="108523" y="12213"/>
                  </a:lnTo>
                  <a:lnTo>
                    <a:pt x="108467" y="12324"/>
                  </a:lnTo>
                  <a:lnTo>
                    <a:pt x="108467" y="12492"/>
                  </a:lnTo>
                  <a:lnTo>
                    <a:pt x="108467" y="12659"/>
                  </a:lnTo>
                  <a:lnTo>
                    <a:pt x="108523" y="12826"/>
                  </a:lnTo>
                  <a:lnTo>
                    <a:pt x="108690" y="13105"/>
                  </a:lnTo>
                  <a:lnTo>
                    <a:pt x="108969" y="13272"/>
                  </a:lnTo>
                  <a:lnTo>
                    <a:pt x="109080" y="13328"/>
                  </a:lnTo>
                  <a:lnTo>
                    <a:pt x="109415" y="13328"/>
                  </a:lnTo>
                  <a:lnTo>
                    <a:pt x="109582" y="13272"/>
                  </a:lnTo>
                  <a:lnTo>
                    <a:pt x="109861" y="13105"/>
                  </a:lnTo>
                  <a:lnTo>
                    <a:pt x="110028" y="12826"/>
                  </a:lnTo>
                  <a:lnTo>
                    <a:pt x="110084" y="12659"/>
                  </a:lnTo>
                  <a:lnTo>
                    <a:pt x="110084" y="12492"/>
                  </a:lnTo>
                  <a:lnTo>
                    <a:pt x="110084" y="12324"/>
                  </a:lnTo>
                  <a:lnTo>
                    <a:pt x="110028" y="12213"/>
                  </a:lnTo>
                  <a:lnTo>
                    <a:pt x="109861" y="11934"/>
                  </a:lnTo>
                  <a:lnTo>
                    <a:pt x="109582" y="11767"/>
                  </a:lnTo>
                  <a:lnTo>
                    <a:pt x="109415" y="11711"/>
                  </a:lnTo>
                  <a:close/>
                  <a:moveTo>
                    <a:pt x="112482" y="11711"/>
                  </a:moveTo>
                  <a:lnTo>
                    <a:pt x="112315" y="11767"/>
                  </a:lnTo>
                  <a:lnTo>
                    <a:pt x="112036" y="11934"/>
                  </a:lnTo>
                  <a:lnTo>
                    <a:pt x="111869" y="12213"/>
                  </a:lnTo>
                  <a:lnTo>
                    <a:pt x="111813" y="12324"/>
                  </a:lnTo>
                  <a:lnTo>
                    <a:pt x="111813" y="12492"/>
                  </a:lnTo>
                  <a:lnTo>
                    <a:pt x="111813" y="12659"/>
                  </a:lnTo>
                  <a:lnTo>
                    <a:pt x="111869" y="12826"/>
                  </a:lnTo>
                  <a:lnTo>
                    <a:pt x="112036" y="13105"/>
                  </a:lnTo>
                  <a:lnTo>
                    <a:pt x="112315" y="13272"/>
                  </a:lnTo>
                  <a:lnTo>
                    <a:pt x="112482" y="13328"/>
                  </a:lnTo>
                  <a:lnTo>
                    <a:pt x="112817" y="13328"/>
                  </a:lnTo>
                  <a:lnTo>
                    <a:pt x="112984" y="13272"/>
                  </a:lnTo>
                  <a:lnTo>
                    <a:pt x="113207" y="13105"/>
                  </a:lnTo>
                  <a:lnTo>
                    <a:pt x="113430" y="12826"/>
                  </a:lnTo>
                  <a:lnTo>
                    <a:pt x="113430" y="12659"/>
                  </a:lnTo>
                  <a:lnTo>
                    <a:pt x="113486" y="12492"/>
                  </a:lnTo>
                  <a:lnTo>
                    <a:pt x="113430" y="12324"/>
                  </a:lnTo>
                  <a:lnTo>
                    <a:pt x="113430" y="12213"/>
                  </a:lnTo>
                  <a:lnTo>
                    <a:pt x="113207" y="11934"/>
                  </a:lnTo>
                  <a:lnTo>
                    <a:pt x="112984" y="11767"/>
                  </a:lnTo>
                  <a:lnTo>
                    <a:pt x="112817" y="11711"/>
                  </a:lnTo>
                  <a:close/>
                  <a:moveTo>
                    <a:pt x="115828" y="11711"/>
                  </a:moveTo>
                  <a:lnTo>
                    <a:pt x="115661" y="11767"/>
                  </a:lnTo>
                  <a:lnTo>
                    <a:pt x="115438" y="11934"/>
                  </a:lnTo>
                  <a:lnTo>
                    <a:pt x="115270" y="12213"/>
                  </a:lnTo>
                  <a:lnTo>
                    <a:pt x="115215" y="12324"/>
                  </a:lnTo>
                  <a:lnTo>
                    <a:pt x="115159" y="12492"/>
                  </a:lnTo>
                  <a:lnTo>
                    <a:pt x="115215" y="12659"/>
                  </a:lnTo>
                  <a:lnTo>
                    <a:pt x="115270" y="12826"/>
                  </a:lnTo>
                  <a:lnTo>
                    <a:pt x="115438" y="13105"/>
                  </a:lnTo>
                  <a:lnTo>
                    <a:pt x="115661" y="13272"/>
                  </a:lnTo>
                  <a:lnTo>
                    <a:pt x="115828" y="13328"/>
                  </a:lnTo>
                  <a:lnTo>
                    <a:pt x="116163" y="13328"/>
                  </a:lnTo>
                  <a:lnTo>
                    <a:pt x="116330" y="13272"/>
                  </a:lnTo>
                  <a:lnTo>
                    <a:pt x="116609" y="13105"/>
                  </a:lnTo>
                  <a:lnTo>
                    <a:pt x="116776" y="12826"/>
                  </a:lnTo>
                  <a:lnTo>
                    <a:pt x="116832" y="12659"/>
                  </a:lnTo>
                  <a:lnTo>
                    <a:pt x="116832" y="12492"/>
                  </a:lnTo>
                  <a:lnTo>
                    <a:pt x="116832" y="12324"/>
                  </a:lnTo>
                  <a:lnTo>
                    <a:pt x="116776" y="12213"/>
                  </a:lnTo>
                  <a:lnTo>
                    <a:pt x="116609" y="11934"/>
                  </a:lnTo>
                  <a:lnTo>
                    <a:pt x="116330" y="11767"/>
                  </a:lnTo>
                  <a:lnTo>
                    <a:pt x="116163" y="11711"/>
                  </a:lnTo>
                  <a:close/>
                  <a:moveTo>
                    <a:pt x="120903" y="11711"/>
                  </a:moveTo>
                  <a:lnTo>
                    <a:pt x="120736" y="11767"/>
                  </a:lnTo>
                  <a:lnTo>
                    <a:pt x="120512" y="11934"/>
                  </a:lnTo>
                  <a:lnTo>
                    <a:pt x="120345" y="12213"/>
                  </a:lnTo>
                  <a:lnTo>
                    <a:pt x="120289" y="12324"/>
                  </a:lnTo>
                  <a:lnTo>
                    <a:pt x="120234" y="12492"/>
                  </a:lnTo>
                  <a:lnTo>
                    <a:pt x="120289" y="12659"/>
                  </a:lnTo>
                  <a:lnTo>
                    <a:pt x="120345" y="12826"/>
                  </a:lnTo>
                  <a:lnTo>
                    <a:pt x="120512" y="13105"/>
                  </a:lnTo>
                  <a:lnTo>
                    <a:pt x="120736" y="13272"/>
                  </a:lnTo>
                  <a:lnTo>
                    <a:pt x="120903" y="13328"/>
                  </a:lnTo>
                  <a:lnTo>
                    <a:pt x="121237" y="13328"/>
                  </a:lnTo>
                  <a:lnTo>
                    <a:pt x="121405" y="13272"/>
                  </a:lnTo>
                  <a:lnTo>
                    <a:pt x="121684" y="13105"/>
                  </a:lnTo>
                  <a:lnTo>
                    <a:pt x="121851" y="12826"/>
                  </a:lnTo>
                  <a:lnTo>
                    <a:pt x="121907" y="12659"/>
                  </a:lnTo>
                  <a:lnTo>
                    <a:pt x="121907" y="12492"/>
                  </a:lnTo>
                  <a:lnTo>
                    <a:pt x="121907" y="12324"/>
                  </a:lnTo>
                  <a:lnTo>
                    <a:pt x="121851" y="12213"/>
                  </a:lnTo>
                  <a:lnTo>
                    <a:pt x="121684" y="11934"/>
                  </a:lnTo>
                  <a:lnTo>
                    <a:pt x="121405" y="11767"/>
                  </a:lnTo>
                  <a:lnTo>
                    <a:pt x="121237" y="11711"/>
                  </a:lnTo>
                  <a:close/>
                  <a:moveTo>
                    <a:pt x="124249" y="11711"/>
                  </a:moveTo>
                  <a:lnTo>
                    <a:pt x="124082" y="11767"/>
                  </a:lnTo>
                  <a:lnTo>
                    <a:pt x="123803" y="11934"/>
                  </a:lnTo>
                  <a:lnTo>
                    <a:pt x="123635" y="12213"/>
                  </a:lnTo>
                  <a:lnTo>
                    <a:pt x="123580" y="12324"/>
                  </a:lnTo>
                  <a:lnTo>
                    <a:pt x="123580" y="12492"/>
                  </a:lnTo>
                  <a:lnTo>
                    <a:pt x="123580" y="12659"/>
                  </a:lnTo>
                  <a:lnTo>
                    <a:pt x="123635" y="12826"/>
                  </a:lnTo>
                  <a:lnTo>
                    <a:pt x="123803" y="13105"/>
                  </a:lnTo>
                  <a:lnTo>
                    <a:pt x="124082" y="13272"/>
                  </a:lnTo>
                  <a:lnTo>
                    <a:pt x="124249" y="13328"/>
                  </a:lnTo>
                  <a:lnTo>
                    <a:pt x="124583" y="13328"/>
                  </a:lnTo>
                  <a:lnTo>
                    <a:pt x="124751" y="13272"/>
                  </a:lnTo>
                  <a:lnTo>
                    <a:pt x="124974" y="13105"/>
                  </a:lnTo>
                  <a:lnTo>
                    <a:pt x="125197" y="12826"/>
                  </a:lnTo>
                  <a:lnTo>
                    <a:pt x="125253" y="12659"/>
                  </a:lnTo>
                  <a:lnTo>
                    <a:pt x="125253" y="12492"/>
                  </a:lnTo>
                  <a:lnTo>
                    <a:pt x="125253" y="12324"/>
                  </a:lnTo>
                  <a:lnTo>
                    <a:pt x="125197" y="12213"/>
                  </a:lnTo>
                  <a:lnTo>
                    <a:pt x="124974" y="11934"/>
                  </a:lnTo>
                  <a:lnTo>
                    <a:pt x="124751" y="11767"/>
                  </a:lnTo>
                  <a:lnTo>
                    <a:pt x="124583" y="11711"/>
                  </a:lnTo>
                  <a:close/>
                  <a:moveTo>
                    <a:pt x="136016" y="11711"/>
                  </a:moveTo>
                  <a:lnTo>
                    <a:pt x="135848" y="11767"/>
                  </a:lnTo>
                  <a:lnTo>
                    <a:pt x="135570" y="11934"/>
                  </a:lnTo>
                  <a:lnTo>
                    <a:pt x="135402" y="12213"/>
                  </a:lnTo>
                  <a:lnTo>
                    <a:pt x="135346" y="12324"/>
                  </a:lnTo>
                  <a:lnTo>
                    <a:pt x="135346" y="12492"/>
                  </a:lnTo>
                  <a:lnTo>
                    <a:pt x="135346" y="12659"/>
                  </a:lnTo>
                  <a:lnTo>
                    <a:pt x="135402" y="12826"/>
                  </a:lnTo>
                  <a:lnTo>
                    <a:pt x="135570" y="13105"/>
                  </a:lnTo>
                  <a:lnTo>
                    <a:pt x="135848" y="13272"/>
                  </a:lnTo>
                  <a:lnTo>
                    <a:pt x="136016" y="13328"/>
                  </a:lnTo>
                  <a:lnTo>
                    <a:pt x="136350" y="13328"/>
                  </a:lnTo>
                  <a:lnTo>
                    <a:pt x="136462" y="13272"/>
                  </a:lnTo>
                  <a:lnTo>
                    <a:pt x="136741" y="13105"/>
                  </a:lnTo>
                  <a:lnTo>
                    <a:pt x="136908" y="12826"/>
                  </a:lnTo>
                  <a:lnTo>
                    <a:pt x="136964" y="12659"/>
                  </a:lnTo>
                  <a:lnTo>
                    <a:pt x="137019" y="12492"/>
                  </a:lnTo>
                  <a:lnTo>
                    <a:pt x="136964" y="12324"/>
                  </a:lnTo>
                  <a:lnTo>
                    <a:pt x="136908" y="12213"/>
                  </a:lnTo>
                  <a:lnTo>
                    <a:pt x="136741" y="11934"/>
                  </a:lnTo>
                  <a:lnTo>
                    <a:pt x="136462" y="11767"/>
                  </a:lnTo>
                  <a:lnTo>
                    <a:pt x="136350" y="11711"/>
                  </a:lnTo>
                  <a:close/>
                  <a:moveTo>
                    <a:pt x="144325" y="11711"/>
                  </a:moveTo>
                  <a:lnTo>
                    <a:pt x="144158" y="11767"/>
                  </a:lnTo>
                  <a:lnTo>
                    <a:pt x="143935" y="11934"/>
                  </a:lnTo>
                  <a:lnTo>
                    <a:pt x="143712" y="12213"/>
                  </a:lnTo>
                  <a:lnTo>
                    <a:pt x="143656" y="12324"/>
                  </a:lnTo>
                  <a:lnTo>
                    <a:pt x="143656" y="12492"/>
                  </a:lnTo>
                  <a:lnTo>
                    <a:pt x="143656" y="12659"/>
                  </a:lnTo>
                  <a:lnTo>
                    <a:pt x="143712" y="12826"/>
                  </a:lnTo>
                  <a:lnTo>
                    <a:pt x="143935" y="13105"/>
                  </a:lnTo>
                  <a:lnTo>
                    <a:pt x="144158" y="13272"/>
                  </a:lnTo>
                  <a:lnTo>
                    <a:pt x="144325" y="13328"/>
                  </a:lnTo>
                  <a:lnTo>
                    <a:pt x="144660" y="13328"/>
                  </a:lnTo>
                  <a:lnTo>
                    <a:pt x="144827" y="13272"/>
                  </a:lnTo>
                  <a:lnTo>
                    <a:pt x="145106" y="13105"/>
                  </a:lnTo>
                  <a:lnTo>
                    <a:pt x="145273" y="12826"/>
                  </a:lnTo>
                  <a:lnTo>
                    <a:pt x="145329" y="12659"/>
                  </a:lnTo>
                  <a:lnTo>
                    <a:pt x="145329" y="12492"/>
                  </a:lnTo>
                  <a:lnTo>
                    <a:pt x="145329" y="12324"/>
                  </a:lnTo>
                  <a:lnTo>
                    <a:pt x="145273" y="12213"/>
                  </a:lnTo>
                  <a:lnTo>
                    <a:pt x="145106" y="11934"/>
                  </a:lnTo>
                  <a:lnTo>
                    <a:pt x="144827" y="11767"/>
                  </a:lnTo>
                  <a:lnTo>
                    <a:pt x="144660" y="11711"/>
                  </a:lnTo>
                  <a:close/>
                  <a:moveTo>
                    <a:pt x="147615" y="11711"/>
                  </a:moveTo>
                  <a:lnTo>
                    <a:pt x="147504" y="11767"/>
                  </a:lnTo>
                  <a:lnTo>
                    <a:pt x="147225" y="11934"/>
                  </a:lnTo>
                  <a:lnTo>
                    <a:pt x="147058" y="12213"/>
                  </a:lnTo>
                  <a:lnTo>
                    <a:pt x="147002" y="12324"/>
                  </a:lnTo>
                  <a:lnTo>
                    <a:pt x="147002" y="12492"/>
                  </a:lnTo>
                  <a:lnTo>
                    <a:pt x="147002" y="12659"/>
                  </a:lnTo>
                  <a:lnTo>
                    <a:pt x="147058" y="12826"/>
                  </a:lnTo>
                  <a:lnTo>
                    <a:pt x="147225" y="13105"/>
                  </a:lnTo>
                  <a:lnTo>
                    <a:pt x="147504" y="13272"/>
                  </a:lnTo>
                  <a:lnTo>
                    <a:pt x="147615" y="13328"/>
                  </a:lnTo>
                  <a:lnTo>
                    <a:pt x="147950" y="13328"/>
                  </a:lnTo>
                  <a:lnTo>
                    <a:pt x="148117" y="13272"/>
                  </a:lnTo>
                  <a:lnTo>
                    <a:pt x="148396" y="13105"/>
                  </a:lnTo>
                  <a:lnTo>
                    <a:pt x="148563" y="12826"/>
                  </a:lnTo>
                  <a:lnTo>
                    <a:pt x="148619" y="12659"/>
                  </a:lnTo>
                  <a:lnTo>
                    <a:pt x="148619" y="12492"/>
                  </a:lnTo>
                  <a:lnTo>
                    <a:pt x="148619" y="12324"/>
                  </a:lnTo>
                  <a:lnTo>
                    <a:pt x="148563" y="12213"/>
                  </a:lnTo>
                  <a:lnTo>
                    <a:pt x="148396" y="11934"/>
                  </a:lnTo>
                  <a:lnTo>
                    <a:pt x="148117" y="11767"/>
                  </a:lnTo>
                  <a:lnTo>
                    <a:pt x="147950" y="11711"/>
                  </a:lnTo>
                  <a:close/>
                  <a:moveTo>
                    <a:pt x="152746" y="11711"/>
                  </a:moveTo>
                  <a:lnTo>
                    <a:pt x="152578" y="11767"/>
                  </a:lnTo>
                  <a:lnTo>
                    <a:pt x="152300" y="11934"/>
                  </a:lnTo>
                  <a:lnTo>
                    <a:pt x="152132" y="12213"/>
                  </a:lnTo>
                  <a:lnTo>
                    <a:pt x="152077" y="12324"/>
                  </a:lnTo>
                  <a:lnTo>
                    <a:pt x="152077" y="12492"/>
                  </a:lnTo>
                  <a:lnTo>
                    <a:pt x="152077" y="12659"/>
                  </a:lnTo>
                  <a:lnTo>
                    <a:pt x="152132" y="12826"/>
                  </a:lnTo>
                  <a:lnTo>
                    <a:pt x="152300" y="13105"/>
                  </a:lnTo>
                  <a:lnTo>
                    <a:pt x="152578" y="13272"/>
                  </a:lnTo>
                  <a:lnTo>
                    <a:pt x="152746" y="13328"/>
                  </a:lnTo>
                  <a:lnTo>
                    <a:pt x="153080" y="13328"/>
                  </a:lnTo>
                  <a:lnTo>
                    <a:pt x="153192" y="13272"/>
                  </a:lnTo>
                  <a:lnTo>
                    <a:pt x="153471" y="13105"/>
                  </a:lnTo>
                  <a:lnTo>
                    <a:pt x="153638" y="12826"/>
                  </a:lnTo>
                  <a:lnTo>
                    <a:pt x="153694" y="12659"/>
                  </a:lnTo>
                  <a:lnTo>
                    <a:pt x="153694" y="12492"/>
                  </a:lnTo>
                  <a:lnTo>
                    <a:pt x="153694" y="12324"/>
                  </a:lnTo>
                  <a:lnTo>
                    <a:pt x="153638" y="12213"/>
                  </a:lnTo>
                  <a:lnTo>
                    <a:pt x="153471" y="11934"/>
                  </a:lnTo>
                  <a:lnTo>
                    <a:pt x="153192" y="11767"/>
                  </a:lnTo>
                  <a:lnTo>
                    <a:pt x="153080" y="11711"/>
                  </a:lnTo>
                  <a:close/>
                  <a:moveTo>
                    <a:pt x="157821" y="11711"/>
                  </a:moveTo>
                  <a:lnTo>
                    <a:pt x="157653" y="11767"/>
                  </a:lnTo>
                  <a:lnTo>
                    <a:pt x="157374" y="11934"/>
                  </a:lnTo>
                  <a:lnTo>
                    <a:pt x="157207" y="12213"/>
                  </a:lnTo>
                  <a:lnTo>
                    <a:pt x="157151" y="12324"/>
                  </a:lnTo>
                  <a:lnTo>
                    <a:pt x="157151" y="12492"/>
                  </a:lnTo>
                  <a:lnTo>
                    <a:pt x="157151" y="12659"/>
                  </a:lnTo>
                  <a:lnTo>
                    <a:pt x="157207" y="12826"/>
                  </a:lnTo>
                  <a:lnTo>
                    <a:pt x="157374" y="13105"/>
                  </a:lnTo>
                  <a:lnTo>
                    <a:pt x="157653" y="13272"/>
                  </a:lnTo>
                  <a:lnTo>
                    <a:pt x="157821" y="13328"/>
                  </a:lnTo>
                  <a:lnTo>
                    <a:pt x="158155" y="13328"/>
                  </a:lnTo>
                  <a:lnTo>
                    <a:pt x="158322" y="13272"/>
                  </a:lnTo>
                  <a:lnTo>
                    <a:pt x="158546" y="13105"/>
                  </a:lnTo>
                  <a:lnTo>
                    <a:pt x="158713" y="12826"/>
                  </a:lnTo>
                  <a:lnTo>
                    <a:pt x="158769" y="12659"/>
                  </a:lnTo>
                  <a:lnTo>
                    <a:pt x="158824" y="12492"/>
                  </a:lnTo>
                  <a:lnTo>
                    <a:pt x="158769" y="12324"/>
                  </a:lnTo>
                  <a:lnTo>
                    <a:pt x="158713" y="12213"/>
                  </a:lnTo>
                  <a:lnTo>
                    <a:pt x="158546" y="11934"/>
                  </a:lnTo>
                  <a:lnTo>
                    <a:pt x="158322" y="11767"/>
                  </a:lnTo>
                  <a:lnTo>
                    <a:pt x="158155" y="11711"/>
                  </a:lnTo>
                  <a:close/>
                  <a:moveTo>
                    <a:pt x="167859" y="11711"/>
                  </a:moveTo>
                  <a:lnTo>
                    <a:pt x="167691" y="11767"/>
                  </a:lnTo>
                  <a:lnTo>
                    <a:pt x="167412" y="11934"/>
                  </a:lnTo>
                  <a:lnTo>
                    <a:pt x="167245" y="12213"/>
                  </a:lnTo>
                  <a:lnTo>
                    <a:pt x="167189" y="12324"/>
                  </a:lnTo>
                  <a:lnTo>
                    <a:pt x="167189" y="12492"/>
                  </a:lnTo>
                  <a:lnTo>
                    <a:pt x="167189" y="12659"/>
                  </a:lnTo>
                  <a:lnTo>
                    <a:pt x="167245" y="12826"/>
                  </a:lnTo>
                  <a:lnTo>
                    <a:pt x="167412" y="13105"/>
                  </a:lnTo>
                  <a:lnTo>
                    <a:pt x="167691" y="13272"/>
                  </a:lnTo>
                  <a:lnTo>
                    <a:pt x="167859" y="13328"/>
                  </a:lnTo>
                  <a:lnTo>
                    <a:pt x="168193" y="13328"/>
                  </a:lnTo>
                  <a:lnTo>
                    <a:pt x="168361" y="13272"/>
                  </a:lnTo>
                  <a:lnTo>
                    <a:pt x="168584" y="13105"/>
                  </a:lnTo>
                  <a:lnTo>
                    <a:pt x="168751" y="12826"/>
                  </a:lnTo>
                  <a:lnTo>
                    <a:pt x="168807" y="12659"/>
                  </a:lnTo>
                  <a:lnTo>
                    <a:pt x="168862" y="12492"/>
                  </a:lnTo>
                  <a:lnTo>
                    <a:pt x="168807" y="12324"/>
                  </a:lnTo>
                  <a:lnTo>
                    <a:pt x="168751" y="12213"/>
                  </a:lnTo>
                  <a:lnTo>
                    <a:pt x="168584" y="11934"/>
                  </a:lnTo>
                  <a:lnTo>
                    <a:pt x="168361" y="11767"/>
                  </a:lnTo>
                  <a:lnTo>
                    <a:pt x="168193" y="11711"/>
                  </a:lnTo>
                  <a:close/>
                  <a:moveTo>
                    <a:pt x="176279" y="11711"/>
                  </a:moveTo>
                  <a:lnTo>
                    <a:pt x="176112" y="11767"/>
                  </a:lnTo>
                  <a:lnTo>
                    <a:pt x="175889" y="11934"/>
                  </a:lnTo>
                  <a:lnTo>
                    <a:pt x="175666" y="12213"/>
                  </a:lnTo>
                  <a:lnTo>
                    <a:pt x="175666" y="12324"/>
                  </a:lnTo>
                  <a:lnTo>
                    <a:pt x="175610" y="12492"/>
                  </a:lnTo>
                  <a:lnTo>
                    <a:pt x="175666" y="12659"/>
                  </a:lnTo>
                  <a:lnTo>
                    <a:pt x="175666" y="12826"/>
                  </a:lnTo>
                  <a:lnTo>
                    <a:pt x="175889" y="13105"/>
                  </a:lnTo>
                  <a:lnTo>
                    <a:pt x="176112" y="13272"/>
                  </a:lnTo>
                  <a:lnTo>
                    <a:pt x="176279" y="13328"/>
                  </a:lnTo>
                  <a:lnTo>
                    <a:pt x="176614" y="13328"/>
                  </a:lnTo>
                  <a:lnTo>
                    <a:pt x="176781" y="13272"/>
                  </a:lnTo>
                  <a:lnTo>
                    <a:pt x="177060" y="13105"/>
                  </a:lnTo>
                  <a:lnTo>
                    <a:pt x="177227" y="12826"/>
                  </a:lnTo>
                  <a:lnTo>
                    <a:pt x="177283" y="12659"/>
                  </a:lnTo>
                  <a:lnTo>
                    <a:pt x="177283" y="12492"/>
                  </a:lnTo>
                  <a:lnTo>
                    <a:pt x="177283" y="12324"/>
                  </a:lnTo>
                  <a:lnTo>
                    <a:pt x="177227" y="12213"/>
                  </a:lnTo>
                  <a:lnTo>
                    <a:pt x="177060" y="11934"/>
                  </a:lnTo>
                  <a:lnTo>
                    <a:pt x="176781" y="11767"/>
                  </a:lnTo>
                  <a:lnTo>
                    <a:pt x="176614" y="11711"/>
                  </a:lnTo>
                  <a:close/>
                  <a:moveTo>
                    <a:pt x="186429" y="11711"/>
                  </a:moveTo>
                  <a:lnTo>
                    <a:pt x="186317" y="11767"/>
                  </a:lnTo>
                  <a:lnTo>
                    <a:pt x="186039" y="11934"/>
                  </a:lnTo>
                  <a:lnTo>
                    <a:pt x="185871" y="12213"/>
                  </a:lnTo>
                  <a:lnTo>
                    <a:pt x="185816" y="12324"/>
                  </a:lnTo>
                  <a:lnTo>
                    <a:pt x="185760" y="12492"/>
                  </a:lnTo>
                  <a:lnTo>
                    <a:pt x="185816" y="12659"/>
                  </a:lnTo>
                  <a:lnTo>
                    <a:pt x="185871" y="12826"/>
                  </a:lnTo>
                  <a:lnTo>
                    <a:pt x="186039" y="13105"/>
                  </a:lnTo>
                  <a:lnTo>
                    <a:pt x="186317" y="13272"/>
                  </a:lnTo>
                  <a:lnTo>
                    <a:pt x="186429" y="13328"/>
                  </a:lnTo>
                  <a:lnTo>
                    <a:pt x="186764" y="13328"/>
                  </a:lnTo>
                  <a:lnTo>
                    <a:pt x="186931" y="13272"/>
                  </a:lnTo>
                  <a:lnTo>
                    <a:pt x="187210" y="13105"/>
                  </a:lnTo>
                  <a:lnTo>
                    <a:pt x="187377" y="12826"/>
                  </a:lnTo>
                  <a:lnTo>
                    <a:pt x="187433" y="12659"/>
                  </a:lnTo>
                  <a:lnTo>
                    <a:pt x="187433" y="12492"/>
                  </a:lnTo>
                  <a:lnTo>
                    <a:pt x="187433" y="12324"/>
                  </a:lnTo>
                  <a:lnTo>
                    <a:pt x="187377" y="12213"/>
                  </a:lnTo>
                  <a:lnTo>
                    <a:pt x="187210" y="11934"/>
                  </a:lnTo>
                  <a:lnTo>
                    <a:pt x="186931" y="11767"/>
                  </a:lnTo>
                  <a:lnTo>
                    <a:pt x="186764" y="11711"/>
                  </a:lnTo>
                  <a:close/>
                  <a:moveTo>
                    <a:pt x="194794" y="11711"/>
                  </a:moveTo>
                  <a:lnTo>
                    <a:pt x="194683" y="11767"/>
                  </a:lnTo>
                  <a:lnTo>
                    <a:pt x="194404" y="11934"/>
                  </a:lnTo>
                  <a:lnTo>
                    <a:pt x="194236" y="12213"/>
                  </a:lnTo>
                  <a:lnTo>
                    <a:pt x="194181" y="12324"/>
                  </a:lnTo>
                  <a:lnTo>
                    <a:pt x="194125" y="12492"/>
                  </a:lnTo>
                  <a:lnTo>
                    <a:pt x="194181" y="12659"/>
                  </a:lnTo>
                  <a:lnTo>
                    <a:pt x="194236" y="12826"/>
                  </a:lnTo>
                  <a:lnTo>
                    <a:pt x="194404" y="13105"/>
                  </a:lnTo>
                  <a:lnTo>
                    <a:pt x="194683" y="13272"/>
                  </a:lnTo>
                  <a:lnTo>
                    <a:pt x="194794" y="13328"/>
                  </a:lnTo>
                  <a:lnTo>
                    <a:pt x="195129" y="13328"/>
                  </a:lnTo>
                  <a:lnTo>
                    <a:pt x="195296" y="13272"/>
                  </a:lnTo>
                  <a:lnTo>
                    <a:pt x="195575" y="13105"/>
                  </a:lnTo>
                  <a:lnTo>
                    <a:pt x="195742" y="12826"/>
                  </a:lnTo>
                  <a:lnTo>
                    <a:pt x="195798" y="12659"/>
                  </a:lnTo>
                  <a:lnTo>
                    <a:pt x="195798" y="12492"/>
                  </a:lnTo>
                  <a:lnTo>
                    <a:pt x="195798" y="12324"/>
                  </a:lnTo>
                  <a:lnTo>
                    <a:pt x="195742" y="12213"/>
                  </a:lnTo>
                  <a:lnTo>
                    <a:pt x="195575" y="11934"/>
                  </a:lnTo>
                  <a:lnTo>
                    <a:pt x="195296" y="11767"/>
                  </a:lnTo>
                  <a:lnTo>
                    <a:pt x="195129" y="11711"/>
                  </a:lnTo>
                  <a:close/>
                  <a:moveTo>
                    <a:pt x="204888" y="11711"/>
                  </a:moveTo>
                  <a:lnTo>
                    <a:pt x="204776" y="11767"/>
                  </a:lnTo>
                  <a:lnTo>
                    <a:pt x="204498" y="11934"/>
                  </a:lnTo>
                  <a:lnTo>
                    <a:pt x="204330" y="12213"/>
                  </a:lnTo>
                  <a:lnTo>
                    <a:pt x="204274" y="12324"/>
                  </a:lnTo>
                  <a:lnTo>
                    <a:pt x="204274" y="12492"/>
                  </a:lnTo>
                  <a:lnTo>
                    <a:pt x="204274" y="12659"/>
                  </a:lnTo>
                  <a:lnTo>
                    <a:pt x="204330" y="12826"/>
                  </a:lnTo>
                  <a:lnTo>
                    <a:pt x="204498" y="13105"/>
                  </a:lnTo>
                  <a:lnTo>
                    <a:pt x="204776" y="13272"/>
                  </a:lnTo>
                  <a:lnTo>
                    <a:pt x="204888" y="13328"/>
                  </a:lnTo>
                  <a:lnTo>
                    <a:pt x="205222" y="13328"/>
                  </a:lnTo>
                  <a:lnTo>
                    <a:pt x="205390" y="13272"/>
                  </a:lnTo>
                  <a:lnTo>
                    <a:pt x="205669" y="13105"/>
                  </a:lnTo>
                  <a:lnTo>
                    <a:pt x="205836" y="12826"/>
                  </a:lnTo>
                  <a:lnTo>
                    <a:pt x="205892" y="12659"/>
                  </a:lnTo>
                  <a:lnTo>
                    <a:pt x="205892" y="12492"/>
                  </a:lnTo>
                  <a:lnTo>
                    <a:pt x="205892" y="12324"/>
                  </a:lnTo>
                  <a:lnTo>
                    <a:pt x="205836" y="12213"/>
                  </a:lnTo>
                  <a:lnTo>
                    <a:pt x="205669" y="11934"/>
                  </a:lnTo>
                  <a:lnTo>
                    <a:pt x="205390" y="11767"/>
                  </a:lnTo>
                  <a:lnTo>
                    <a:pt x="205222" y="11711"/>
                  </a:lnTo>
                  <a:close/>
                  <a:moveTo>
                    <a:pt x="208290" y="11711"/>
                  </a:moveTo>
                  <a:lnTo>
                    <a:pt x="208122" y="11767"/>
                  </a:lnTo>
                  <a:lnTo>
                    <a:pt x="207844" y="11934"/>
                  </a:lnTo>
                  <a:lnTo>
                    <a:pt x="207676" y="12213"/>
                  </a:lnTo>
                  <a:lnTo>
                    <a:pt x="207620" y="12324"/>
                  </a:lnTo>
                  <a:lnTo>
                    <a:pt x="207620" y="12492"/>
                  </a:lnTo>
                  <a:lnTo>
                    <a:pt x="207620" y="12659"/>
                  </a:lnTo>
                  <a:lnTo>
                    <a:pt x="207676" y="12826"/>
                  </a:lnTo>
                  <a:lnTo>
                    <a:pt x="207844" y="13105"/>
                  </a:lnTo>
                  <a:lnTo>
                    <a:pt x="208122" y="13272"/>
                  </a:lnTo>
                  <a:lnTo>
                    <a:pt x="208290" y="13328"/>
                  </a:lnTo>
                  <a:lnTo>
                    <a:pt x="208624" y="13328"/>
                  </a:lnTo>
                  <a:lnTo>
                    <a:pt x="208792" y="13272"/>
                  </a:lnTo>
                  <a:lnTo>
                    <a:pt x="209015" y="13105"/>
                  </a:lnTo>
                  <a:lnTo>
                    <a:pt x="209182" y="12826"/>
                  </a:lnTo>
                  <a:lnTo>
                    <a:pt x="209238" y="12659"/>
                  </a:lnTo>
                  <a:lnTo>
                    <a:pt x="209293" y="12492"/>
                  </a:lnTo>
                  <a:lnTo>
                    <a:pt x="209238" y="12324"/>
                  </a:lnTo>
                  <a:lnTo>
                    <a:pt x="209182" y="12213"/>
                  </a:lnTo>
                  <a:lnTo>
                    <a:pt x="209015" y="11934"/>
                  </a:lnTo>
                  <a:lnTo>
                    <a:pt x="208792" y="11767"/>
                  </a:lnTo>
                  <a:lnTo>
                    <a:pt x="208624" y="11711"/>
                  </a:lnTo>
                  <a:close/>
                  <a:moveTo>
                    <a:pt x="211636" y="11711"/>
                  </a:moveTo>
                  <a:lnTo>
                    <a:pt x="211468" y="11767"/>
                  </a:lnTo>
                  <a:lnTo>
                    <a:pt x="211245" y="11934"/>
                  </a:lnTo>
                  <a:lnTo>
                    <a:pt x="211022" y="12213"/>
                  </a:lnTo>
                  <a:lnTo>
                    <a:pt x="211022" y="12324"/>
                  </a:lnTo>
                  <a:lnTo>
                    <a:pt x="210966" y="12492"/>
                  </a:lnTo>
                  <a:lnTo>
                    <a:pt x="211022" y="12659"/>
                  </a:lnTo>
                  <a:lnTo>
                    <a:pt x="211022" y="12826"/>
                  </a:lnTo>
                  <a:lnTo>
                    <a:pt x="211245" y="13105"/>
                  </a:lnTo>
                  <a:lnTo>
                    <a:pt x="211468" y="13272"/>
                  </a:lnTo>
                  <a:lnTo>
                    <a:pt x="211636" y="13328"/>
                  </a:lnTo>
                  <a:lnTo>
                    <a:pt x="211970" y="13328"/>
                  </a:lnTo>
                  <a:lnTo>
                    <a:pt x="212138" y="13272"/>
                  </a:lnTo>
                  <a:lnTo>
                    <a:pt x="212416" y="13105"/>
                  </a:lnTo>
                  <a:lnTo>
                    <a:pt x="212584" y="12826"/>
                  </a:lnTo>
                  <a:lnTo>
                    <a:pt x="212639" y="12659"/>
                  </a:lnTo>
                  <a:lnTo>
                    <a:pt x="212639" y="12492"/>
                  </a:lnTo>
                  <a:lnTo>
                    <a:pt x="212639" y="12324"/>
                  </a:lnTo>
                  <a:lnTo>
                    <a:pt x="212584" y="12213"/>
                  </a:lnTo>
                  <a:lnTo>
                    <a:pt x="212416" y="11934"/>
                  </a:lnTo>
                  <a:lnTo>
                    <a:pt x="212138" y="11767"/>
                  </a:lnTo>
                  <a:lnTo>
                    <a:pt x="211970" y="11711"/>
                  </a:lnTo>
                  <a:close/>
                  <a:moveTo>
                    <a:pt x="216710" y="11711"/>
                  </a:moveTo>
                  <a:lnTo>
                    <a:pt x="216543" y="11767"/>
                  </a:lnTo>
                  <a:lnTo>
                    <a:pt x="216320" y="11934"/>
                  </a:lnTo>
                  <a:lnTo>
                    <a:pt x="216097" y="12213"/>
                  </a:lnTo>
                  <a:lnTo>
                    <a:pt x="216097" y="12324"/>
                  </a:lnTo>
                  <a:lnTo>
                    <a:pt x="216041" y="12492"/>
                  </a:lnTo>
                  <a:lnTo>
                    <a:pt x="216097" y="12659"/>
                  </a:lnTo>
                  <a:lnTo>
                    <a:pt x="216097" y="12826"/>
                  </a:lnTo>
                  <a:lnTo>
                    <a:pt x="216320" y="13105"/>
                  </a:lnTo>
                  <a:lnTo>
                    <a:pt x="216543" y="13272"/>
                  </a:lnTo>
                  <a:lnTo>
                    <a:pt x="216710" y="13328"/>
                  </a:lnTo>
                  <a:lnTo>
                    <a:pt x="217045" y="13328"/>
                  </a:lnTo>
                  <a:lnTo>
                    <a:pt x="217212" y="13272"/>
                  </a:lnTo>
                  <a:lnTo>
                    <a:pt x="217491" y="13105"/>
                  </a:lnTo>
                  <a:lnTo>
                    <a:pt x="217659" y="12826"/>
                  </a:lnTo>
                  <a:lnTo>
                    <a:pt x="217714" y="12659"/>
                  </a:lnTo>
                  <a:lnTo>
                    <a:pt x="217714" y="12492"/>
                  </a:lnTo>
                  <a:lnTo>
                    <a:pt x="217714" y="12324"/>
                  </a:lnTo>
                  <a:lnTo>
                    <a:pt x="217659" y="12213"/>
                  </a:lnTo>
                  <a:lnTo>
                    <a:pt x="217491" y="11934"/>
                  </a:lnTo>
                  <a:lnTo>
                    <a:pt x="217212" y="11767"/>
                  </a:lnTo>
                  <a:lnTo>
                    <a:pt x="217045" y="11711"/>
                  </a:lnTo>
                  <a:close/>
                  <a:moveTo>
                    <a:pt x="220057" y="11711"/>
                  </a:moveTo>
                  <a:lnTo>
                    <a:pt x="219889" y="11767"/>
                  </a:lnTo>
                  <a:lnTo>
                    <a:pt x="219610" y="11934"/>
                  </a:lnTo>
                  <a:lnTo>
                    <a:pt x="219443" y="12213"/>
                  </a:lnTo>
                  <a:lnTo>
                    <a:pt x="219387" y="12324"/>
                  </a:lnTo>
                  <a:lnTo>
                    <a:pt x="219387" y="12492"/>
                  </a:lnTo>
                  <a:lnTo>
                    <a:pt x="219387" y="12659"/>
                  </a:lnTo>
                  <a:lnTo>
                    <a:pt x="219443" y="12826"/>
                  </a:lnTo>
                  <a:lnTo>
                    <a:pt x="219610" y="13105"/>
                  </a:lnTo>
                  <a:lnTo>
                    <a:pt x="219889" y="13272"/>
                  </a:lnTo>
                  <a:lnTo>
                    <a:pt x="220057" y="13328"/>
                  </a:lnTo>
                  <a:lnTo>
                    <a:pt x="220391" y="13328"/>
                  </a:lnTo>
                  <a:lnTo>
                    <a:pt x="220558" y="13272"/>
                  </a:lnTo>
                  <a:lnTo>
                    <a:pt x="220781" y="13105"/>
                  </a:lnTo>
                  <a:lnTo>
                    <a:pt x="221005" y="12826"/>
                  </a:lnTo>
                  <a:lnTo>
                    <a:pt x="221005" y="12659"/>
                  </a:lnTo>
                  <a:lnTo>
                    <a:pt x="221060" y="12492"/>
                  </a:lnTo>
                  <a:lnTo>
                    <a:pt x="221005" y="12324"/>
                  </a:lnTo>
                  <a:lnTo>
                    <a:pt x="221005" y="12213"/>
                  </a:lnTo>
                  <a:lnTo>
                    <a:pt x="220781" y="11934"/>
                  </a:lnTo>
                  <a:lnTo>
                    <a:pt x="220558" y="11767"/>
                  </a:lnTo>
                  <a:lnTo>
                    <a:pt x="220391" y="11711"/>
                  </a:lnTo>
                  <a:close/>
                  <a:moveTo>
                    <a:pt x="231823" y="11711"/>
                  </a:moveTo>
                  <a:lnTo>
                    <a:pt x="231656" y="11767"/>
                  </a:lnTo>
                  <a:lnTo>
                    <a:pt x="231377" y="11934"/>
                  </a:lnTo>
                  <a:lnTo>
                    <a:pt x="231210" y="12213"/>
                  </a:lnTo>
                  <a:lnTo>
                    <a:pt x="231154" y="12324"/>
                  </a:lnTo>
                  <a:lnTo>
                    <a:pt x="231154" y="12492"/>
                  </a:lnTo>
                  <a:lnTo>
                    <a:pt x="231154" y="12659"/>
                  </a:lnTo>
                  <a:lnTo>
                    <a:pt x="231210" y="12826"/>
                  </a:lnTo>
                  <a:lnTo>
                    <a:pt x="231377" y="13105"/>
                  </a:lnTo>
                  <a:lnTo>
                    <a:pt x="231656" y="13272"/>
                  </a:lnTo>
                  <a:lnTo>
                    <a:pt x="231823" y="13328"/>
                  </a:lnTo>
                  <a:lnTo>
                    <a:pt x="232158" y="13328"/>
                  </a:lnTo>
                  <a:lnTo>
                    <a:pt x="232269" y="13272"/>
                  </a:lnTo>
                  <a:lnTo>
                    <a:pt x="232548" y="13105"/>
                  </a:lnTo>
                  <a:lnTo>
                    <a:pt x="232716" y="12826"/>
                  </a:lnTo>
                  <a:lnTo>
                    <a:pt x="232771" y="12659"/>
                  </a:lnTo>
                  <a:lnTo>
                    <a:pt x="232771" y="12492"/>
                  </a:lnTo>
                  <a:lnTo>
                    <a:pt x="232771" y="12324"/>
                  </a:lnTo>
                  <a:lnTo>
                    <a:pt x="232716" y="12213"/>
                  </a:lnTo>
                  <a:lnTo>
                    <a:pt x="232548" y="11934"/>
                  </a:lnTo>
                  <a:lnTo>
                    <a:pt x="232269" y="11767"/>
                  </a:lnTo>
                  <a:lnTo>
                    <a:pt x="232158" y="11711"/>
                  </a:lnTo>
                  <a:close/>
                  <a:moveTo>
                    <a:pt x="240133" y="11711"/>
                  </a:moveTo>
                  <a:lnTo>
                    <a:pt x="239965" y="11767"/>
                  </a:lnTo>
                  <a:lnTo>
                    <a:pt x="239742" y="11934"/>
                  </a:lnTo>
                  <a:lnTo>
                    <a:pt x="239519" y="12213"/>
                  </a:lnTo>
                  <a:lnTo>
                    <a:pt x="239519" y="12324"/>
                  </a:lnTo>
                  <a:lnTo>
                    <a:pt x="239463" y="12492"/>
                  </a:lnTo>
                  <a:lnTo>
                    <a:pt x="239519" y="12659"/>
                  </a:lnTo>
                  <a:lnTo>
                    <a:pt x="239519" y="12826"/>
                  </a:lnTo>
                  <a:lnTo>
                    <a:pt x="239742" y="13105"/>
                  </a:lnTo>
                  <a:lnTo>
                    <a:pt x="239965" y="13272"/>
                  </a:lnTo>
                  <a:lnTo>
                    <a:pt x="240133" y="13328"/>
                  </a:lnTo>
                  <a:lnTo>
                    <a:pt x="240467" y="13328"/>
                  </a:lnTo>
                  <a:lnTo>
                    <a:pt x="240635" y="13272"/>
                  </a:lnTo>
                  <a:lnTo>
                    <a:pt x="240913" y="13105"/>
                  </a:lnTo>
                  <a:lnTo>
                    <a:pt x="241081" y="12826"/>
                  </a:lnTo>
                  <a:lnTo>
                    <a:pt x="241136" y="12659"/>
                  </a:lnTo>
                  <a:lnTo>
                    <a:pt x="241136" y="12492"/>
                  </a:lnTo>
                  <a:lnTo>
                    <a:pt x="241136" y="12324"/>
                  </a:lnTo>
                  <a:lnTo>
                    <a:pt x="241081" y="12213"/>
                  </a:lnTo>
                  <a:lnTo>
                    <a:pt x="240913" y="11934"/>
                  </a:lnTo>
                  <a:lnTo>
                    <a:pt x="240635" y="11767"/>
                  </a:lnTo>
                  <a:lnTo>
                    <a:pt x="240467" y="11711"/>
                  </a:lnTo>
                  <a:close/>
                  <a:moveTo>
                    <a:pt x="243479" y="11711"/>
                  </a:moveTo>
                  <a:lnTo>
                    <a:pt x="243311" y="11767"/>
                  </a:lnTo>
                  <a:lnTo>
                    <a:pt x="243033" y="11934"/>
                  </a:lnTo>
                  <a:lnTo>
                    <a:pt x="242865" y="12213"/>
                  </a:lnTo>
                  <a:lnTo>
                    <a:pt x="242809" y="12324"/>
                  </a:lnTo>
                  <a:lnTo>
                    <a:pt x="242809" y="12492"/>
                  </a:lnTo>
                  <a:lnTo>
                    <a:pt x="242809" y="12659"/>
                  </a:lnTo>
                  <a:lnTo>
                    <a:pt x="242865" y="12826"/>
                  </a:lnTo>
                  <a:lnTo>
                    <a:pt x="243033" y="13105"/>
                  </a:lnTo>
                  <a:lnTo>
                    <a:pt x="243311" y="13272"/>
                  </a:lnTo>
                  <a:lnTo>
                    <a:pt x="243479" y="13328"/>
                  </a:lnTo>
                  <a:lnTo>
                    <a:pt x="243813" y="13328"/>
                  </a:lnTo>
                  <a:lnTo>
                    <a:pt x="243925" y="13272"/>
                  </a:lnTo>
                  <a:lnTo>
                    <a:pt x="244204" y="13105"/>
                  </a:lnTo>
                  <a:lnTo>
                    <a:pt x="244371" y="12826"/>
                  </a:lnTo>
                  <a:lnTo>
                    <a:pt x="244427" y="12659"/>
                  </a:lnTo>
                  <a:lnTo>
                    <a:pt x="244427" y="12492"/>
                  </a:lnTo>
                  <a:lnTo>
                    <a:pt x="244427" y="12324"/>
                  </a:lnTo>
                  <a:lnTo>
                    <a:pt x="244371" y="12213"/>
                  </a:lnTo>
                  <a:lnTo>
                    <a:pt x="244204" y="11934"/>
                  </a:lnTo>
                  <a:lnTo>
                    <a:pt x="243925" y="11767"/>
                  </a:lnTo>
                  <a:lnTo>
                    <a:pt x="243813" y="11711"/>
                  </a:lnTo>
                  <a:close/>
                  <a:moveTo>
                    <a:pt x="248553" y="11711"/>
                  </a:moveTo>
                  <a:lnTo>
                    <a:pt x="248386" y="11767"/>
                  </a:lnTo>
                  <a:lnTo>
                    <a:pt x="248107" y="11934"/>
                  </a:lnTo>
                  <a:lnTo>
                    <a:pt x="247940" y="12213"/>
                  </a:lnTo>
                  <a:lnTo>
                    <a:pt x="247884" y="12324"/>
                  </a:lnTo>
                  <a:lnTo>
                    <a:pt x="247884" y="12492"/>
                  </a:lnTo>
                  <a:lnTo>
                    <a:pt x="247884" y="12659"/>
                  </a:lnTo>
                  <a:lnTo>
                    <a:pt x="247940" y="12826"/>
                  </a:lnTo>
                  <a:lnTo>
                    <a:pt x="248107" y="13105"/>
                  </a:lnTo>
                  <a:lnTo>
                    <a:pt x="248386" y="13272"/>
                  </a:lnTo>
                  <a:lnTo>
                    <a:pt x="248553" y="13328"/>
                  </a:lnTo>
                  <a:lnTo>
                    <a:pt x="248888" y="13328"/>
                  </a:lnTo>
                  <a:lnTo>
                    <a:pt x="249055" y="13272"/>
                  </a:lnTo>
                  <a:lnTo>
                    <a:pt x="249278" y="13105"/>
                  </a:lnTo>
                  <a:lnTo>
                    <a:pt x="249446" y="12826"/>
                  </a:lnTo>
                  <a:lnTo>
                    <a:pt x="249501" y="12659"/>
                  </a:lnTo>
                  <a:lnTo>
                    <a:pt x="249557" y="12492"/>
                  </a:lnTo>
                  <a:lnTo>
                    <a:pt x="249501" y="12324"/>
                  </a:lnTo>
                  <a:lnTo>
                    <a:pt x="249446" y="12213"/>
                  </a:lnTo>
                  <a:lnTo>
                    <a:pt x="249278" y="11934"/>
                  </a:lnTo>
                  <a:lnTo>
                    <a:pt x="249055" y="11767"/>
                  </a:lnTo>
                  <a:lnTo>
                    <a:pt x="248888" y="11711"/>
                  </a:lnTo>
                  <a:close/>
                  <a:moveTo>
                    <a:pt x="253628" y="11711"/>
                  </a:moveTo>
                  <a:lnTo>
                    <a:pt x="253461" y="11767"/>
                  </a:lnTo>
                  <a:lnTo>
                    <a:pt x="253182" y="11934"/>
                  </a:lnTo>
                  <a:lnTo>
                    <a:pt x="253015" y="12213"/>
                  </a:lnTo>
                  <a:lnTo>
                    <a:pt x="252959" y="12324"/>
                  </a:lnTo>
                  <a:lnTo>
                    <a:pt x="252959" y="12492"/>
                  </a:lnTo>
                  <a:lnTo>
                    <a:pt x="252959" y="12659"/>
                  </a:lnTo>
                  <a:lnTo>
                    <a:pt x="253015" y="12826"/>
                  </a:lnTo>
                  <a:lnTo>
                    <a:pt x="253182" y="13105"/>
                  </a:lnTo>
                  <a:lnTo>
                    <a:pt x="253461" y="13272"/>
                  </a:lnTo>
                  <a:lnTo>
                    <a:pt x="253628" y="13328"/>
                  </a:lnTo>
                  <a:lnTo>
                    <a:pt x="253963" y="13328"/>
                  </a:lnTo>
                  <a:lnTo>
                    <a:pt x="254130" y="13272"/>
                  </a:lnTo>
                  <a:lnTo>
                    <a:pt x="254353" y="13105"/>
                  </a:lnTo>
                  <a:lnTo>
                    <a:pt x="254576" y="12826"/>
                  </a:lnTo>
                  <a:lnTo>
                    <a:pt x="254576" y="12659"/>
                  </a:lnTo>
                  <a:lnTo>
                    <a:pt x="254632" y="12492"/>
                  </a:lnTo>
                  <a:lnTo>
                    <a:pt x="254576" y="12324"/>
                  </a:lnTo>
                  <a:lnTo>
                    <a:pt x="254576" y="12213"/>
                  </a:lnTo>
                  <a:lnTo>
                    <a:pt x="254353" y="11934"/>
                  </a:lnTo>
                  <a:lnTo>
                    <a:pt x="254130" y="11767"/>
                  </a:lnTo>
                  <a:lnTo>
                    <a:pt x="253963" y="11711"/>
                  </a:lnTo>
                  <a:close/>
                  <a:moveTo>
                    <a:pt x="263666" y="11711"/>
                  </a:moveTo>
                  <a:lnTo>
                    <a:pt x="263499" y="11767"/>
                  </a:lnTo>
                  <a:lnTo>
                    <a:pt x="263220" y="11934"/>
                  </a:lnTo>
                  <a:lnTo>
                    <a:pt x="263053" y="12213"/>
                  </a:lnTo>
                  <a:lnTo>
                    <a:pt x="262997" y="12324"/>
                  </a:lnTo>
                  <a:lnTo>
                    <a:pt x="262997" y="12492"/>
                  </a:lnTo>
                  <a:lnTo>
                    <a:pt x="262997" y="12659"/>
                  </a:lnTo>
                  <a:lnTo>
                    <a:pt x="263053" y="12826"/>
                  </a:lnTo>
                  <a:lnTo>
                    <a:pt x="263220" y="13105"/>
                  </a:lnTo>
                  <a:lnTo>
                    <a:pt x="263499" y="13272"/>
                  </a:lnTo>
                  <a:lnTo>
                    <a:pt x="263666" y="13328"/>
                  </a:lnTo>
                  <a:lnTo>
                    <a:pt x="264001" y="13328"/>
                  </a:lnTo>
                  <a:lnTo>
                    <a:pt x="264168" y="13272"/>
                  </a:lnTo>
                  <a:lnTo>
                    <a:pt x="264391" y="13105"/>
                  </a:lnTo>
                  <a:lnTo>
                    <a:pt x="264614" y="12826"/>
                  </a:lnTo>
                  <a:lnTo>
                    <a:pt x="264670" y="12659"/>
                  </a:lnTo>
                  <a:lnTo>
                    <a:pt x="264670" y="12492"/>
                  </a:lnTo>
                  <a:lnTo>
                    <a:pt x="264670" y="12324"/>
                  </a:lnTo>
                  <a:lnTo>
                    <a:pt x="264614" y="12213"/>
                  </a:lnTo>
                  <a:lnTo>
                    <a:pt x="264391" y="11934"/>
                  </a:lnTo>
                  <a:lnTo>
                    <a:pt x="264168" y="11767"/>
                  </a:lnTo>
                  <a:lnTo>
                    <a:pt x="264001" y="11711"/>
                  </a:lnTo>
                  <a:close/>
                  <a:moveTo>
                    <a:pt x="272087" y="11711"/>
                  </a:moveTo>
                  <a:lnTo>
                    <a:pt x="271920" y="11767"/>
                  </a:lnTo>
                  <a:lnTo>
                    <a:pt x="271697" y="11934"/>
                  </a:lnTo>
                  <a:lnTo>
                    <a:pt x="271529" y="12213"/>
                  </a:lnTo>
                  <a:lnTo>
                    <a:pt x="271474" y="12324"/>
                  </a:lnTo>
                  <a:lnTo>
                    <a:pt x="271418" y="12492"/>
                  </a:lnTo>
                  <a:lnTo>
                    <a:pt x="271474" y="12659"/>
                  </a:lnTo>
                  <a:lnTo>
                    <a:pt x="271529" y="12826"/>
                  </a:lnTo>
                  <a:lnTo>
                    <a:pt x="271697" y="13105"/>
                  </a:lnTo>
                  <a:lnTo>
                    <a:pt x="271920" y="13272"/>
                  </a:lnTo>
                  <a:lnTo>
                    <a:pt x="272087" y="13328"/>
                  </a:lnTo>
                  <a:lnTo>
                    <a:pt x="272422" y="13328"/>
                  </a:lnTo>
                  <a:lnTo>
                    <a:pt x="272589" y="13272"/>
                  </a:lnTo>
                  <a:lnTo>
                    <a:pt x="272868" y="13105"/>
                  </a:lnTo>
                  <a:lnTo>
                    <a:pt x="273035" y="12826"/>
                  </a:lnTo>
                  <a:lnTo>
                    <a:pt x="273091" y="12659"/>
                  </a:lnTo>
                  <a:lnTo>
                    <a:pt x="273091" y="12492"/>
                  </a:lnTo>
                  <a:lnTo>
                    <a:pt x="273091" y="12324"/>
                  </a:lnTo>
                  <a:lnTo>
                    <a:pt x="273035" y="12213"/>
                  </a:lnTo>
                  <a:lnTo>
                    <a:pt x="272868" y="11934"/>
                  </a:lnTo>
                  <a:lnTo>
                    <a:pt x="272589" y="11767"/>
                  </a:lnTo>
                  <a:lnTo>
                    <a:pt x="272422" y="11711"/>
                  </a:lnTo>
                  <a:close/>
                  <a:moveTo>
                    <a:pt x="282292" y="11711"/>
                  </a:moveTo>
                  <a:lnTo>
                    <a:pt x="282125" y="11767"/>
                  </a:lnTo>
                  <a:lnTo>
                    <a:pt x="281846" y="11934"/>
                  </a:lnTo>
                  <a:lnTo>
                    <a:pt x="281679" y="12213"/>
                  </a:lnTo>
                  <a:lnTo>
                    <a:pt x="281623" y="12324"/>
                  </a:lnTo>
                  <a:lnTo>
                    <a:pt x="281623" y="12492"/>
                  </a:lnTo>
                  <a:lnTo>
                    <a:pt x="281623" y="12659"/>
                  </a:lnTo>
                  <a:lnTo>
                    <a:pt x="281679" y="12826"/>
                  </a:lnTo>
                  <a:lnTo>
                    <a:pt x="281846" y="13105"/>
                  </a:lnTo>
                  <a:lnTo>
                    <a:pt x="282125" y="13272"/>
                  </a:lnTo>
                  <a:lnTo>
                    <a:pt x="282292" y="13328"/>
                  </a:lnTo>
                  <a:lnTo>
                    <a:pt x="282571" y="13328"/>
                  </a:lnTo>
                  <a:lnTo>
                    <a:pt x="282739" y="13272"/>
                  </a:lnTo>
                  <a:lnTo>
                    <a:pt x="283017" y="13105"/>
                  </a:lnTo>
                  <a:lnTo>
                    <a:pt x="283185" y="12826"/>
                  </a:lnTo>
                  <a:lnTo>
                    <a:pt x="283241" y="12659"/>
                  </a:lnTo>
                  <a:lnTo>
                    <a:pt x="283241" y="12492"/>
                  </a:lnTo>
                  <a:lnTo>
                    <a:pt x="283241" y="12324"/>
                  </a:lnTo>
                  <a:lnTo>
                    <a:pt x="283185" y="12213"/>
                  </a:lnTo>
                  <a:lnTo>
                    <a:pt x="283017" y="11934"/>
                  </a:lnTo>
                  <a:lnTo>
                    <a:pt x="282739" y="11767"/>
                  </a:lnTo>
                  <a:lnTo>
                    <a:pt x="282571" y="11711"/>
                  </a:lnTo>
                  <a:close/>
                  <a:moveTo>
                    <a:pt x="35189" y="15057"/>
                  </a:moveTo>
                  <a:lnTo>
                    <a:pt x="35022" y="15113"/>
                  </a:lnTo>
                  <a:lnTo>
                    <a:pt x="34743" y="15280"/>
                  </a:lnTo>
                  <a:lnTo>
                    <a:pt x="34576" y="15559"/>
                  </a:lnTo>
                  <a:lnTo>
                    <a:pt x="34520" y="15670"/>
                  </a:lnTo>
                  <a:lnTo>
                    <a:pt x="34520" y="15838"/>
                  </a:lnTo>
                  <a:lnTo>
                    <a:pt x="34520" y="16005"/>
                  </a:lnTo>
                  <a:lnTo>
                    <a:pt x="34576" y="16172"/>
                  </a:lnTo>
                  <a:lnTo>
                    <a:pt x="34743" y="16451"/>
                  </a:lnTo>
                  <a:lnTo>
                    <a:pt x="35022" y="16618"/>
                  </a:lnTo>
                  <a:lnTo>
                    <a:pt x="35189" y="16674"/>
                  </a:lnTo>
                  <a:lnTo>
                    <a:pt x="35524" y="16674"/>
                  </a:lnTo>
                  <a:lnTo>
                    <a:pt x="35635" y="16618"/>
                  </a:lnTo>
                  <a:lnTo>
                    <a:pt x="35914" y="16451"/>
                  </a:lnTo>
                  <a:lnTo>
                    <a:pt x="36081" y="16172"/>
                  </a:lnTo>
                  <a:lnTo>
                    <a:pt x="36137" y="16005"/>
                  </a:lnTo>
                  <a:lnTo>
                    <a:pt x="36137" y="15838"/>
                  </a:lnTo>
                  <a:lnTo>
                    <a:pt x="36137" y="15670"/>
                  </a:lnTo>
                  <a:lnTo>
                    <a:pt x="36081" y="15559"/>
                  </a:lnTo>
                  <a:lnTo>
                    <a:pt x="35914" y="15280"/>
                  </a:lnTo>
                  <a:lnTo>
                    <a:pt x="35635" y="15113"/>
                  </a:lnTo>
                  <a:lnTo>
                    <a:pt x="35524" y="15057"/>
                  </a:lnTo>
                  <a:close/>
                  <a:moveTo>
                    <a:pt x="38535" y="15057"/>
                  </a:moveTo>
                  <a:lnTo>
                    <a:pt x="38368" y="15113"/>
                  </a:lnTo>
                  <a:lnTo>
                    <a:pt x="38089" y="15280"/>
                  </a:lnTo>
                  <a:lnTo>
                    <a:pt x="37922" y="15559"/>
                  </a:lnTo>
                  <a:lnTo>
                    <a:pt x="37866" y="15670"/>
                  </a:lnTo>
                  <a:lnTo>
                    <a:pt x="37866" y="15838"/>
                  </a:lnTo>
                  <a:lnTo>
                    <a:pt x="37866" y="16005"/>
                  </a:lnTo>
                  <a:lnTo>
                    <a:pt x="37922" y="16172"/>
                  </a:lnTo>
                  <a:lnTo>
                    <a:pt x="38089" y="16451"/>
                  </a:lnTo>
                  <a:lnTo>
                    <a:pt x="38368" y="16618"/>
                  </a:lnTo>
                  <a:lnTo>
                    <a:pt x="38535" y="16674"/>
                  </a:lnTo>
                  <a:lnTo>
                    <a:pt x="38870" y="16674"/>
                  </a:lnTo>
                  <a:lnTo>
                    <a:pt x="39037" y="16618"/>
                  </a:lnTo>
                  <a:lnTo>
                    <a:pt x="39260" y="16451"/>
                  </a:lnTo>
                  <a:lnTo>
                    <a:pt x="39483" y="16172"/>
                  </a:lnTo>
                  <a:lnTo>
                    <a:pt x="39539" y="16005"/>
                  </a:lnTo>
                  <a:lnTo>
                    <a:pt x="39539" y="15838"/>
                  </a:lnTo>
                  <a:lnTo>
                    <a:pt x="39539" y="15670"/>
                  </a:lnTo>
                  <a:lnTo>
                    <a:pt x="39483" y="15559"/>
                  </a:lnTo>
                  <a:lnTo>
                    <a:pt x="39260" y="15280"/>
                  </a:lnTo>
                  <a:lnTo>
                    <a:pt x="39037" y="15113"/>
                  </a:lnTo>
                  <a:lnTo>
                    <a:pt x="38870" y="15057"/>
                  </a:lnTo>
                  <a:close/>
                  <a:moveTo>
                    <a:pt x="41881" y="15057"/>
                  </a:moveTo>
                  <a:lnTo>
                    <a:pt x="41769" y="15113"/>
                  </a:lnTo>
                  <a:lnTo>
                    <a:pt x="41491" y="15280"/>
                  </a:lnTo>
                  <a:lnTo>
                    <a:pt x="41323" y="15559"/>
                  </a:lnTo>
                  <a:lnTo>
                    <a:pt x="41268" y="15670"/>
                  </a:lnTo>
                  <a:lnTo>
                    <a:pt x="41212" y="15838"/>
                  </a:lnTo>
                  <a:lnTo>
                    <a:pt x="41268" y="16005"/>
                  </a:lnTo>
                  <a:lnTo>
                    <a:pt x="41323" y="16172"/>
                  </a:lnTo>
                  <a:lnTo>
                    <a:pt x="41491" y="16451"/>
                  </a:lnTo>
                  <a:lnTo>
                    <a:pt x="41769" y="16618"/>
                  </a:lnTo>
                  <a:lnTo>
                    <a:pt x="41881" y="16674"/>
                  </a:lnTo>
                  <a:lnTo>
                    <a:pt x="42216" y="16674"/>
                  </a:lnTo>
                  <a:lnTo>
                    <a:pt x="42383" y="16618"/>
                  </a:lnTo>
                  <a:lnTo>
                    <a:pt x="42662" y="16451"/>
                  </a:lnTo>
                  <a:lnTo>
                    <a:pt x="42829" y="16172"/>
                  </a:lnTo>
                  <a:lnTo>
                    <a:pt x="42885" y="16005"/>
                  </a:lnTo>
                  <a:lnTo>
                    <a:pt x="42885" y="15838"/>
                  </a:lnTo>
                  <a:lnTo>
                    <a:pt x="42885" y="15670"/>
                  </a:lnTo>
                  <a:lnTo>
                    <a:pt x="42829" y="15559"/>
                  </a:lnTo>
                  <a:lnTo>
                    <a:pt x="42662" y="15280"/>
                  </a:lnTo>
                  <a:lnTo>
                    <a:pt x="42383" y="15113"/>
                  </a:lnTo>
                  <a:lnTo>
                    <a:pt x="42216" y="15057"/>
                  </a:lnTo>
                  <a:close/>
                  <a:moveTo>
                    <a:pt x="45227" y="15057"/>
                  </a:moveTo>
                  <a:lnTo>
                    <a:pt x="45060" y="15113"/>
                  </a:lnTo>
                  <a:lnTo>
                    <a:pt x="44781" y="15280"/>
                  </a:lnTo>
                  <a:lnTo>
                    <a:pt x="44614" y="15559"/>
                  </a:lnTo>
                  <a:lnTo>
                    <a:pt x="44558" y="15670"/>
                  </a:lnTo>
                  <a:lnTo>
                    <a:pt x="44558" y="15838"/>
                  </a:lnTo>
                  <a:lnTo>
                    <a:pt x="44558" y="16005"/>
                  </a:lnTo>
                  <a:lnTo>
                    <a:pt x="44614" y="16172"/>
                  </a:lnTo>
                  <a:lnTo>
                    <a:pt x="44781" y="16451"/>
                  </a:lnTo>
                  <a:lnTo>
                    <a:pt x="45060" y="16618"/>
                  </a:lnTo>
                  <a:lnTo>
                    <a:pt x="45227" y="16674"/>
                  </a:lnTo>
                  <a:lnTo>
                    <a:pt x="45562" y="16674"/>
                  </a:lnTo>
                  <a:lnTo>
                    <a:pt x="45729" y="16618"/>
                  </a:lnTo>
                  <a:lnTo>
                    <a:pt x="45952" y="16451"/>
                  </a:lnTo>
                  <a:lnTo>
                    <a:pt x="46175" y="16172"/>
                  </a:lnTo>
                  <a:lnTo>
                    <a:pt x="46175" y="16005"/>
                  </a:lnTo>
                  <a:lnTo>
                    <a:pt x="46231" y="15838"/>
                  </a:lnTo>
                  <a:lnTo>
                    <a:pt x="46175" y="15670"/>
                  </a:lnTo>
                  <a:lnTo>
                    <a:pt x="46175" y="15559"/>
                  </a:lnTo>
                  <a:lnTo>
                    <a:pt x="45952" y="15280"/>
                  </a:lnTo>
                  <a:lnTo>
                    <a:pt x="45729" y="15113"/>
                  </a:lnTo>
                  <a:lnTo>
                    <a:pt x="45562" y="15057"/>
                  </a:lnTo>
                  <a:close/>
                  <a:moveTo>
                    <a:pt x="50358" y="15001"/>
                  </a:moveTo>
                  <a:lnTo>
                    <a:pt x="50190" y="15057"/>
                  </a:lnTo>
                  <a:lnTo>
                    <a:pt x="50023" y="15113"/>
                  </a:lnTo>
                  <a:lnTo>
                    <a:pt x="49744" y="15280"/>
                  </a:lnTo>
                  <a:lnTo>
                    <a:pt x="49577" y="15559"/>
                  </a:lnTo>
                  <a:lnTo>
                    <a:pt x="49521" y="15670"/>
                  </a:lnTo>
                  <a:lnTo>
                    <a:pt x="49521" y="15838"/>
                  </a:lnTo>
                  <a:lnTo>
                    <a:pt x="49521" y="16005"/>
                  </a:lnTo>
                  <a:lnTo>
                    <a:pt x="49577" y="16172"/>
                  </a:lnTo>
                  <a:lnTo>
                    <a:pt x="49744" y="16451"/>
                  </a:lnTo>
                  <a:lnTo>
                    <a:pt x="50023" y="16618"/>
                  </a:lnTo>
                  <a:lnTo>
                    <a:pt x="50190" y="16674"/>
                  </a:lnTo>
                  <a:lnTo>
                    <a:pt x="50525" y="16674"/>
                  </a:lnTo>
                  <a:lnTo>
                    <a:pt x="50692" y="16618"/>
                  </a:lnTo>
                  <a:lnTo>
                    <a:pt x="50915" y="16451"/>
                  </a:lnTo>
                  <a:lnTo>
                    <a:pt x="51138" y="16172"/>
                  </a:lnTo>
                  <a:lnTo>
                    <a:pt x="51138" y="16005"/>
                  </a:lnTo>
                  <a:lnTo>
                    <a:pt x="51194" y="15838"/>
                  </a:lnTo>
                  <a:lnTo>
                    <a:pt x="51138" y="15670"/>
                  </a:lnTo>
                  <a:lnTo>
                    <a:pt x="51138" y="15559"/>
                  </a:lnTo>
                  <a:lnTo>
                    <a:pt x="50915" y="15280"/>
                  </a:lnTo>
                  <a:lnTo>
                    <a:pt x="50692" y="15113"/>
                  </a:lnTo>
                  <a:lnTo>
                    <a:pt x="50525" y="15057"/>
                  </a:lnTo>
                  <a:lnTo>
                    <a:pt x="50358" y="15001"/>
                  </a:lnTo>
                  <a:close/>
                  <a:moveTo>
                    <a:pt x="58778" y="15001"/>
                  </a:moveTo>
                  <a:lnTo>
                    <a:pt x="58611" y="15057"/>
                  </a:lnTo>
                  <a:lnTo>
                    <a:pt x="58444" y="15113"/>
                  </a:lnTo>
                  <a:lnTo>
                    <a:pt x="58221" y="15280"/>
                  </a:lnTo>
                  <a:lnTo>
                    <a:pt x="57998" y="15559"/>
                  </a:lnTo>
                  <a:lnTo>
                    <a:pt x="57998" y="15670"/>
                  </a:lnTo>
                  <a:lnTo>
                    <a:pt x="57942" y="15838"/>
                  </a:lnTo>
                  <a:lnTo>
                    <a:pt x="57998" y="16005"/>
                  </a:lnTo>
                  <a:lnTo>
                    <a:pt x="57998" y="16172"/>
                  </a:lnTo>
                  <a:lnTo>
                    <a:pt x="58221" y="16451"/>
                  </a:lnTo>
                  <a:lnTo>
                    <a:pt x="58444" y="16618"/>
                  </a:lnTo>
                  <a:lnTo>
                    <a:pt x="58611" y="16674"/>
                  </a:lnTo>
                  <a:lnTo>
                    <a:pt x="58946" y="16674"/>
                  </a:lnTo>
                  <a:lnTo>
                    <a:pt x="59113" y="16618"/>
                  </a:lnTo>
                  <a:lnTo>
                    <a:pt x="59392" y="16451"/>
                  </a:lnTo>
                  <a:lnTo>
                    <a:pt x="59559" y="16172"/>
                  </a:lnTo>
                  <a:lnTo>
                    <a:pt x="59615" y="16005"/>
                  </a:lnTo>
                  <a:lnTo>
                    <a:pt x="59615" y="15838"/>
                  </a:lnTo>
                  <a:lnTo>
                    <a:pt x="59615" y="15670"/>
                  </a:lnTo>
                  <a:lnTo>
                    <a:pt x="59559" y="15559"/>
                  </a:lnTo>
                  <a:lnTo>
                    <a:pt x="59392" y="15280"/>
                  </a:lnTo>
                  <a:lnTo>
                    <a:pt x="59113" y="15113"/>
                  </a:lnTo>
                  <a:lnTo>
                    <a:pt x="58946" y="15057"/>
                  </a:lnTo>
                  <a:lnTo>
                    <a:pt x="58778" y="15001"/>
                  </a:lnTo>
                  <a:close/>
                  <a:moveTo>
                    <a:pt x="63853" y="15001"/>
                  </a:moveTo>
                  <a:lnTo>
                    <a:pt x="63686" y="15057"/>
                  </a:lnTo>
                  <a:lnTo>
                    <a:pt x="63519" y="15113"/>
                  </a:lnTo>
                  <a:lnTo>
                    <a:pt x="63240" y="15280"/>
                  </a:lnTo>
                  <a:lnTo>
                    <a:pt x="63072" y="15559"/>
                  </a:lnTo>
                  <a:lnTo>
                    <a:pt x="63017" y="15670"/>
                  </a:lnTo>
                  <a:lnTo>
                    <a:pt x="63017" y="15838"/>
                  </a:lnTo>
                  <a:lnTo>
                    <a:pt x="63017" y="16005"/>
                  </a:lnTo>
                  <a:lnTo>
                    <a:pt x="63072" y="16172"/>
                  </a:lnTo>
                  <a:lnTo>
                    <a:pt x="63240" y="16451"/>
                  </a:lnTo>
                  <a:lnTo>
                    <a:pt x="63519" y="16618"/>
                  </a:lnTo>
                  <a:lnTo>
                    <a:pt x="63686" y="16674"/>
                  </a:lnTo>
                  <a:lnTo>
                    <a:pt x="64020" y="16674"/>
                  </a:lnTo>
                  <a:lnTo>
                    <a:pt x="64132" y="16618"/>
                  </a:lnTo>
                  <a:lnTo>
                    <a:pt x="64411" y="16451"/>
                  </a:lnTo>
                  <a:lnTo>
                    <a:pt x="64578" y="16172"/>
                  </a:lnTo>
                  <a:lnTo>
                    <a:pt x="64634" y="16005"/>
                  </a:lnTo>
                  <a:lnTo>
                    <a:pt x="64634" y="15838"/>
                  </a:lnTo>
                  <a:lnTo>
                    <a:pt x="64634" y="15670"/>
                  </a:lnTo>
                  <a:lnTo>
                    <a:pt x="64578" y="15559"/>
                  </a:lnTo>
                  <a:lnTo>
                    <a:pt x="64411" y="15280"/>
                  </a:lnTo>
                  <a:lnTo>
                    <a:pt x="64132" y="15113"/>
                  </a:lnTo>
                  <a:lnTo>
                    <a:pt x="64020" y="15057"/>
                  </a:lnTo>
                  <a:lnTo>
                    <a:pt x="63853" y="15001"/>
                  </a:lnTo>
                  <a:close/>
                  <a:moveTo>
                    <a:pt x="67143" y="15001"/>
                  </a:moveTo>
                  <a:lnTo>
                    <a:pt x="66976" y="15057"/>
                  </a:lnTo>
                  <a:lnTo>
                    <a:pt x="66809" y="15113"/>
                  </a:lnTo>
                  <a:lnTo>
                    <a:pt x="66586" y="15280"/>
                  </a:lnTo>
                  <a:lnTo>
                    <a:pt x="66363" y="15559"/>
                  </a:lnTo>
                  <a:lnTo>
                    <a:pt x="66363" y="15670"/>
                  </a:lnTo>
                  <a:lnTo>
                    <a:pt x="66307" y="15838"/>
                  </a:lnTo>
                  <a:lnTo>
                    <a:pt x="66363" y="16005"/>
                  </a:lnTo>
                  <a:lnTo>
                    <a:pt x="66363" y="16172"/>
                  </a:lnTo>
                  <a:lnTo>
                    <a:pt x="66586" y="16451"/>
                  </a:lnTo>
                  <a:lnTo>
                    <a:pt x="66809" y="16618"/>
                  </a:lnTo>
                  <a:lnTo>
                    <a:pt x="66976" y="16674"/>
                  </a:lnTo>
                  <a:lnTo>
                    <a:pt x="67311" y="16674"/>
                  </a:lnTo>
                  <a:lnTo>
                    <a:pt x="67478" y="16618"/>
                  </a:lnTo>
                  <a:lnTo>
                    <a:pt x="67757" y="16451"/>
                  </a:lnTo>
                  <a:lnTo>
                    <a:pt x="67924" y="16172"/>
                  </a:lnTo>
                  <a:lnTo>
                    <a:pt x="67980" y="16005"/>
                  </a:lnTo>
                  <a:lnTo>
                    <a:pt x="67980" y="15838"/>
                  </a:lnTo>
                  <a:lnTo>
                    <a:pt x="67980" y="15670"/>
                  </a:lnTo>
                  <a:lnTo>
                    <a:pt x="67924" y="15559"/>
                  </a:lnTo>
                  <a:lnTo>
                    <a:pt x="67757" y="15280"/>
                  </a:lnTo>
                  <a:lnTo>
                    <a:pt x="67478" y="15113"/>
                  </a:lnTo>
                  <a:lnTo>
                    <a:pt x="67311" y="15057"/>
                  </a:lnTo>
                  <a:lnTo>
                    <a:pt x="67143" y="15001"/>
                  </a:lnTo>
                  <a:close/>
                  <a:moveTo>
                    <a:pt x="72218" y="15001"/>
                  </a:moveTo>
                  <a:lnTo>
                    <a:pt x="72051" y="15057"/>
                  </a:lnTo>
                  <a:lnTo>
                    <a:pt x="71884" y="15113"/>
                  </a:lnTo>
                  <a:lnTo>
                    <a:pt x="71605" y="15280"/>
                  </a:lnTo>
                  <a:lnTo>
                    <a:pt x="71438" y="15559"/>
                  </a:lnTo>
                  <a:lnTo>
                    <a:pt x="71382" y="15670"/>
                  </a:lnTo>
                  <a:lnTo>
                    <a:pt x="71382" y="15838"/>
                  </a:lnTo>
                  <a:lnTo>
                    <a:pt x="71382" y="16005"/>
                  </a:lnTo>
                  <a:lnTo>
                    <a:pt x="71438" y="16172"/>
                  </a:lnTo>
                  <a:lnTo>
                    <a:pt x="71605" y="16451"/>
                  </a:lnTo>
                  <a:lnTo>
                    <a:pt x="71884" y="16618"/>
                  </a:lnTo>
                  <a:lnTo>
                    <a:pt x="72051" y="16674"/>
                  </a:lnTo>
                  <a:lnTo>
                    <a:pt x="72386" y="16674"/>
                  </a:lnTo>
                  <a:lnTo>
                    <a:pt x="72553" y="16618"/>
                  </a:lnTo>
                  <a:lnTo>
                    <a:pt x="72776" y="16451"/>
                  </a:lnTo>
                  <a:lnTo>
                    <a:pt x="72999" y="16172"/>
                  </a:lnTo>
                  <a:lnTo>
                    <a:pt x="72999" y="16005"/>
                  </a:lnTo>
                  <a:lnTo>
                    <a:pt x="73055" y="15838"/>
                  </a:lnTo>
                  <a:lnTo>
                    <a:pt x="72999" y="15670"/>
                  </a:lnTo>
                  <a:lnTo>
                    <a:pt x="72999" y="15559"/>
                  </a:lnTo>
                  <a:lnTo>
                    <a:pt x="72776" y="15280"/>
                  </a:lnTo>
                  <a:lnTo>
                    <a:pt x="72553" y="15113"/>
                  </a:lnTo>
                  <a:lnTo>
                    <a:pt x="72386" y="15057"/>
                  </a:lnTo>
                  <a:lnTo>
                    <a:pt x="72218" y="15001"/>
                  </a:lnTo>
                  <a:close/>
                  <a:moveTo>
                    <a:pt x="75508" y="15001"/>
                  </a:moveTo>
                  <a:lnTo>
                    <a:pt x="75341" y="15057"/>
                  </a:lnTo>
                  <a:lnTo>
                    <a:pt x="75230" y="15113"/>
                  </a:lnTo>
                  <a:lnTo>
                    <a:pt x="74951" y="15280"/>
                  </a:lnTo>
                  <a:lnTo>
                    <a:pt x="74784" y="15559"/>
                  </a:lnTo>
                  <a:lnTo>
                    <a:pt x="74728" y="15670"/>
                  </a:lnTo>
                  <a:lnTo>
                    <a:pt x="74728" y="15838"/>
                  </a:lnTo>
                  <a:lnTo>
                    <a:pt x="74728" y="16005"/>
                  </a:lnTo>
                  <a:lnTo>
                    <a:pt x="74784" y="16172"/>
                  </a:lnTo>
                  <a:lnTo>
                    <a:pt x="74951" y="16451"/>
                  </a:lnTo>
                  <a:lnTo>
                    <a:pt x="75230" y="16618"/>
                  </a:lnTo>
                  <a:lnTo>
                    <a:pt x="75341" y="16674"/>
                  </a:lnTo>
                  <a:lnTo>
                    <a:pt x="75676" y="16674"/>
                  </a:lnTo>
                  <a:lnTo>
                    <a:pt x="75843" y="16618"/>
                  </a:lnTo>
                  <a:lnTo>
                    <a:pt x="76122" y="16451"/>
                  </a:lnTo>
                  <a:lnTo>
                    <a:pt x="76289" y="16172"/>
                  </a:lnTo>
                  <a:lnTo>
                    <a:pt x="76345" y="16005"/>
                  </a:lnTo>
                  <a:lnTo>
                    <a:pt x="76345" y="15838"/>
                  </a:lnTo>
                  <a:lnTo>
                    <a:pt x="76345" y="15670"/>
                  </a:lnTo>
                  <a:lnTo>
                    <a:pt x="76289" y="15559"/>
                  </a:lnTo>
                  <a:lnTo>
                    <a:pt x="76122" y="15280"/>
                  </a:lnTo>
                  <a:lnTo>
                    <a:pt x="75843" y="15113"/>
                  </a:lnTo>
                  <a:lnTo>
                    <a:pt x="75676" y="15057"/>
                  </a:lnTo>
                  <a:lnTo>
                    <a:pt x="75508" y="15001"/>
                  </a:lnTo>
                  <a:close/>
                  <a:moveTo>
                    <a:pt x="78966" y="15001"/>
                  </a:moveTo>
                  <a:lnTo>
                    <a:pt x="78799" y="15057"/>
                  </a:lnTo>
                  <a:lnTo>
                    <a:pt x="78631" y="15113"/>
                  </a:lnTo>
                  <a:lnTo>
                    <a:pt x="78353" y="15280"/>
                  </a:lnTo>
                  <a:lnTo>
                    <a:pt x="78185" y="15559"/>
                  </a:lnTo>
                  <a:lnTo>
                    <a:pt x="78130" y="15670"/>
                  </a:lnTo>
                  <a:lnTo>
                    <a:pt x="78130" y="15838"/>
                  </a:lnTo>
                  <a:lnTo>
                    <a:pt x="78130" y="16005"/>
                  </a:lnTo>
                  <a:lnTo>
                    <a:pt x="78185" y="16172"/>
                  </a:lnTo>
                  <a:lnTo>
                    <a:pt x="78353" y="16451"/>
                  </a:lnTo>
                  <a:lnTo>
                    <a:pt x="78631" y="16618"/>
                  </a:lnTo>
                  <a:lnTo>
                    <a:pt x="78799" y="16674"/>
                  </a:lnTo>
                  <a:lnTo>
                    <a:pt x="79133" y="16674"/>
                  </a:lnTo>
                  <a:lnTo>
                    <a:pt x="79301" y="16618"/>
                  </a:lnTo>
                  <a:lnTo>
                    <a:pt x="79524" y="16451"/>
                  </a:lnTo>
                  <a:lnTo>
                    <a:pt x="79691" y="16172"/>
                  </a:lnTo>
                  <a:lnTo>
                    <a:pt x="79747" y="16005"/>
                  </a:lnTo>
                  <a:lnTo>
                    <a:pt x="79803" y="15838"/>
                  </a:lnTo>
                  <a:lnTo>
                    <a:pt x="79747" y="15670"/>
                  </a:lnTo>
                  <a:lnTo>
                    <a:pt x="79691" y="15559"/>
                  </a:lnTo>
                  <a:lnTo>
                    <a:pt x="79524" y="15280"/>
                  </a:lnTo>
                  <a:lnTo>
                    <a:pt x="79301" y="15113"/>
                  </a:lnTo>
                  <a:lnTo>
                    <a:pt x="79133" y="15057"/>
                  </a:lnTo>
                  <a:lnTo>
                    <a:pt x="78966" y="15001"/>
                  </a:lnTo>
                  <a:close/>
                  <a:moveTo>
                    <a:pt x="89004" y="15001"/>
                  </a:moveTo>
                  <a:lnTo>
                    <a:pt x="88837" y="15057"/>
                  </a:lnTo>
                  <a:lnTo>
                    <a:pt x="88670" y="15113"/>
                  </a:lnTo>
                  <a:lnTo>
                    <a:pt x="88391" y="15280"/>
                  </a:lnTo>
                  <a:lnTo>
                    <a:pt x="88223" y="15559"/>
                  </a:lnTo>
                  <a:lnTo>
                    <a:pt x="88168" y="15670"/>
                  </a:lnTo>
                  <a:lnTo>
                    <a:pt x="88168" y="15838"/>
                  </a:lnTo>
                  <a:lnTo>
                    <a:pt x="88168" y="16005"/>
                  </a:lnTo>
                  <a:lnTo>
                    <a:pt x="88223" y="16172"/>
                  </a:lnTo>
                  <a:lnTo>
                    <a:pt x="88391" y="16451"/>
                  </a:lnTo>
                  <a:lnTo>
                    <a:pt x="88670" y="16618"/>
                  </a:lnTo>
                  <a:lnTo>
                    <a:pt x="88837" y="16674"/>
                  </a:lnTo>
                  <a:lnTo>
                    <a:pt x="89171" y="16674"/>
                  </a:lnTo>
                  <a:lnTo>
                    <a:pt x="89339" y="16618"/>
                  </a:lnTo>
                  <a:lnTo>
                    <a:pt x="89562" y="16451"/>
                  </a:lnTo>
                  <a:lnTo>
                    <a:pt x="89729" y="16172"/>
                  </a:lnTo>
                  <a:lnTo>
                    <a:pt x="89785" y="16005"/>
                  </a:lnTo>
                  <a:lnTo>
                    <a:pt x="89841" y="15838"/>
                  </a:lnTo>
                  <a:lnTo>
                    <a:pt x="89785" y="15670"/>
                  </a:lnTo>
                  <a:lnTo>
                    <a:pt x="89729" y="15559"/>
                  </a:lnTo>
                  <a:lnTo>
                    <a:pt x="89562" y="15280"/>
                  </a:lnTo>
                  <a:lnTo>
                    <a:pt x="89339" y="15113"/>
                  </a:lnTo>
                  <a:lnTo>
                    <a:pt x="89171" y="15057"/>
                  </a:lnTo>
                  <a:lnTo>
                    <a:pt x="89004" y="15001"/>
                  </a:lnTo>
                  <a:close/>
                  <a:moveTo>
                    <a:pt x="130997" y="15057"/>
                  </a:moveTo>
                  <a:lnTo>
                    <a:pt x="130829" y="15113"/>
                  </a:lnTo>
                  <a:lnTo>
                    <a:pt x="130551" y="15280"/>
                  </a:lnTo>
                  <a:lnTo>
                    <a:pt x="130383" y="15559"/>
                  </a:lnTo>
                  <a:lnTo>
                    <a:pt x="130327" y="15670"/>
                  </a:lnTo>
                  <a:lnTo>
                    <a:pt x="130327" y="15838"/>
                  </a:lnTo>
                  <a:lnTo>
                    <a:pt x="130327" y="16005"/>
                  </a:lnTo>
                  <a:lnTo>
                    <a:pt x="130383" y="16172"/>
                  </a:lnTo>
                  <a:lnTo>
                    <a:pt x="130551" y="16451"/>
                  </a:lnTo>
                  <a:lnTo>
                    <a:pt x="130829" y="16618"/>
                  </a:lnTo>
                  <a:lnTo>
                    <a:pt x="130997" y="16674"/>
                  </a:lnTo>
                  <a:lnTo>
                    <a:pt x="131331" y="16674"/>
                  </a:lnTo>
                  <a:lnTo>
                    <a:pt x="131499" y="16618"/>
                  </a:lnTo>
                  <a:lnTo>
                    <a:pt x="131722" y="16451"/>
                  </a:lnTo>
                  <a:lnTo>
                    <a:pt x="131889" y="16172"/>
                  </a:lnTo>
                  <a:lnTo>
                    <a:pt x="131945" y="16005"/>
                  </a:lnTo>
                  <a:lnTo>
                    <a:pt x="132000" y="15838"/>
                  </a:lnTo>
                  <a:lnTo>
                    <a:pt x="131945" y="15670"/>
                  </a:lnTo>
                  <a:lnTo>
                    <a:pt x="131889" y="15559"/>
                  </a:lnTo>
                  <a:lnTo>
                    <a:pt x="131722" y="15280"/>
                  </a:lnTo>
                  <a:lnTo>
                    <a:pt x="131499" y="15113"/>
                  </a:lnTo>
                  <a:lnTo>
                    <a:pt x="131331" y="15057"/>
                  </a:lnTo>
                  <a:close/>
                  <a:moveTo>
                    <a:pt x="134343" y="15057"/>
                  </a:moveTo>
                  <a:lnTo>
                    <a:pt x="134175" y="15113"/>
                  </a:lnTo>
                  <a:lnTo>
                    <a:pt x="133952" y="15280"/>
                  </a:lnTo>
                  <a:lnTo>
                    <a:pt x="133729" y="15559"/>
                  </a:lnTo>
                  <a:lnTo>
                    <a:pt x="133729" y="15670"/>
                  </a:lnTo>
                  <a:lnTo>
                    <a:pt x="133673" y="15838"/>
                  </a:lnTo>
                  <a:lnTo>
                    <a:pt x="133729" y="16005"/>
                  </a:lnTo>
                  <a:lnTo>
                    <a:pt x="133729" y="16172"/>
                  </a:lnTo>
                  <a:lnTo>
                    <a:pt x="133952" y="16451"/>
                  </a:lnTo>
                  <a:lnTo>
                    <a:pt x="134175" y="16618"/>
                  </a:lnTo>
                  <a:lnTo>
                    <a:pt x="134343" y="16674"/>
                  </a:lnTo>
                  <a:lnTo>
                    <a:pt x="134677" y="16674"/>
                  </a:lnTo>
                  <a:lnTo>
                    <a:pt x="134845" y="16618"/>
                  </a:lnTo>
                  <a:lnTo>
                    <a:pt x="135123" y="16451"/>
                  </a:lnTo>
                  <a:lnTo>
                    <a:pt x="135291" y="16172"/>
                  </a:lnTo>
                  <a:lnTo>
                    <a:pt x="135346" y="16005"/>
                  </a:lnTo>
                  <a:lnTo>
                    <a:pt x="135346" y="15838"/>
                  </a:lnTo>
                  <a:lnTo>
                    <a:pt x="135346" y="15670"/>
                  </a:lnTo>
                  <a:lnTo>
                    <a:pt x="135291" y="15559"/>
                  </a:lnTo>
                  <a:lnTo>
                    <a:pt x="135123" y="15280"/>
                  </a:lnTo>
                  <a:lnTo>
                    <a:pt x="134845" y="15113"/>
                  </a:lnTo>
                  <a:lnTo>
                    <a:pt x="134677" y="15057"/>
                  </a:lnTo>
                  <a:close/>
                  <a:moveTo>
                    <a:pt x="137744" y="15057"/>
                  </a:moveTo>
                  <a:lnTo>
                    <a:pt x="137577" y="15113"/>
                  </a:lnTo>
                  <a:lnTo>
                    <a:pt x="137298" y="15280"/>
                  </a:lnTo>
                  <a:lnTo>
                    <a:pt x="137131" y="15559"/>
                  </a:lnTo>
                  <a:lnTo>
                    <a:pt x="137075" y="15670"/>
                  </a:lnTo>
                  <a:lnTo>
                    <a:pt x="137075" y="15838"/>
                  </a:lnTo>
                  <a:lnTo>
                    <a:pt x="137075" y="16005"/>
                  </a:lnTo>
                  <a:lnTo>
                    <a:pt x="137131" y="16172"/>
                  </a:lnTo>
                  <a:lnTo>
                    <a:pt x="137298" y="16451"/>
                  </a:lnTo>
                  <a:lnTo>
                    <a:pt x="137577" y="16618"/>
                  </a:lnTo>
                  <a:lnTo>
                    <a:pt x="137744" y="16674"/>
                  </a:lnTo>
                  <a:lnTo>
                    <a:pt x="138023" y="16674"/>
                  </a:lnTo>
                  <a:lnTo>
                    <a:pt x="138191" y="16618"/>
                  </a:lnTo>
                  <a:lnTo>
                    <a:pt x="138469" y="16451"/>
                  </a:lnTo>
                  <a:lnTo>
                    <a:pt x="138637" y="16172"/>
                  </a:lnTo>
                  <a:lnTo>
                    <a:pt x="138692" y="16005"/>
                  </a:lnTo>
                  <a:lnTo>
                    <a:pt x="138692" y="15838"/>
                  </a:lnTo>
                  <a:lnTo>
                    <a:pt x="138692" y="15670"/>
                  </a:lnTo>
                  <a:lnTo>
                    <a:pt x="138637" y="15559"/>
                  </a:lnTo>
                  <a:lnTo>
                    <a:pt x="138469" y="15280"/>
                  </a:lnTo>
                  <a:lnTo>
                    <a:pt x="138191" y="15113"/>
                  </a:lnTo>
                  <a:lnTo>
                    <a:pt x="138023" y="15057"/>
                  </a:lnTo>
                  <a:close/>
                  <a:moveTo>
                    <a:pt x="141035" y="15057"/>
                  </a:moveTo>
                  <a:lnTo>
                    <a:pt x="140867" y="15113"/>
                  </a:lnTo>
                  <a:lnTo>
                    <a:pt x="140644" y="15280"/>
                  </a:lnTo>
                  <a:lnTo>
                    <a:pt x="140421" y="15559"/>
                  </a:lnTo>
                  <a:lnTo>
                    <a:pt x="140365" y="15670"/>
                  </a:lnTo>
                  <a:lnTo>
                    <a:pt x="140365" y="15838"/>
                  </a:lnTo>
                  <a:lnTo>
                    <a:pt x="140365" y="16005"/>
                  </a:lnTo>
                  <a:lnTo>
                    <a:pt x="140421" y="16172"/>
                  </a:lnTo>
                  <a:lnTo>
                    <a:pt x="140644" y="16451"/>
                  </a:lnTo>
                  <a:lnTo>
                    <a:pt x="140867" y="16618"/>
                  </a:lnTo>
                  <a:lnTo>
                    <a:pt x="141035" y="16674"/>
                  </a:lnTo>
                  <a:lnTo>
                    <a:pt x="141369" y="16674"/>
                  </a:lnTo>
                  <a:lnTo>
                    <a:pt x="141537" y="16618"/>
                  </a:lnTo>
                  <a:lnTo>
                    <a:pt x="141815" y="16451"/>
                  </a:lnTo>
                  <a:lnTo>
                    <a:pt x="141983" y="16172"/>
                  </a:lnTo>
                  <a:lnTo>
                    <a:pt x="142039" y="16005"/>
                  </a:lnTo>
                  <a:lnTo>
                    <a:pt x="142039" y="15838"/>
                  </a:lnTo>
                  <a:lnTo>
                    <a:pt x="142039" y="15670"/>
                  </a:lnTo>
                  <a:lnTo>
                    <a:pt x="141983" y="15559"/>
                  </a:lnTo>
                  <a:lnTo>
                    <a:pt x="141815" y="15280"/>
                  </a:lnTo>
                  <a:lnTo>
                    <a:pt x="141537" y="15113"/>
                  </a:lnTo>
                  <a:lnTo>
                    <a:pt x="141369" y="15057"/>
                  </a:lnTo>
                  <a:close/>
                  <a:moveTo>
                    <a:pt x="146165" y="15001"/>
                  </a:moveTo>
                  <a:lnTo>
                    <a:pt x="145998" y="15057"/>
                  </a:lnTo>
                  <a:lnTo>
                    <a:pt x="145831" y="15113"/>
                  </a:lnTo>
                  <a:lnTo>
                    <a:pt x="145552" y="15280"/>
                  </a:lnTo>
                  <a:lnTo>
                    <a:pt x="145385" y="15559"/>
                  </a:lnTo>
                  <a:lnTo>
                    <a:pt x="145329" y="15670"/>
                  </a:lnTo>
                  <a:lnTo>
                    <a:pt x="145329" y="15838"/>
                  </a:lnTo>
                  <a:lnTo>
                    <a:pt x="145329" y="16005"/>
                  </a:lnTo>
                  <a:lnTo>
                    <a:pt x="145385" y="16172"/>
                  </a:lnTo>
                  <a:lnTo>
                    <a:pt x="145552" y="16451"/>
                  </a:lnTo>
                  <a:lnTo>
                    <a:pt x="145831" y="16618"/>
                  </a:lnTo>
                  <a:lnTo>
                    <a:pt x="145998" y="16674"/>
                  </a:lnTo>
                  <a:lnTo>
                    <a:pt x="146333" y="16674"/>
                  </a:lnTo>
                  <a:lnTo>
                    <a:pt x="146444" y="16618"/>
                  </a:lnTo>
                  <a:lnTo>
                    <a:pt x="146723" y="16451"/>
                  </a:lnTo>
                  <a:lnTo>
                    <a:pt x="146890" y="16172"/>
                  </a:lnTo>
                  <a:lnTo>
                    <a:pt x="146946" y="16005"/>
                  </a:lnTo>
                  <a:lnTo>
                    <a:pt x="147002" y="15838"/>
                  </a:lnTo>
                  <a:lnTo>
                    <a:pt x="146946" y="15670"/>
                  </a:lnTo>
                  <a:lnTo>
                    <a:pt x="146890" y="15559"/>
                  </a:lnTo>
                  <a:lnTo>
                    <a:pt x="146723" y="15280"/>
                  </a:lnTo>
                  <a:lnTo>
                    <a:pt x="146444" y="15113"/>
                  </a:lnTo>
                  <a:lnTo>
                    <a:pt x="146333" y="15057"/>
                  </a:lnTo>
                  <a:lnTo>
                    <a:pt x="146165" y="15001"/>
                  </a:lnTo>
                  <a:close/>
                  <a:moveTo>
                    <a:pt x="154586" y="15001"/>
                  </a:moveTo>
                  <a:lnTo>
                    <a:pt x="154419" y="15057"/>
                  </a:lnTo>
                  <a:lnTo>
                    <a:pt x="154251" y="15113"/>
                  </a:lnTo>
                  <a:lnTo>
                    <a:pt x="154028" y="15280"/>
                  </a:lnTo>
                  <a:lnTo>
                    <a:pt x="153805" y="15559"/>
                  </a:lnTo>
                  <a:lnTo>
                    <a:pt x="153750" y="15670"/>
                  </a:lnTo>
                  <a:lnTo>
                    <a:pt x="153750" y="15838"/>
                  </a:lnTo>
                  <a:lnTo>
                    <a:pt x="153750" y="16005"/>
                  </a:lnTo>
                  <a:lnTo>
                    <a:pt x="153805" y="16172"/>
                  </a:lnTo>
                  <a:lnTo>
                    <a:pt x="154028" y="16451"/>
                  </a:lnTo>
                  <a:lnTo>
                    <a:pt x="154251" y="16618"/>
                  </a:lnTo>
                  <a:lnTo>
                    <a:pt x="154419" y="16674"/>
                  </a:lnTo>
                  <a:lnTo>
                    <a:pt x="154753" y="16674"/>
                  </a:lnTo>
                  <a:lnTo>
                    <a:pt x="154921" y="16618"/>
                  </a:lnTo>
                  <a:lnTo>
                    <a:pt x="155200" y="16451"/>
                  </a:lnTo>
                  <a:lnTo>
                    <a:pt x="155367" y="16172"/>
                  </a:lnTo>
                  <a:lnTo>
                    <a:pt x="155423" y="16005"/>
                  </a:lnTo>
                  <a:lnTo>
                    <a:pt x="155423" y="15838"/>
                  </a:lnTo>
                  <a:lnTo>
                    <a:pt x="155423" y="15670"/>
                  </a:lnTo>
                  <a:lnTo>
                    <a:pt x="155367" y="15559"/>
                  </a:lnTo>
                  <a:lnTo>
                    <a:pt x="155200" y="15280"/>
                  </a:lnTo>
                  <a:lnTo>
                    <a:pt x="154921" y="15113"/>
                  </a:lnTo>
                  <a:lnTo>
                    <a:pt x="154753" y="15057"/>
                  </a:lnTo>
                  <a:lnTo>
                    <a:pt x="154586" y="15001"/>
                  </a:lnTo>
                  <a:close/>
                  <a:moveTo>
                    <a:pt x="159605" y="15001"/>
                  </a:moveTo>
                  <a:lnTo>
                    <a:pt x="159438" y="15057"/>
                  </a:lnTo>
                  <a:lnTo>
                    <a:pt x="159326" y="15113"/>
                  </a:lnTo>
                  <a:lnTo>
                    <a:pt x="159047" y="15280"/>
                  </a:lnTo>
                  <a:lnTo>
                    <a:pt x="158880" y="15559"/>
                  </a:lnTo>
                  <a:lnTo>
                    <a:pt x="158824" y="15670"/>
                  </a:lnTo>
                  <a:lnTo>
                    <a:pt x="158824" y="15838"/>
                  </a:lnTo>
                  <a:lnTo>
                    <a:pt x="158824" y="16005"/>
                  </a:lnTo>
                  <a:lnTo>
                    <a:pt x="158880" y="16172"/>
                  </a:lnTo>
                  <a:lnTo>
                    <a:pt x="159047" y="16451"/>
                  </a:lnTo>
                  <a:lnTo>
                    <a:pt x="159326" y="16618"/>
                  </a:lnTo>
                  <a:lnTo>
                    <a:pt x="159438" y="16674"/>
                  </a:lnTo>
                  <a:lnTo>
                    <a:pt x="159772" y="16674"/>
                  </a:lnTo>
                  <a:lnTo>
                    <a:pt x="159940" y="16618"/>
                  </a:lnTo>
                  <a:lnTo>
                    <a:pt x="160219" y="16451"/>
                  </a:lnTo>
                  <a:lnTo>
                    <a:pt x="160386" y="16172"/>
                  </a:lnTo>
                  <a:lnTo>
                    <a:pt x="160442" y="16005"/>
                  </a:lnTo>
                  <a:lnTo>
                    <a:pt x="160442" y="15838"/>
                  </a:lnTo>
                  <a:lnTo>
                    <a:pt x="160442" y="15670"/>
                  </a:lnTo>
                  <a:lnTo>
                    <a:pt x="160386" y="15559"/>
                  </a:lnTo>
                  <a:lnTo>
                    <a:pt x="160219" y="15280"/>
                  </a:lnTo>
                  <a:lnTo>
                    <a:pt x="159940" y="15113"/>
                  </a:lnTo>
                  <a:lnTo>
                    <a:pt x="159772" y="15057"/>
                  </a:lnTo>
                  <a:lnTo>
                    <a:pt x="159605" y="15001"/>
                  </a:lnTo>
                  <a:close/>
                  <a:moveTo>
                    <a:pt x="162951" y="15001"/>
                  </a:moveTo>
                  <a:lnTo>
                    <a:pt x="162784" y="15057"/>
                  </a:lnTo>
                  <a:lnTo>
                    <a:pt x="162617" y="15113"/>
                  </a:lnTo>
                  <a:lnTo>
                    <a:pt x="162338" y="15280"/>
                  </a:lnTo>
                  <a:lnTo>
                    <a:pt x="162170" y="15559"/>
                  </a:lnTo>
                  <a:lnTo>
                    <a:pt x="162115" y="15670"/>
                  </a:lnTo>
                  <a:lnTo>
                    <a:pt x="162115" y="15838"/>
                  </a:lnTo>
                  <a:lnTo>
                    <a:pt x="162115" y="16005"/>
                  </a:lnTo>
                  <a:lnTo>
                    <a:pt x="162170" y="16172"/>
                  </a:lnTo>
                  <a:lnTo>
                    <a:pt x="162338" y="16451"/>
                  </a:lnTo>
                  <a:lnTo>
                    <a:pt x="162617" y="16618"/>
                  </a:lnTo>
                  <a:lnTo>
                    <a:pt x="162784" y="16674"/>
                  </a:lnTo>
                  <a:lnTo>
                    <a:pt x="163118" y="16674"/>
                  </a:lnTo>
                  <a:lnTo>
                    <a:pt x="163286" y="16618"/>
                  </a:lnTo>
                  <a:lnTo>
                    <a:pt x="163509" y="16451"/>
                  </a:lnTo>
                  <a:lnTo>
                    <a:pt x="163732" y="16172"/>
                  </a:lnTo>
                  <a:lnTo>
                    <a:pt x="163788" y="16005"/>
                  </a:lnTo>
                  <a:lnTo>
                    <a:pt x="163788" y="15838"/>
                  </a:lnTo>
                  <a:lnTo>
                    <a:pt x="163788" y="15670"/>
                  </a:lnTo>
                  <a:lnTo>
                    <a:pt x="163732" y="15559"/>
                  </a:lnTo>
                  <a:lnTo>
                    <a:pt x="163509" y="15280"/>
                  </a:lnTo>
                  <a:lnTo>
                    <a:pt x="163286" y="15113"/>
                  </a:lnTo>
                  <a:lnTo>
                    <a:pt x="163118" y="15057"/>
                  </a:lnTo>
                  <a:lnTo>
                    <a:pt x="162951" y="15001"/>
                  </a:lnTo>
                  <a:close/>
                  <a:moveTo>
                    <a:pt x="168026" y="15001"/>
                  </a:moveTo>
                  <a:lnTo>
                    <a:pt x="167859" y="15057"/>
                  </a:lnTo>
                  <a:lnTo>
                    <a:pt x="167691" y="15113"/>
                  </a:lnTo>
                  <a:lnTo>
                    <a:pt x="167412" y="15280"/>
                  </a:lnTo>
                  <a:lnTo>
                    <a:pt x="167245" y="15559"/>
                  </a:lnTo>
                  <a:lnTo>
                    <a:pt x="167189" y="15670"/>
                  </a:lnTo>
                  <a:lnTo>
                    <a:pt x="167189" y="15838"/>
                  </a:lnTo>
                  <a:lnTo>
                    <a:pt x="167189" y="16005"/>
                  </a:lnTo>
                  <a:lnTo>
                    <a:pt x="167245" y="16172"/>
                  </a:lnTo>
                  <a:lnTo>
                    <a:pt x="167412" y="16451"/>
                  </a:lnTo>
                  <a:lnTo>
                    <a:pt x="167691" y="16618"/>
                  </a:lnTo>
                  <a:lnTo>
                    <a:pt x="167859" y="16674"/>
                  </a:lnTo>
                  <a:lnTo>
                    <a:pt x="168193" y="16674"/>
                  </a:lnTo>
                  <a:lnTo>
                    <a:pt x="168361" y="16618"/>
                  </a:lnTo>
                  <a:lnTo>
                    <a:pt x="168584" y="16451"/>
                  </a:lnTo>
                  <a:lnTo>
                    <a:pt x="168751" y="16172"/>
                  </a:lnTo>
                  <a:lnTo>
                    <a:pt x="168807" y="16005"/>
                  </a:lnTo>
                  <a:lnTo>
                    <a:pt x="168862" y="15838"/>
                  </a:lnTo>
                  <a:lnTo>
                    <a:pt x="168807" y="15670"/>
                  </a:lnTo>
                  <a:lnTo>
                    <a:pt x="168751" y="15559"/>
                  </a:lnTo>
                  <a:lnTo>
                    <a:pt x="168584" y="15280"/>
                  </a:lnTo>
                  <a:lnTo>
                    <a:pt x="168361" y="15113"/>
                  </a:lnTo>
                  <a:lnTo>
                    <a:pt x="168193" y="15057"/>
                  </a:lnTo>
                  <a:lnTo>
                    <a:pt x="168026" y="15001"/>
                  </a:lnTo>
                  <a:close/>
                  <a:moveTo>
                    <a:pt x="171316" y="15001"/>
                  </a:moveTo>
                  <a:lnTo>
                    <a:pt x="171149" y="15057"/>
                  </a:lnTo>
                  <a:lnTo>
                    <a:pt x="171037" y="15113"/>
                  </a:lnTo>
                  <a:lnTo>
                    <a:pt x="170758" y="15280"/>
                  </a:lnTo>
                  <a:lnTo>
                    <a:pt x="170591" y="15559"/>
                  </a:lnTo>
                  <a:lnTo>
                    <a:pt x="170535" y="15670"/>
                  </a:lnTo>
                  <a:lnTo>
                    <a:pt x="170480" y="15838"/>
                  </a:lnTo>
                  <a:lnTo>
                    <a:pt x="170535" y="16005"/>
                  </a:lnTo>
                  <a:lnTo>
                    <a:pt x="170591" y="16172"/>
                  </a:lnTo>
                  <a:lnTo>
                    <a:pt x="170758" y="16451"/>
                  </a:lnTo>
                  <a:lnTo>
                    <a:pt x="171037" y="16618"/>
                  </a:lnTo>
                  <a:lnTo>
                    <a:pt x="171149" y="16674"/>
                  </a:lnTo>
                  <a:lnTo>
                    <a:pt x="171483" y="16674"/>
                  </a:lnTo>
                  <a:lnTo>
                    <a:pt x="171651" y="16618"/>
                  </a:lnTo>
                  <a:lnTo>
                    <a:pt x="171930" y="16451"/>
                  </a:lnTo>
                  <a:lnTo>
                    <a:pt x="172097" y="16172"/>
                  </a:lnTo>
                  <a:lnTo>
                    <a:pt x="172153" y="16005"/>
                  </a:lnTo>
                  <a:lnTo>
                    <a:pt x="172153" y="15838"/>
                  </a:lnTo>
                  <a:lnTo>
                    <a:pt x="172153" y="15670"/>
                  </a:lnTo>
                  <a:lnTo>
                    <a:pt x="172097" y="15559"/>
                  </a:lnTo>
                  <a:lnTo>
                    <a:pt x="171930" y="15280"/>
                  </a:lnTo>
                  <a:lnTo>
                    <a:pt x="171651" y="15113"/>
                  </a:lnTo>
                  <a:lnTo>
                    <a:pt x="171483" y="15057"/>
                  </a:lnTo>
                  <a:lnTo>
                    <a:pt x="171316" y="15001"/>
                  </a:lnTo>
                  <a:close/>
                  <a:moveTo>
                    <a:pt x="174774" y="15001"/>
                  </a:moveTo>
                  <a:lnTo>
                    <a:pt x="174606" y="15057"/>
                  </a:lnTo>
                  <a:lnTo>
                    <a:pt x="174439" y="15113"/>
                  </a:lnTo>
                  <a:lnTo>
                    <a:pt x="174160" y="15280"/>
                  </a:lnTo>
                  <a:lnTo>
                    <a:pt x="173993" y="15559"/>
                  </a:lnTo>
                  <a:lnTo>
                    <a:pt x="173937" y="15670"/>
                  </a:lnTo>
                  <a:lnTo>
                    <a:pt x="173937" y="15838"/>
                  </a:lnTo>
                  <a:lnTo>
                    <a:pt x="173937" y="16005"/>
                  </a:lnTo>
                  <a:lnTo>
                    <a:pt x="173993" y="16172"/>
                  </a:lnTo>
                  <a:lnTo>
                    <a:pt x="174160" y="16451"/>
                  </a:lnTo>
                  <a:lnTo>
                    <a:pt x="174439" y="16618"/>
                  </a:lnTo>
                  <a:lnTo>
                    <a:pt x="174606" y="16674"/>
                  </a:lnTo>
                  <a:lnTo>
                    <a:pt x="174941" y="16674"/>
                  </a:lnTo>
                  <a:lnTo>
                    <a:pt x="175053" y="16618"/>
                  </a:lnTo>
                  <a:lnTo>
                    <a:pt x="175331" y="16451"/>
                  </a:lnTo>
                  <a:lnTo>
                    <a:pt x="175499" y="16172"/>
                  </a:lnTo>
                  <a:lnTo>
                    <a:pt x="175554" y="16005"/>
                  </a:lnTo>
                  <a:lnTo>
                    <a:pt x="175610" y="15838"/>
                  </a:lnTo>
                  <a:lnTo>
                    <a:pt x="175554" y="15670"/>
                  </a:lnTo>
                  <a:lnTo>
                    <a:pt x="175499" y="15559"/>
                  </a:lnTo>
                  <a:lnTo>
                    <a:pt x="175331" y="15280"/>
                  </a:lnTo>
                  <a:lnTo>
                    <a:pt x="175053" y="15113"/>
                  </a:lnTo>
                  <a:lnTo>
                    <a:pt x="174941" y="15057"/>
                  </a:lnTo>
                  <a:lnTo>
                    <a:pt x="174774" y="15001"/>
                  </a:lnTo>
                  <a:close/>
                  <a:moveTo>
                    <a:pt x="184812" y="15001"/>
                  </a:moveTo>
                  <a:lnTo>
                    <a:pt x="184644" y="15057"/>
                  </a:lnTo>
                  <a:lnTo>
                    <a:pt x="184477" y="15113"/>
                  </a:lnTo>
                  <a:lnTo>
                    <a:pt x="184198" y="15280"/>
                  </a:lnTo>
                  <a:lnTo>
                    <a:pt x="184031" y="15559"/>
                  </a:lnTo>
                  <a:lnTo>
                    <a:pt x="183975" y="15670"/>
                  </a:lnTo>
                  <a:lnTo>
                    <a:pt x="183975" y="15838"/>
                  </a:lnTo>
                  <a:lnTo>
                    <a:pt x="183975" y="16005"/>
                  </a:lnTo>
                  <a:lnTo>
                    <a:pt x="184031" y="16172"/>
                  </a:lnTo>
                  <a:lnTo>
                    <a:pt x="184198" y="16451"/>
                  </a:lnTo>
                  <a:lnTo>
                    <a:pt x="184477" y="16618"/>
                  </a:lnTo>
                  <a:lnTo>
                    <a:pt x="184644" y="16674"/>
                  </a:lnTo>
                  <a:lnTo>
                    <a:pt x="184979" y="16674"/>
                  </a:lnTo>
                  <a:lnTo>
                    <a:pt x="185091" y="16618"/>
                  </a:lnTo>
                  <a:lnTo>
                    <a:pt x="185369" y="16451"/>
                  </a:lnTo>
                  <a:lnTo>
                    <a:pt x="185537" y="16172"/>
                  </a:lnTo>
                  <a:lnTo>
                    <a:pt x="185593" y="16005"/>
                  </a:lnTo>
                  <a:lnTo>
                    <a:pt x="185648" y="15838"/>
                  </a:lnTo>
                  <a:lnTo>
                    <a:pt x="185593" y="15670"/>
                  </a:lnTo>
                  <a:lnTo>
                    <a:pt x="185537" y="15559"/>
                  </a:lnTo>
                  <a:lnTo>
                    <a:pt x="185369" y="15280"/>
                  </a:lnTo>
                  <a:lnTo>
                    <a:pt x="185091" y="15113"/>
                  </a:lnTo>
                  <a:lnTo>
                    <a:pt x="184979" y="15057"/>
                  </a:lnTo>
                  <a:lnTo>
                    <a:pt x="184812" y="15001"/>
                  </a:lnTo>
                  <a:close/>
                  <a:moveTo>
                    <a:pt x="226804" y="15057"/>
                  </a:moveTo>
                  <a:lnTo>
                    <a:pt x="226637" y="15113"/>
                  </a:lnTo>
                  <a:lnTo>
                    <a:pt x="226358" y="15280"/>
                  </a:lnTo>
                  <a:lnTo>
                    <a:pt x="226191" y="15559"/>
                  </a:lnTo>
                  <a:lnTo>
                    <a:pt x="226135" y="15670"/>
                  </a:lnTo>
                  <a:lnTo>
                    <a:pt x="226135" y="15838"/>
                  </a:lnTo>
                  <a:lnTo>
                    <a:pt x="226135" y="16005"/>
                  </a:lnTo>
                  <a:lnTo>
                    <a:pt x="226191" y="16172"/>
                  </a:lnTo>
                  <a:lnTo>
                    <a:pt x="226358" y="16451"/>
                  </a:lnTo>
                  <a:lnTo>
                    <a:pt x="226637" y="16618"/>
                  </a:lnTo>
                  <a:lnTo>
                    <a:pt x="226804" y="16674"/>
                  </a:lnTo>
                  <a:lnTo>
                    <a:pt x="227139" y="16674"/>
                  </a:lnTo>
                  <a:lnTo>
                    <a:pt x="227250" y="16618"/>
                  </a:lnTo>
                  <a:lnTo>
                    <a:pt x="227529" y="16451"/>
                  </a:lnTo>
                  <a:lnTo>
                    <a:pt x="227697" y="16172"/>
                  </a:lnTo>
                  <a:lnTo>
                    <a:pt x="227752" y="16005"/>
                  </a:lnTo>
                  <a:lnTo>
                    <a:pt x="227808" y="15838"/>
                  </a:lnTo>
                  <a:lnTo>
                    <a:pt x="227752" y="15670"/>
                  </a:lnTo>
                  <a:lnTo>
                    <a:pt x="227697" y="15559"/>
                  </a:lnTo>
                  <a:lnTo>
                    <a:pt x="227529" y="15280"/>
                  </a:lnTo>
                  <a:lnTo>
                    <a:pt x="227250" y="15113"/>
                  </a:lnTo>
                  <a:lnTo>
                    <a:pt x="227139" y="15057"/>
                  </a:lnTo>
                  <a:close/>
                  <a:moveTo>
                    <a:pt x="230150" y="15057"/>
                  </a:moveTo>
                  <a:lnTo>
                    <a:pt x="229983" y="15113"/>
                  </a:lnTo>
                  <a:lnTo>
                    <a:pt x="229760" y="15280"/>
                  </a:lnTo>
                  <a:lnTo>
                    <a:pt x="229537" y="15559"/>
                  </a:lnTo>
                  <a:lnTo>
                    <a:pt x="229481" y="15670"/>
                  </a:lnTo>
                  <a:lnTo>
                    <a:pt x="229481" y="15838"/>
                  </a:lnTo>
                  <a:lnTo>
                    <a:pt x="229481" y="16005"/>
                  </a:lnTo>
                  <a:lnTo>
                    <a:pt x="229537" y="16172"/>
                  </a:lnTo>
                  <a:lnTo>
                    <a:pt x="229760" y="16451"/>
                  </a:lnTo>
                  <a:lnTo>
                    <a:pt x="229983" y="16618"/>
                  </a:lnTo>
                  <a:lnTo>
                    <a:pt x="230150" y="16674"/>
                  </a:lnTo>
                  <a:lnTo>
                    <a:pt x="230485" y="16674"/>
                  </a:lnTo>
                  <a:lnTo>
                    <a:pt x="230652" y="16618"/>
                  </a:lnTo>
                  <a:lnTo>
                    <a:pt x="230931" y="16451"/>
                  </a:lnTo>
                  <a:lnTo>
                    <a:pt x="231098" y="16172"/>
                  </a:lnTo>
                  <a:lnTo>
                    <a:pt x="231154" y="16005"/>
                  </a:lnTo>
                  <a:lnTo>
                    <a:pt x="231154" y="15838"/>
                  </a:lnTo>
                  <a:lnTo>
                    <a:pt x="231154" y="15670"/>
                  </a:lnTo>
                  <a:lnTo>
                    <a:pt x="231098" y="15559"/>
                  </a:lnTo>
                  <a:lnTo>
                    <a:pt x="230931" y="15280"/>
                  </a:lnTo>
                  <a:lnTo>
                    <a:pt x="230652" y="15113"/>
                  </a:lnTo>
                  <a:lnTo>
                    <a:pt x="230485" y="15057"/>
                  </a:lnTo>
                  <a:close/>
                  <a:moveTo>
                    <a:pt x="233496" y="15057"/>
                  </a:moveTo>
                  <a:lnTo>
                    <a:pt x="233385" y="15113"/>
                  </a:lnTo>
                  <a:lnTo>
                    <a:pt x="233106" y="15280"/>
                  </a:lnTo>
                  <a:lnTo>
                    <a:pt x="232939" y="15559"/>
                  </a:lnTo>
                  <a:lnTo>
                    <a:pt x="232883" y="15670"/>
                  </a:lnTo>
                  <a:lnTo>
                    <a:pt x="232883" y="15838"/>
                  </a:lnTo>
                  <a:lnTo>
                    <a:pt x="232883" y="16005"/>
                  </a:lnTo>
                  <a:lnTo>
                    <a:pt x="232939" y="16172"/>
                  </a:lnTo>
                  <a:lnTo>
                    <a:pt x="233106" y="16451"/>
                  </a:lnTo>
                  <a:lnTo>
                    <a:pt x="233385" y="16618"/>
                  </a:lnTo>
                  <a:lnTo>
                    <a:pt x="233496" y="16674"/>
                  </a:lnTo>
                  <a:lnTo>
                    <a:pt x="233831" y="16674"/>
                  </a:lnTo>
                  <a:lnTo>
                    <a:pt x="233998" y="16618"/>
                  </a:lnTo>
                  <a:lnTo>
                    <a:pt x="234277" y="16451"/>
                  </a:lnTo>
                  <a:lnTo>
                    <a:pt x="234444" y="16172"/>
                  </a:lnTo>
                  <a:lnTo>
                    <a:pt x="234500" y="16005"/>
                  </a:lnTo>
                  <a:lnTo>
                    <a:pt x="234500" y="15838"/>
                  </a:lnTo>
                  <a:lnTo>
                    <a:pt x="234500" y="15670"/>
                  </a:lnTo>
                  <a:lnTo>
                    <a:pt x="234444" y="15559"/>
                  </a:lnTo>
                  <a:lnTo>
                    <a:pt x="234277" y="15280"/>
                  </a:lnTo>
                  <a:lnTo>
                    <a:pt x="233998" y="15113"/>
                  </a:lnTo>
                  <a:lnTo>
                    <a:pt x="233831" y="15057"/>
                  </a:lnTo>
                  <a:close/>
                  <a:moveTo>
                    <a:pt x="236842" y="15057"/>
                  </a:moveTo>
                  <a:lnTo>
                    <a:pt x="236675" y="15113"/>
                  </a:lnTo>
                  <a:lnTo>
                    <a:pt x="236396" y="15280"/>
                  </a:lnTo>
                  <a:lnTo>
                    <a:pt x="236229" y="15559"/>
                  </a:lnTo>
                  <a:lnTo>
                    <a:pt x="236173" y="15670"/>
                  </a:lnTo>
                  <a:lnTo>
                    <a:pt x="236173" y="15838"/>
                  </a:lnTo>
                  <a:lnTo>
                    <a:pt x="236173" y="16005"/>
                  </a:lnTo>
                  <a:lnTo>
                    <a:pt x="236229" y="16172"/>
                  </a:lnTo>
                  <a:lnTo>
                    <a:pt x="236396" y="16451"/>
                  </a:lnTo>
                  <a:lnTo>
                    <a:pt x="236675" y="16618"/>
                  </a:lnTo>
                  <a:lnTo>
                    <a:pt x="236842" y="16674"/>
                  </a:lnTo>
                  <a:lnTo>
                    <a:pt x="237177" y="16674"/>
                  </a:lnTo>
                  <a:lnTo>
                    <a:pt x="237344" y="16618"/>
                  </a:lnTo>
                  <a:lnTo>
                    <a:pt x="237567" y="16451"/>
                  </a:lnTo>
                  <a:lnTo>
                    <a:pt x="237790" y="16172"/>
                  </a:lnTo>
                  <a:lnTo>
                    <a:pt x="237790" y="16005"/>
                  </a:lnTo>
                  <a:lnTo>
                    <a:pt x="237846" y="15838"/>
                  </a:lnTo>
                  <a:lnTo>
                    <a:pt x="237790" y="15670"/>
                  </a:lnTo>
                  <a:lnTo>
                    <a:pt x="237790" y="15559"/>
                  </a:lnTo>
                  <a:lnTo>
                    <a:pt x="237567" y="15280"/>
                  </a:lnTo>
                  <a:lnTo>
                    <a:pt x="237344" y="15113"/>
                  </a:lnTo>
                  <a:lnTo>
                    <a:pt x="237177" y="15057"/>
                  </a:lnTo>
                  <a:close/>
                  <a:moveTo>
                    <a:pt x="241973" y="15001"/>
                  </a:moveTo>
                  <a:lnTo>
                    <a:pt x="241806" y="15057"/>
                  </a:lnTo>
                  <a:lnTo>
                    <a:pt x="241638" y="15113"/>
                  </a:lnTo>
                  <a:lnTo>
                    <a:pt x="241359" y="15280"/>
                  </a:lnTo>
                  <a:lnTo>
                    <a:pt x="241192" y="15559"/>
                  </a:lnTo>
                  <a:lnTo>
                    <a:pt x="241136" y="15670"/>
                  </a:lnTo>
                  <a:lnTo>
                    <a:pt x="241136" y="15838"/>
                  </a:lnTo>
                  <a:lnTo>
                    <a:pt x="241136" y="16005"/>
                  </a:lnTo>
                  <a:lnTo>
                    <a:pt x="241192" y="16172"/>
                  </a:lnTo>
                  <a:lnTo>
                    <a:pt x="241359" y="16451"/>
                  </a:lnTo>
                  <a:lnTo>
                    <a:pt x="241638" y="16618"/>
                  </a:lnTo>
                  <a:lnTo>
                    <a:pt x="241806" y="16674"/>
                  </a:lnTo>
                  <a:lnTo>
                    <a:pt x="242140" y="16674"/>
                  </a:lnTo>
                  <a:lnTo>
                    <a:pt x="242308" y="16618"/>
                  </a:lnTo>
                  <a:lnTo>
                    <a:pt x="242531" y="16451"/>
                  </a:lnTo>
                  <a:lnTo>
                    <a:pt x="242754" y="16172"/>
                  </a:lnTo>
                  <a:lnTo>
                    <a:pt x="242754" y="16005"/>
                  </a:lnTo>
                  <a:lnTo>
                    <a:pt x="242809" y="15838"/>
                  </a:lnTo>
                  <a:lnTo>
                    <a:pt x="242754" y="15670"/>
                  </a:lnTo>
                  <a:lnTo>
                    <a:pt x="242754" y="15559"/>
                  </a:lnTo>
                  <a:lnTo>
                    <a:pt x="242531" y="15280"/>
                  </a:lnTo>
                  <a:lnTo>
                    <a:pt x="242308" y="15113"/>
                  </a:lnTo>
                  <a:lnTo>
                    <a:pt x="242140" y="15057"/>
                  </a:lnTo>
                  <a:lnTo>
                    <a:pt x="241973" y="15001"/>
                  </a:lnTo>
                  <a:close/>
                  <a:moveTo>
                    <a:pt x="250394" y="15001"/>
                  </a:moveTo>
                  <a:lnTo>
                    <a:pt x="250226" y="15057"/>
                  </a:lnTo>
                  <a:lnTo>
                    <a:pt x="250059" y="15113"/>
                  </a:lnTo>
                  <a:lnTo>
                    <a:pt x="249836" y="15280"/>
                  </a:lnTo>
                  <a:lnTo>
                    <a:pt x="249669" y="15559"/>
                  </a:lnTo>
                  <a:lnTo>
                    <a:pt x="249613" y="15670"/>
                  </a:lnTo>
                  <a:lnTo>
                    <a:pt x="249557" y="15838"/>
                  </a:lnTo>
                  <a:lnTo>
                    <a:pt x="249613" y="16005"/>
                  </a:lnTo>
                  <a:lnTo>
                    <a:pt x="249669" y="16172"/>
                  </a:lnTo>
                  <a:lnTo>
                    <a:pt x="249836" y="16451"/>
                  </a:lnTo>
                  <a:lnTo>
                    <a:pt x="250059" y="16618"/>
                  </a:lnTo>
                  <a:lnTo>
                    <a:pt x="250226" y="16674"/>
                  </a:lnTo>
                  <a:lnTo>
                    <a:pt x="250561" y="16674"/>
                  </a:lnTo>
                  <a:lnTo>
                    <a:pt x="250728" y="16618"/>
                  </a:lnTo>
                  <a:lnTo>
                    <a:pt x="251007" y="16451"/>
                  </a:lnTo>
                  <a:lnTo>
                    <a:pt x="251174" y="16172"/>
                  </a:lnTo>
                  <a:lnTo>
                    <a:pt x="251230" y="16005"/>
                  </a:lnTo>
                  <a:lnTo>
                    <a:pt x="251230" y="15838"/>
                  </a:lnTo>
                  <a:lnTo>
                    <a:pt x="251230" y="15670"/>
                  </a:lnTo>
                  <a:lnTo>
                    <a:pt x="251174" y="15559"/>
                  </a:lnTo>
                  <a:lnTo>
                    <a:pt x="251007" y="15280"/>
                  </a:lnTo>
                  <a:lnTo>
                    <a:pt x="250728" y="15113"/>
                  </a:lnTo>
                  <a:lnTo>
                    <a:pt x="250561" y="15057"/>
                  </a:lnTo>
                  <a:lnTo>
                    <a:pt x="250394" y="15001"/>
                  </a:lnTo>
                  <a:close/>
                  <a:moveTo>
                    <a:pt x="255469" y="15001"/>
                  </a:moveTo>
                  <a:lnTo>
                    <a:pt x="255301" y="15057"/>
                  </a:lnTo>
                  <a:lnTo>
                    <a:pt x="255134" y="15113"/>
                  </a:lnTo>
                  <a:lnTo>
                    <a:pt x="254855" y="15280"/>
                  </a:lnTo>
                  <a:lnTo>
                    <a:pt x="254688" y="15559"/>
                  </a:lnTo>
                  <a:lnTo>
                    <a:pt x="254632" y="15670"/>
                  </a:lnTo>
                  <a:lnTo>
                    <a:pt x="254632" y="15838"/>
                  </a:lnTo>
                  <a:lnTo>
                    <a:pt x="254632" y="16005"/>
                  </a:lnTo>
                  <a:lnTo>
                    <a:pt x="254688" y="16172"/>
                  </a:lnTo>
                  <a:lnTo>
                    <a:pt x="254855" y="16451"/>
                  </a:lnTo>
                  <a:lnTo>
                    <a:pt x="255134" y="16618"/>
                  </a:lnTo>
                  <a:lnTo>
                    <a:pt x="255301" y="16674"/>
                  </a:lnTo>
                  <a:lnTo>
                    <a:pt x="255636" y="16674"/>
                  </a:lnTo>
                  <a:lnTo>
                    <a:pt x="255747" y="16618"/>
                  </a:lnTo>
                  <a:lnTo>
                    <a:pt x="256026" y="16451"/>
                  </a:lnTo>
                  <a:lnTo>
                    <a:pt x="256194" y="16172"/>
                  </a:lnTo>
                  <a:lnTo>
                    <a:pt x="256249" y="16005"/>
                  </a:lnTo>
                  <a:lnTo>
                    <a:pt x="256305" y="15838"/>
                  </a:lnTo>
                  <a:lnTo>
                    <a:pt x="256249" y="15670"/>
                  </a:lnTo>
                  <a:lnTo>
                    <a:pt x="256194" y="15559"/>
                  </a:lnTo>
                  <a:lnTo>
                    <a:pt x="256026" y="15280"/>
                  </a:lnTo>
                  <a:lnTo>
                    <a:pt x="255747" y="15113"/>
                  </a:lnTo>
                  <a:lnTo>
                    <a:pt x="255636" y="15057"/>
                  </a:lnTo>
                  <a:lnTo>
                    <a:pt x="255469" y="15001"/>
                  </a:lnTo>
                  <a:close/>
                  <a:moveTo>
                    <a:pt x="258759" y="15001"/>
                  </a:moveTo>
                  <a:lnTo>
                    <a:pt x="258591" y="15057"/>
                  </a:lnTo>
                  <a:lnTo>
                    <a:pt x="258424" y="15113"/>
                  </a:lnTo>
                  <a:lnTo>
                    <a:pt x="258201" y="15280"/>
                  </a:lnTo>
                  <a:lnTo>
                    <a:pt x="257978" y="15559"/>
                  </a:lnTo>
                  <a:lnTo>
                    <a:pt x="257978" y="15670"/>
                  </a:lnTo>
                  <a:lnTo>
                    <a:pt x="257922" y="15838"/>
                  </a:lnTo>
                  <a:lnTo>
                    <a:pt x="257978" y="16005"/>
                  </a:lnTo>
                  <a:lnTo>
                    <a:pt x="257978" y="16172"/>
                  </a:lnTo>
                  <a:lnTo>
                    <a:pt x="258201" y="16451"/>
                  </a:lnTo>
                  <a:lnTo>
                    <a:pt x="258424" y="16618"/>
                  </a:lnTo>
                  <a:lnTo>
                    <a:pt x="258591" y="16674"/>
                  </a:lnTo>
                  <a:lnTo>
                    <a:pt x="258926" y="16674"/>
                  </a:lnTo>
                  <a:lnTo>
                    <a:pt x="259093" y="16618"/>
                  </a:lnTo>
                  <a:lnTo>
                    <a:pt x="259372" y="16451"/>
                  </a:lnTo>
                  <a:lnTo>
                    <a:pt x="259540" y="16172"/>
                  </a:lnTo>
                  <a:lnTo>
                    <a:pt x="259595" y="16005"/>
                  </a:lnTo>
                  <a:lnTo>
                    <a:pt x="259595" y="15838"/>
                  </a:lnTo>
                  <a:lnTo>
                    <a:pt x="259595" y="15670"/>
                  </a:lnTo>
                  <a:lnTo>
                    <a:pt x="259540" y="15559"/>
                  </a:lnTo>
                  <a:lnTo>
                    <a:pt x="259372" y="15280"/>
                  </a:lnTo>
                  <a:lnTo>
                    <a:pt x="259093" y="15113"/>
                  </a:lnTo>
                  <a:lnTo>
                    <a:pt x="258926" y="15057"/>
                  </a:lnTo>
                  <a:lnTo>
                    <a:pt x="258759" y="15001"/>
                  </a:lnTo>
                  <a:close/>
                  <a:moveTo>
                    <a:pt x="263834" y="15001"/>
                  </a:moveTo>
                  <a:lnTo>
                    <a:pt x="263666" y="15057"/>
                  </a:lnTo>
                  <a:lnTo>
                    <a:pt x="263499" y="15113"/>
                  </a:lnTo>
                  <a:lnTo>
                    <a:pt x="263220" y="15280"/>
                  </a:lnTo>
                  <a:lnTo>
                    <a:pt x="263053" y="15559"/>
                  </a:lnTo>
                  <a:lnTo>
                    <a:pt x="262997" y="15670"/>
                  </a:lnTo>
                  <a:lnTo>
                    <a:pt x="262997" y="15838"/>
                  </a:lnTo>
                  <a:lnTo>
                    <a:pt x="262997" y="16005"/>
                  </a:lnTo>
                  <a:lnTo>
                    <a:pt x="263053" y="16172"/>
                  </a:lnTo>
                  <a:lnTo>
                    <a:pt x="263220" y="16451"/>
                  </a:lnTo>
                  <a:lnTo>
                    <a:pt x="263499" y="16618"/>
                  </a:lnTo>
                  <a:lnTo>
                    <a:pt x="263666" y="16674"/>
                  </a:lnTo>
                  <a:lnTo>
                    <a:pt x="264001" y="16674"/>
                  </a:lnTo>
                  <a:lnTo>
                    <a:pt x="264168" y="16618"/>
                  </a:lnTo>
                  <a:lnTo>
                    <a:pt x="264391" y="16451"/>
                  </a:lnTo>
                  <a:lnTo>
                    <a:pt x="264614" y="16172"/>
                  </a:lnTo>
                  <a:lnTo>
                    <a:pt x="264670" y="16005"/>
                  </a:lnTo>
                  <a:lnTo>
                    <a:pt x="264670" y="15838"/>
                  </a:lnTo>
                  <a:lnTo>
                    <a:pt x="264670" y="15670"/>
                  </a:lnTo>
                  <a:lnTo>
                    <a:pt x="264614" y="15559"/>
                  </a:lnTo>
                  <a:lnTo>
                    <a:pt x="264391" y="15280"/>
                  </a:lnTo>
                  <a:lnTo>
                    <a:pt x="264168" y="15113"/>
                  </a:lnTo>
                  <a:lnTo>
                    <a:pt x="264001" y="15057"/>
                  </a:lnTo>
                  <a:lnTo>
                    <a:pt x="263834" y="15001"/>
                  </a:lnTo>
                  <a:close/>
                  <a:moveTo>
                    <a:pt x="267124" y="15001"/>
                  </a:moveTo>
                  <a:lnTo>
                    <a:pt x="266957" y="15057"/>
                  </a:lnTo>
                  <a:lnTo>
                    <a:pt x="266845" y="15113"/>
                  </a:lnTo>
                  <a:lnTo>
                    <a:pt x="266566" y="15280"/>
                  </a:lnTo>
                  <a:lnTo>
                    <a:pt x="266399" y="15559"/>
                  </a:lnTo>
                  <a:lnTo>
                    <a:pt x="266343" y="15670"/>
                  </a:lnTo>
                  <a:lnTo>
                    <a:pt x="266343" y="15838"/>
                  </a:lnTo>
                  <a:lnTo>
                    <a:pt x="266343" y="16005"/>
                  </a:lnTo>
                  <a:lnTo>
                    <a:pt x="266399" y="16172"/>
                  </a:lnTo>
                  <a:lnTo>
                    <a:pt x="266566" y="16451"/>
                  </a:lnTo>
                  <a:lnTo>
                    <a:pt x="266845" y="16618"/>
                  </a:lnTo>
                  <a:lnTo>
                    <a:pt x="266957" y="16674"/>
                  </a:lnTo>
                  <a:lnTo>
                    <a:pt x="267291" y="16674"/>
                  </a:lnTo>
                  <a:lnTo>
                    <a:pt x="267458" y="16618"/>
                  </a:lnTo>
                  <a:lnTo>
                    <a:pt x="267737" y="16451"/>
                  </a:lnTo>
                  <a:lnTo>
                    <a:pt x="267905" y="16172"/>
                  </a:lnTo>
                  <a:lnTo>
                    <a:pt x="267960" y="16005"/>
                  </a:lnTo>
                  <a:lnTo>
                    <a:pt x="267960" y="15838"/>
                  </a:lnTo>
                  <a:lnTo>
                    <a:pt x="267960" y="15670"/>
                  </a:lnTo>
                  <a:lnTo>
                    <a:pt x="267905" y="15559"/>
                  </a:lnTo>
                  <a:lnTo>
                    <a:pt x="267737" y="15280"/>
                  </a:lnTo>
                  <a:lnTo>
                    <a:pt x="267458" y="15113"/>
                  </a:lnTo>
                  <a:lnTo>
                    <a:pt x="267291" y="15057"/>
                  </a:lnTo>
                  <a:lnTo>
                    <a:pt x="267124" y="15001"/>
                  </a:lnTo>
                  <a:close/>
                  <a:moveTo>
                    <a:pt x="270581" y="15001"/>
                  </a:moveTo>
                  <a:lnTo>
                    <a:pt x="270414" y="15057"/>
                  </a:lnTo>
                  <a:lnTo>
                    <a:pt x="270247" y="15113"/>
                  </a:lnTo>
                  <a:lnTo>
                    <a:pt x="269968" y="15280"/>
                  </a:lnTo>
                  <a:lnTo>
                    <a:pt x="269801" y="15559"/>
                  </a:lnTo>
                  <a:lnTo>
                    <a:pt x="269745" y="15670"/>
                  </a:lnTo>
                  <a:lnTo>
                    <a:pt x="269745" y="15838"/>
                  </a:lnTo>
                  <a:lnTo>
                    <a:pt x="269745" y="16005"/>
                  </a:lnTo>
                  <a:lnTo>
                    <a:pt x="269801" y="16172"/>
                  </a:lnTo>
                  <a:lnTo>
                    <a:pt x="269968" y="16451"/>
                  </a:lnTo>
                  <a:lnTo>
                    <a:pt x="270247" y="16618"/>
                  </a:lnTo>
                  <a:lnTo>
                    <a:pt x="270414" y="16674"/>
                  </a:lnTo>
                  <a:lnTo>
                    <a:pt x="270749" y="16674"/>
                  </a:lnTo>
                  <a:lnTo>
                    <a:pt x="270916" y="16618"/>
                  </a:lnTo>
                  <a:lnTo>
                    <a:pt x="271139" y="16451"/>
                  </a:lnTo>
                  <a:lnTo>
                    <a:pt x="271362" y="16172"/>
                  </a:lnTo>
                  <a:lnTo>
                    <a:pt x="271362" y="16005"/>
                  </a:lnTo>
                  <a:lnTo>
                    <a:pt x="271418" y="15838"/>
                  </a:lnTo>
                  <a:lnTo>
                    <a:pt x="271362" y="15670"/>
                  </a:lnTo>
                  <a:lnTo>
                    <a:pt x="271362" y="15559"/>
                  </a:lnTo>
                  <a:lnTo>
                    <a:pt x="271139" y="15280"/>
                  </a:lnTo>
                  <a:lnTo>
                    <a:pt x="270916" y="15113"/>
                  </a:lnTo>
                  <a:lnTo>
                    <a:pt x="270749" y="15057"/>
                  </a:lnTo>
                  <a:lnTo>
                    <a:pt x="270581" y="15001"/>
                  </a:lnTo>
                  <a:close/>
                  <a:moveTo>
                    <a:pt x="280619" y="15001"/>
                  </a:moveTo>
                  <a:lnTo>
                    <a:pt x="280452" y="15057"/>
                  </a:lnTo>
                  <a:lnTo>
                    <a:pt x="280285" y="15113"/>
                  </a:lnTo>
                  <a:lnTo>
                    <a:pt x="280006" y="15280"/>
                  </a:lnTo>
                  <a:lnTo>
                    <a:pt x="279839" y="15559"/>
                  </a:lnTo>
                  <a:lnTo>
                    <a:pt x="279783" y="15670"/>
                  </a:lnTo>
                  <a:lnTo>
                    <a:pt x="279783" y="15838"/>
                  </a:lnTo>
                  <a:lnTo>
                    <a:pt x="279783" y="16005"/>
                  </a:lnTo>
                  <a:lnTo>
                    <a:pt x="279839" y="16172"/>
                  </a:lnTo>
                  <a:lnTo>
                    <a:pt x="280006" y="16451"/>
                  </a:lnTo>
                  <a:lnTo>
                    <a:pt x="280285" y="16618"/>
                  </a:lnTo>
                  <a:lnTo>
                    <a:pt x="280452" y="16674"/>
                  </a:lnTo>
                  <a:lnTo>
                    <a:pt x="280787" y="16674"/>
                  </a:lnTo>
                  <a:lnTo>
                    <a:pt x="280954" y="16618"/>
                  </a:lnTo>
                  <a:lnTo>
                    <a:pt x="281177" y="16451"/>
                  </a:lnTo>
                  <a:lnTo>
                    <a:pt x="281400" y="16172"/>
                  </a:lnTo>
                  <a:lnTo>
                    <a:pt x="281400" y="16005"/>
                  </a:lnTo>
                  <a:lnTo>
                    <a:pt x="281456" y="15838"/>
                  </a:lnTo>
                  <a:lnTo>
                    <a:pt x="281400" y="15670"/>
                  </a:lnTo>
                  <a:lnTo>
                    <a:pt x="281400" y="15559"/>
                  </a:lnTo>
                  <a:lnTo>
                    <a:pt x="281177" y="15280"/>
                  </a:lnTo>
                  <a:lnTo>
                    <a:pt x="280954" y="15113"/>
                  </a:lnTo>
                  <a:lnTo>
                    <a:pt x="280787" y="15057"/>
                  </a:lnTo>
                  <a:lnTo>
                    <a:pt x="280619" y="15001"/>
                  </a:lnTo>
                  <a:close/>
                </a:path>
              </a:pathLst>
            </a:custGeom>
            <a:solidFill>
              <a:srgbClr val="3230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117"/>
            <p:cNvSpPr/>
            <p:nvPr/>
          </p:nvSpPr>
          <p:spPr>
            <a:xfrm>
              <a:off x="18861" y="217501"/>
              <a:ext cx="9187662" cy="542679"/>
            </a:xfrm>
            <a:custGeom>
              <a:avLst/>
              <a:gdLst/>
              <a:ahLst/>
              <a:cxnLst/>
              <a:rect l="l" t="t" r="r" b="b"/>
              <a:pathLst>
                <a:path w="283242" h="16730" extrusionOk="0">
                  <a:moveTo>
                    <a:pt x="14333" y="0"/>
                  </a:moveTo>
                  <a:lnTo>
                    <a:pt x="14333" y="1673"/>
                  </a:lnTo>
                  <a:lnTo>
                    <a:pt x="17734" y="1673"/>
                  </a:lnTo>
                  <a:lnTo>
                    <a:pt x="17734" y="0"/>
                  </a:lnTo>
                  <a:close/>
                  <a:moveTo>
                    <a:pt x="24371" y="0"/>
                  </a:moveTo>
                  <a:lnTo>
                    <a:pt x="24371" y="1673"/>
                  </a:lnTo>
                  <a:lnTo>
                    <a:pt x="27772" y="1673"/>
                  </a:lnTo>
                  <a:lnTo>
                    <a:pt x="27772" y="0"/>
                  </a:lnTo>
                  <a:close/>
                  <a:moveTo>
                    <a:pt x="34409" y="0"/>
                  </a:moveTo>
                  <a:lnTo>
                    <a:pt x="34409" y="1673"/>
                  </a:lnTo>
                  <a:lnTo>
                    <a:pt x="37811" y="1673"/>
                  </a:lnTo>
                  <a:lnTo>
                    <a:pt x="37811" y="0"/>
                  </a:lnTo>
                  <a:close/>
                  <a:moveTo>
                    <a:pt x="51250" y="0"/>
                  </a:moveTo>
                  <a:lnTo>
                    <a:pt x="51250" y="1673"/>
                  </a:lnTo>
                  <a:lnTo>
                    <a:pt x="54652" y="1673"/>
                  </a:lnTo>
                  <a:lnTo>
                    <a:pt x="54652" y="0"/>
                  </a:lnTo>
                  <a:close/>
                  <a:moveTo>
                    <a:pt x="76457" y="0"/>
                  </a:moveTo>
                  <a:lnTo>
                    <a:pt x="76457" y="1673"/>
                  </a:lnTo>
                  <a:lnTo>
                    <a:pt x="79859" y="1673"/>
                  </a:lnTo>
                  <a:lnTo>
                    <a:pt x="79859" y="0"/>
                  </a:lnTo>
                  <a:close/>
                  <a:moveTo>
                    <a:pt x="88224" y="0"/>
                  </a:moveTo>
                  <a:lnTo>
                    <a:pt x="88224" y="1673"/>
                  </a:lnTo>
                  <a:lnTo>
                    <a:pt x="91626" y="1673"/>
                  </a:lnTo>
                  <a:lnTo>
                    <a:pt x="91626" y="0"/>
                  </a:lnTo>
                  <a:close/>
                  <a:moveTo>
                    <a:pt x="110140" y="0"/>
                  </a:moveTo>
                  <a:lnTo>
                    <a:pt x="110140" y="1673"/>
                  </a:lnTo>
                  <a:lnTo>
                    <a:pt x="113542" y="1673"/>
                  </a:lnTo>
                  <a:lnTo>
                    <a:pt x="113542" y="0"/>
                  </a:lnTo>
                  <a:close/>
                  <a:moveTo>
                    <a:pt x="120178" y="0"/>
                  </a:moveTo>
                  <a:lnTo>
                    <a:pt x="120178" y="1673"/>
                  </a:lnTo>
                  <a:lnTo>
                    <a:pt x="123580" y="1673"/>
                  </a:lnTo>
                  <a:lnTo>
                    <a:pt x="123580" y="0"/>
                  </a:lnTo>
                  <a:close/>
                  <a:moveTo>
                    <a:pt x="130216" y="0"/>
                  </a:moveTo>
                  <a:lnTo>
                    <a:pt x="130216" y="1673"/>
                  </a:lnTo>
                  <a:lnTo>
                    <a:pt x="133618" y="1673"/>
                  </a:lnTo>
                  <a:lnTo>
                    <a:pt x="133618" y="0"/>
                  </a:lnTo>
                  <a:close/>
                  <a:moveTo>
                    <a:pt x="147002" y="0"/>
                  </a:moveTo>
                  <a:lnTo>
                    <a:pt x="147002" y="1673"/>
                  </a:lnTo>
                  <a:lnTo>
                    <a:pt x="150404" y="1673"/>
                  </a:lnTo>
                  <a:lnTo>
                    <a:pt x="150404" y="0"/>
                  </a:lnTo>
                  <a:close/>
                  <a:moveTo>
                    <a:pt x="172265" y="0"/>
                  </a:moveTo>
                  <a:lnTo>
                    <a:pt x="172265" y="1673"/>
                  </a:lnTo>
                  <a:lnTo>
                    <a:pt x="175667" y="1673"/>
                  </a:lnTo>
                  <a:lnTo>
                    <a:pt x="175667" y="0"/>
                  </a:lnTo>
                  <a:close/>
                  <a:moveTo>
                    <a:pt x="184032" y="0"/>
                  </a:moveTo>
                  <a:lnTo>
                    <a:pt x="184032" y="1673"/>
                  </a:lnTo>
                  <a:lnTo>
                    <a:pt x="187433" y="1673"/>
                  </a:lnTo>
                  <a:lnTo>
                    <a:pt x="187433" y="0"/>
                  </a:lnTo>
                  <a:close/>
                  <a:moveTo>
                    <a:pt x="205948" y="0"/>
                  </a:moveTo>
                  <a:lnTo>
                    <a:pt x="205948" y="1673"/>
                  </a:lnTo>
                  <a:lnTo>
                    <a:pt x="209350" y="1673"/>
                  </a:lnTo>
                  <a:lnTo>
                    <a:pt x="209350" y="0"/>
                  </a:lnTo>
                  <a:close/>
                  <a:moveTo>
                    <a:pt x="215986" y="0"/>
                  </a:moveTo>
                  <a:lnTo>
                    <a:pt x="215986" y="1673"/>
                  </a:lnTo>
                  <a:lnTo>
                    <a:pt x="219388" y="1673"/>
                  </a:lnTo>
                  <a:lnTo>
                    <a:pt x="219388" y="0"/>
                  </a:lnTo>
                  <a:close/>
                  <a:moveTo>
                    <a:pt x="226024" y="0"/>
                  </a:moveTo>
                  <a:lnTo>
                    <a:pt x="226024" y="1673"/>
                  </a:lnTo>
                  <a:lnTo>
                    <a:pt x="229426" y="1673"/>
                  </a:lnTo>
                  <a:lnTo>
                    <a:pt x="229426" y="0"/>
                  </a:lnTo>
                  <a:close/>
                  <a:moveTo>
                    <a:pt x="242866" y="0"/>
                  </a:moveTo>
                  <a:lnTo>
                    <a:pt x="242866" y="1673"/>
                  </a:lnTo>
                  <a:lnTo>
                    <a:pt x="246268" y="1673"/>
                  </a:lnTo>
                  <a:lnTo>
                    <a:pt x="246268" y="0"/>
                  </a:lnTo>
                  <a:close/>
                  <a:moveTo>
                    <a:pt x="268072" y="0"/>
                  </a:moveTo>
                  <a:lnTo>
                    <a:pt x="268072" y="1673"/>
                  </a:lnTo>
                  <a:lnTo>
                    <a:pt x="271474" y="1673"/>
                  </a:lnTo>
                  <a:lnTo>
                    <a:pt x="271474" y="0"/>
                  </a:lnTo>
                  <a:close/>
                  <a:moveTo>
                    <a:pt x="279839" y="0"/>
                  </a:moveTo>
                  <a:lnTo>
                    <a:pt x="279839" y="1673"/>
                  </a:lnTo>
                  <a:lnTo>
                    <a:pt x="283241" y="1673"/>
                  </a:lnTo>
                  <a:lnTo>
                    <a:pt x="283241" y="0"/>
                  </a:lnTo>
                  <a:close/>
                  <a:moveTo>
                    <a:pt x="2510" y="3346"/>
                  </a:moveTo>
                  <a:lnTo>
                    <a:pt x="2510" y="5075"/>
                  </a:lnTo>
                  <a:lnTo>
                    <a:pt x="5912" y="5075"/>
                  </a:lnTo>
                  <a:lnTo>
                    <a:pt x="5912" y="3346"/>
                  </a:lnTo>
                  <a:close/>
                  <a:moveTo>
                    <a:pt x="31118" y="3346"/>
                  </a:moveTo>
                  <a:lnTo>
                    <a:pt x="31118" y="5075"/>
                  </a:lnTo>
                  <a:lnTo>
                    <a:pt x="34520" y="5075"/>
                  </a:lnTo>
                  <a:lnTo>
                    <a:pt x="34520" y="3346"/>
                  </a:lnTo>
                  <a:close/>
                  <a:moveTo>
                    <a:pt x="47849" y="3346"/>
                  </a:moveTo>
                  <a:lnTo>
                    <a:pt x="47849" y="5075"/>
                  </a:lnTo>
                  <a:lnTo>
                    <a:pt x="51250" y="5075"/>
                  </a:lnTo>
                  <a:lnTo>
                    <a:pt x="51250" y="3346"/>
                  </a:lnTo>
                  <a:close/>
                  <a:moveTo>
                    <a:pt x="54652" y="3346"/>
                  </a:moveTo>
                  <a:lnTo>
                    <a:pt x="54652" y="5075"/>
                  </a:lnTo>
                  <a:lnTo>
                    <a:pt x="58054" y="5075"/>
                  </a:lnTo>
                  <a:lnTo>
                    <a:pt x="58054" y="3346"/>
                  </a:lnTo>
                  <a:close/>
                  <a:moveTo>
                    <a:pt x="59671" y="3346"/>
                  </a:moveTo>
                  <a:lnTo>
                    <a:pt x="59671" y="5075"/>
                  </a:lnTo>
                  <a:lnTo>
                    <a:pt x="63073" y="5075"/>
                  </a:lnTo>
                  <a:lnTo>
                    <a:pt x="63073" y="3346"/>
                  </a:lnTo>
                  <a:close/>
                  <a:moveTo>
                    <a:pt x="64690" y="3346"/>
                  </a:moveTo>
                  <a:lnTo>
                    <a:pt x="64690" y="5075"/>
                  </a:lnTo>
                  <a:lnTo>
                    <a:pt x="68092" y="5075"/>
                  </a:lnTo>
                  <a:lnTo>
                    <a:pt x="68092" y="3346"/>
                  </a:lnTo>
                  <a:close/>
                  <a:moveTo>
                    <a:pt x="73055" y="3346"/>
                  </a:moveTo>
                  <a:lnTo>
                    <a:pt x="73055" y="5075"/>
                  </a:lnTo>
                  <a:lnTo>
                    <a:pt x="76457" y="5075"/>
                  </a:lnTo>
                  <a:lnTo>
                    <a:pt x="76457" y="3346"/>
                  </a:lnTo>
                  <a:close/>
                  <a:moveTo>
                    <a:pt x="98318" y="3346"/>
                  </a:moveTo>
                  <a:lnTo>
                    <a:pt x="98318" y="5075"/>
                  </a:lnTo>
                  <a:lnTo>
                    <a:pt x="101719" y="5075"/>
                  </a:lnTo>
                  <a:lnTo>
                    <a:pt x="101719" y="3346"/>
                  </a:lnTo>
                  <a:close/>
                  <a:moveTo>
                    <a:pt x="126926" y="3346"/>
                  </a:moveTo>
                  <a:lnTo>
                    <a:pt x="126926" y="5075"/>
                  </a:lnTo>
                  <a:lnTo>
                    <a:pt x="130328" y="5075"/>
                  </a:lnTo>
                  <a:lnTo>
                    <a:pt x="130328" y="3346"/>
                  </a:lnTo>
                  <a:close/>
                  <a:moveTo>
                    <a:pt x="143656" y="3346"/>
                  </a:moveTo>
                  <a:lnTo>
                    <a:pt x="143656" y="5075"/>
                  </a:lnTo>
                  <a:lnTo>
                    <a:pt x="147058" y="5075"/>
                  </a:lnTo>
                  <a:lnTo>
                    <a:pt x="147058" y="3346"/>
                  </a:lnTo>
                  <a:close/>
                  <a:moveTo>
                    <a:pt x="150404" y="3346"/>
                  </a:moveTo>
                  <a:lnTo>
                    <a:pt x="150404" y="5075"/>
                  </a:lnTo>
                  <a:lnTo>
                    <a:pt x="153806" y="5075"/>
                  </a:lnTo>
                  <a:lnTo>
                    <a:pt x="153806" y="3346"/>
                  </a:lnTo>
                  <a:close/>
                  <a:moveTo>
                    <a:pt x="155423" y="3346"/>
                  </a:moveTo>
                  <a:lnTo>
                    <a:pt x="155423" y="5075"/>
                  </a:lnTo>
                  <a:lnTo>
                    <a:pt x="158825" y="5075"/>
                  </a:lnTo>
                  <a:lnTo>
                    <a:pt x="158825" y="3346"/>
                  </a:lnTo>
                  <a:close/>
                  <a:moveTo>
                    <a:pt x="160498" y="3346"/>
                  </a:moveTo>
                  <a:lnTo>
                    <a:pt x="160498" y="5075"/>
                  </a:lnTo>
                  <a:lnTo>
                    <a:pt x="163900" y="5075"/>
                  </a:lnTo>
                  <a:lnTo>
                    <a:pt x="163900" y="3346"/>
                  </a:lnTo>
                  <a:close/>
                  <a:moveTo>
                    <a:pt x="168863" y="3346"/>
                  </a:moveTo>
                  <a:lnTo>
                    <a:pt x="168863" y="5075"/>
                  </a:lnTo>
                  <a:lnTo>
                    <a:pt x="172265" y="5075"/>
                  </a:lnTo>
                  <a:lnTo>
                    <a:pt x="172265" y="3346"/>
                  </a:lnTo>
                  <a:close/>
                  <a:moveTo>
                    <a:pt x="194125" y="3346"/>
                  </a:moveTo>
                  <a:lnTo>
                    <a:pt x="194125" y="5075"/>
                  </a:lnTo>
                  <a:lnTo>
                    <a:pt x="197527" y="5075"/>
                  </a:lnTo>
                  <a:lnTo>
                    <a:pt x="197527" y="3346"/>
                  </a:lnTo>
                  <a:close/>
                  <a:moveTo>
                    <a:pt x="222734" y="3346"/>
                  </a:moveTo>
                  <a:lnTo>
                    <a:pt x="222734" y="5075"/>
                  </a:lnTo>
                  <a:lnTo>
                    <a:pt x="226136" y="5075"/>
                  </a:lnTo>
                  <a:lnTo>
                    <a:pt x="226136" y="3346"/>
                  </a:lnTo>
                  <a:close/>
                  <a:moveTo>
                    <a:pt x="239464" y="3346"/>
                  </a:moveTo>
                  <a:lnTo>
                    <a:pt x="239464" y="5075"/>
                  </a:lnTo>
                  <a:lnTo>
                    <a:pt x="242866" y="5075"/>
                  </a:lnTo>
                  <a:lnTo>
                    <a:pt x="242866" y="3346"/>
                  </a:lnTo>
                  <a:close/>
                  <a:moveTo>
                    <a:pt x="246268" y="3346"/>
                  </a:moveTo>
                  <a:lnTo>
                    <a:pt x="246268" y="5075"/>
                  </a:lnTo>
                  <a:lnTo>
                    <a:pt x="249669" y="5075"/>
                  </a:lnTo>
                  <a:lnTo>
                    <a:pt x="249669" y="3346"/>
                  </a:lnTo>
                  <a:close/>
                  <a:moveTo>
                    <a:pt x="251287" y="3346"/>
                  </a:moveTo>
                  <a:lnTo>
                    <a:pt x="251287" y="5075"/>
                  </a:lnTo>
                  <a:lnTo>
                    <a:pt x="254688" y="5075"/>
                  </a:lnTo>
                  <a:lnTo>
                    <a:pt x="254688" y="3346"/>
                  </a:lnTo>
                  <a:close/>
                  <a:moveTo>
                    <a:pt x="256306" y="3346"/>
                  </a:moveTo>
                  <a:lnTo>
                    <a:pt x="256306" y="5075"/>
                  </a:lnTo>
                  <a:lnTo>
                    <a:pt x="259707" y="5075"/>
                  </a:lnTo>
                  <a:lnTo>
                    <a:pt x="259707" y="3346"/>
                  </a:lnTo>
                  <a:close/>
                  <a:moveTo>
                    <a:pt x="264671" y="3346"/>
                  </a:moveTo>
                  <a:lnTo>
                    <a:pt x="264671" y="5075"/>
                  </a:lnTo>
                  <a:lnTo>
                    <a:pt x="268072" y="5075"/>
                  </a:lnTo>
                  <a:lnTo>
                    <a:pt x="268072" y="3346"/>
                  </a:lnTo>
                  <a:close/>
                  <a:moveTo>
                    <a:pt x="3347" y="11655"/>
                  </a:moveTo>
                  <a:lnTo>
                    <a:pt x="3347" y="13384"/>
                  </a:lnTo>
                  <a:lnTo>
                    <a:pt x="6748" y="13384"/>
                  </a:lnTo>
                  <a:lnTo>
                    <a:pt x="6748" y="11655"/>
                  </a:lnTo>
                  <a:close/>
                  <a:moveTo>
                    <a:pt x="28609" y="11655"/>
                  </a:moveTo>
                  <a:lnTo>
                    <a:pt x="28609" y="13384"/>
                  </a:lnTo>
                  <a:lnTo>
                    <a:pt x="32011" y="13384"/>
                  </a:lnTo>
                  <a:lnTo>
                    <a:pt x="32011" y="11655"/>
                  </a:lnTo>
                  <a:close/>
                  <a:moveTo>
                    <a:pt x="40376" y="11655"/>
                  </a:moveTo>
                  <a:lnTo>
                    <a:pt x="40376" y="13384"/>
                  </a:lnTo>
                  <a:lnTo>
                    <a:pt x="43778" y="13384"/>
                  </a:lnTo>
                  <a:lnTo>
                    <a:pt x="43778" y="11655"/>
                  </a:lnTo>
                  <a:close/>
                  <a:moveTo>
                    <a:pt x="62181" y="11655"/>
                  </a:moveTo>
                  <a:lnTo>
                    <a:pt x="62181" y="13384"/>
                  </a:lnTo>
                  <a:lnTo>
                    <a:pt x="65582" y="13384"/>
                  </a:lnTo>
                  <a:lnTo>
                    <a:pt x="65582" y="11655"/>
                  </a:lnTo>
                  <a:close/>
                  <a:moveTo>
                    <a:pt x="72219" y="11655"/>
                  </a:moveTo>
                  <a:lnTo>
                    <a:pt x="72219" y="13384"/>
                  </a:lnTo>
                  <a:lnTo>
                    <a:pt x="75621" y="13384"/>
                  </a:lnTo>
                  <a:lnTo>
                    <a:pt x="75621" y="11655"/>
                  </a:lnTo>
                  <a:close/>
                  <a:moveTo>
                    <a:pt x="82257" y="11655"/>
                  </a:moveTo>
                  <a:lnTo>
                    <a:pt x="82257" y="13384"/>
                  </a:lnTo>
                  <a:lnTo>
                    <a:pt x="85659" y="13384"/>
                  </a:lnTo>
                  <a:lnTo>
                    <a:pt x="85659" y="11655"/>
                  </a:lnTo>
                  <a:close/>
                  <a:moveTo>
                    <a:pt x="99210" y="11655"/>
                  </a:moveTo>
                  <a:lnTo>
                    <a:pt x="99210" y="13384"/>
                  </a:lnTo>
                  <a:lnTo>
                    <a:pt x="102612" y="13384"/>
                  </a:lnTo>
                  <a:lnTo>
                    <a:pt x="102612" y="11655"/>
                  </a:lnTo>
                  <a:close/>
                  <a:moveTo>
                    <a:pt x="124417" y="11655"/>
                  </a:moveTo>
                  <a:lnTo>
                    <a:pt x="124417" y="13384"/>
                  </a:lnTo>
                  <a:lnTo>
                    <a:pt x="127818" y="13384"/>
                  </a:lnTo>
                  <a:lnTo>
                    <a:pt x="127818" y="11655"/>
                  </a:lnTo>
                  <a:close/>
                  <a:moveTo>
                    <a:pt x="136183" y="11655"/>
                  </a:moveTo>
                  <a:lnTo>
                    <a:pt x="136183" y="13384"/>
                  </a:lnTo>
                  <a:lnTo>
                    <a:pt x="139585" y="13384"/>
                  </a:lnTo>
                  <a:lnTo>
                    <a:pt x="139585" y="11655"/>
                  </a:lnTo>
                  <a:close/>
                  <a:moveTo>
                    <a:pt x="157988" y="11655"/>
                  </a:moveTo>
                  <a:lnTo>
                    <a:pt x="157988" y="13384"/>
                  </a:lnTo>
                  <a:lnTo>
                    <a:pt x="161390" y="13384"/>
                  </a:lnTo>
                  <a:lnTo>
                    <a:pt x="161390" y="11655"/>
                  </a:lnTo>
                  <a:close/>
                  <a:moveTo>
                    <a:pt x="168026" y="11655"/>
                  </a:moveTo>
                  <a:lnTo>
                    <a:pt x="168026" y="13384"/>
                  </a:lnTo>
                  <a:lnTo>
                    <a:pt x="171428" y="13384"/>
                  </a:lnTo>
                  <a:lnTo>
                    <a:pt x="171428" y="11655"/>
                  </a:lnTo>
                  <a:close/>
                  <a:moveTo>
                    <a:pt x="178064" y="11655"/>
                  </a:moveTo>
                  <a:lnTo>
                    <a:pt x="178064" y="13384"/>
                  </a:lnTo>
                  <a:lnTo>
                    <a:pt x="181466" y="13384"/>
                  </a:lnTo>
                  <a:lnTo>
                    <a:pt x="181466" y="11655"/>
                  </a:lnTo>
                  <a:close/>
                  <a:moveTo>
                    <a:pt x="194962" y="11655"/>
                  </a:moveTo>
                  <a:lnTo>
                    <a:pt x="194962" y="13384"/>
                  </a:lnTo>
                  <a:lnTo>
                    <a:pt x="198364" y="13384"/>
                  </a:lnTo>
                  <a:lnTo>
                    <a:pt x="198364" y="11655"/>
                  </a:lnTo>
                  <a:close/>
                  <a:moveTo>
                    <a:pt x="220224" y="11655"/>
                  </a:moveTo>
                  <a:lnTo>
                    <a:pt x="220224" y="13384"/>
                  </a:lnTo>
                  <a:lnTo>
                    <a:pt x="223626" y="13384"/>
                  </a:lnTo>
                  <a:lnTo>
                    <a:pt x="223626" y="11655"/>
                  </a:lnTo>
                  <a:close/>
                  <a:moveTo>
                    <a:pt x="231991" y="11655"/>
                  </a:moveTo>
                  <a:lnTo>
                    <a:pt x="231991" y="13384"/>
                  </a:lnTo>
                  <a:lnTo>
                    <a:pt x="235393" y="13384"/>
                  </a:lnTo>
                  <a:lnTo>
                    <a:pt x="235393" y="11655"/>
                  </a:lnTo>
                  <a:close/>
                  <a:moveTo>
                    <a:pt x="253796" y="11655"/>
                  </a:moveTo>
                  <a:lnTo>
                    <a:pt x="253796" y="13384"/>
                  </a:lnTo>
                  <a:lnTo>
                    <a:pt x="257198" y="13384"/>
                  </a:lnTo>
                  <a:lnTo>
                    <a:pt x="257198" y="11655"/>
                  </a:lnTo>
                  <a:close/>
                  <a:moveTo>
                    <a:pt x="263834" y="11655"/>
                  </a:moveTo>
                  <a:lnTo>
                    <a:pt x="263834" y="13384"/>
                  </a:lnTo>
                  <a:lnTo>
                    <a:pt x="267236" y="13384"/>
                  </a:lnTo>
                  <a:lnTo>
                    <a:pt x="267236" y="11655"/>
                  </a:lnTo>
                  <a:close/>
                  <a:moveTo>
                    <a:pt x="273872" y="11655"/>
                  </a:moveTo>
                  <a:lnTo>
                    <a:pt x="273872" y="13384"/>
                  </a:lnTo>
                  <a:lnTo>
                    <a:pt x="277274" y="13384"/>
                  </a:lnTo>
                  <a:lnTo>
                    <a:pt x="277274" y="11655"/>
                  </a:lnTo>
                  <a:close/>
                  <a:moveTo>
                    <a:pt x="1" y="15001"/>
                  </a:moveTo>
                  <a:lnTo>
                    <a:pt x="1" y="16730"/>
                  </a:lnTo>
                  <a:lnTo>
                    <a:pt x="3402" y="16730"/>
                  </a:lnTo>
                  <a:lnTo>
                    <a:pt x="3402" y="15001"/>
                  </a:lnTo>
                  <a:close/>
                  <a:moveTo>
                    <a:pt x="6748" y="15001"/>
                  </a:moveTo>
                  <a:lnTo>
                    <a:pt x="6748" y="16730"/>
                  </a:lnTo>
                  <a:lnTo>
                    <a:pt x="10150" y="16730"/>
                  </a:lnTo>
                  <a:lnTo>
                    <a:pt x="10150" y="15001"/>
                  </a:lnTo>
                  <a:close/>
                  <a:moveTo>
                    <a:pt x="11767" y="15001"/>
                  </a:moveTo>
                  <a:lnTo>
                    <a:pt x="11767" y="16730"/>
                  </a:lnTo>
                  <a:lnTo>
                    <a:pt x="15169" y="16730"/>
                  </a:lnTo>
                  <a:lnTo>
                    <a:pt x="15169" y="15001"/>
                  </a:lnTo>
                  <a:close/>
                  <a:moveTo>
                    <a:pt x="16786" y="15001"/>
                  </a:moveTo>
                  <a:lnTo>
                    <a:pt x="16786" y="16730"/>
                  </a:lnTo>
                  <a:lnTo>
                    <a:pt x="20188" y="16730"/>
                  </a:lnTo>
                  <a:lnTo>
                    <a:pt x="20188" y="15001"/>
                  </a:lnTo>
                  <a:close/>
                  <a:moveTo>
                    <a:pt x="25207" y="15001"/>
                  </a:moveTo>
                  <a:lnTo>
                    <a:pt x="25207" y="16730"/>
                  </a:lnTo>
                  <a:lnTo>
                    <a:pt x="28609" y="16730"/>
                  </a:lnTo>
                  <a:lnTo>
                    <a:pt x="28609" y="15001"/>
                  </a:lnTo>
                  <a:close/>
                  <a:moveTo>
                    <a:pt x="50358" y="15001"/>
                  </a:moveTo>
                  <a:lnTo>
                    <a:pt x="50358" y="16730"/>
                  </a:lnTo>
                  <a:lnTo>
                    <a:pt x="53760" y="16730"/>
                  </a:lnTo>
                  <a:lnTo>
                    <a:pt x="53760" y="15001"/>
                  </a:lnTo>
                  <a:close/>
                  <a:moveTo>
                    <a:pt x="78967" y="15001"/>
                  </a:moveTo>
                  <a:lnTo>
                    <a:pt x="78967" y="16730"/>
                  </a:lnTo>
                  <a:lnTo>
                    <a:pt x="82368" y="16730"/>
                  </a:lnTo>
                  <a:lnTo>
                    <a:pt x="82368" y="15001"/>
                  </a:lnTo>
                  <a:close/>
                  <a:moveTo>
                    <a:pt x="95808" y="15001"/>
                  </a:moveTo>
                  <a:lnTo>
                    <a:pt x="95808" y="16730"/>
                  </a:lnTo>
                  <a:lnTo>
                    <a:pt x="99210" y="16730"/>
                  </a:lnTo>
                  <a:lnTo>
                    <a:pt x="99210" y="15001"/>
                  </a:lnTo>
                  <a:close/>
                  <a:moveTo>
                    <a:pt x="102612" y="15001"/>
                  </a:moveTo>
                  <a:lnTo>
                    <a:pt x="102612" y="16730"/>
                  </a:lnTo>
                  <a:lnTo>
                    <a:pt x="105958" y="16730"/>
                  </a:lnTo>
                  <a:lnTo>
                    <a:pt x="105958" y="15001"/>
                  </a:lnTo>
                  <a:close/>
                  <a:moveTo>
                    <a:pt x="107631" y="15001"/>
                  </a:moveTo>
                  <a:lnTo>
                    <a:pt x="107631" y="16730"/>
                  </a:lnTo>
                  <a:lnTo>
                    <a:pt x="110977" y="16730"/>
                  </a:lnTo>
                  <a:lnTo>
                    <a:pt x="110977" y="15001"/>
                  </a:lnTo>
                  <a:close/>
                  <a:moveTo>
                    <a:pt x="112650" y="15001"/>
                  </a:moveTo>
                  <a:lnTo>
                    <a:pt x="112650" y="16730"/>
                  </a:lnTo>
                  <a:lnTo>
                    <a:pt x="116052" y="16730"/>
                  </a:lnTo>
                  <a:lnTo>
                    <a:pt x="116052" y="15001"/>
                  </a:lnTo>
                  <a:close/>
                  <a:moveTo>
                    <a:pt x="121015" y="15001"/>
                  </a:moveTo>
                  <a:lnTo>
                    <a:pt x="121015" y="16730"/>
                  </a:lnTo>
                  <a:lnTo>
                    <a:pt x="124417" y="16730"/>
                  </a:lnTo>
                  <a:lnTo>
                    <a:pt x="124417" y="15001"/>
                  </a:lnTo>
                  <a:close/>
                  <a:moveTo>
                    <a:pt x="146166" y="15001"/>
                  </a:moveTo>
                  <a:lnTo>
                    <a:pt x="146166" y="16730"/>
                  </a:lnTo>
                  <a:lnTo>
                    <a:pt x="149568" y="16730"/>
                  </a:lnTo>
                  <a:lnTo>
                    <a:pt x="149568" y="15001"/>
                  </a:lnTo>
                  <a:close/>
                  <a:moveTo>
                    <a:pt x="174774" y="15001"/>
                  </a:moveTo>
                  <a:lnTo>
                    <a:pt x="174774" y="16730"/>
                  </a:lnTo>
                  <a:lnTo>
                    <a:pt x="178176" y="16730"/>
                  </a:lnTo>
                  <a:lnTo>
                    <a:pt x="178176" y="15001"/>
                  </a:lnTo>
                  <a:close/>
                  <a:moveTo>
                    <a:pt x="191616" y="15001"/>
                  </a:moveTo>
                  <a:lnTo>
                    <a:pt x="191616" y="16730"/>
                  </a:lnTo>
                  <a:lnTo>
                    <a:pt x="195018" y="16730"/>
                  </a:lnTo>
                  <a:lnTo>
                    <a:pt x="195018" y="15001"/>
                  </a:lnTo>
                  <a:close/>
                  <a:moveTo>
                    <a:pt x="198364" y="15001"/>
                  </a:moveTo>
                  <a:lnTo>
                    <a:pt x="198364" y="16730"/>
                  </a:lnTo>
                  <a:lnTo>
                    <a:pt x="201765" y="16730"/>
                  </a:lnTo>
                  <a:lnTo>
                    <a:pt x="201765" y="15001"/>
                  </a:lnTo>
                  <a:close/>
                  <a:moveTo>
                    <a:pt x="203383" y="15001"/>
                  </a:moveTo>
                  <a:lnTo>
                    <a:pt x="203383" y="16730"/>
                  </a:lnTo>
                  <a:lnTo>
                    <a:pt x="206784" y="16730"/>
                  </a:lnTo>
                  <a:lnTo>
                    <a:pt x="206784" y="15001"/>
                  </a:lnTo>
                  <a:close/>
                  <a:moveTo>
                    <a:pt x="208402" y="15001"/>
                  </a:moveTo>
                  <a:lnTo>
                    <a:pt x="208402" y="16730"/>
                  </a:lnTo>
                  <a:lnTo>
                    <a:pt x="211804" y="16730"/>
                  </a:lnTo>
                  <a:lnTo>
                    <a:pt x="211804" y="15001"/>
                  </a:lnTo>
                  <a:close/>
                  <a:moveTo>
                    <a:pt x="216823" y="15001"/>
                  </a:moveTo>
                  <a:lnTo>
                    <a:pt x="216823" y="16730"/>
                  </a:lnTo>
                  <a:lnTo>
                    <a:pt x="220224" y="16730"/>
                  </a:lnTo>
                  <a:lnTo>
                    <a:pt x="220224" y="15001"/>
                  </a:lnTo>
                  <a:close/>
                  <a:moveTo>
                    <a:pt x="241973" y="15001"/>
                  </a:moveTo>
                  <a:lnTo>
                    <a:pt x="241973" y="16730"/>
                  </a:lnTo>
                  <a:lnTo>
                    <a:pt x="245375" y="16730"/>
                  </a:lnTo>
                  <a:lnTo>
                    <a:pt x="245375" y="15001"/>
                  </a:lnTo>
                  <a:close/>
                  <a:moveTo>
                    <a:pt x="270582" y="15001"/>
                  </a:moveTo>
                  <a:lnTo>
                    <a:pt x="270582" y="16730"/>
                  </a:lnTo>
                  <a:lnTo>
                    <a:pt x="273984" y="16730"/>
                  </a:lnTo>
                  <a:lnTo>
                    <a:pt x="273984" y="1500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8" name="Google Shape;4508;p117"/>
          <p:cNvSpPr/>
          <p:nvPr/>
        </p:nvSpPr>
        <p:spPr>
          <a:xfrm>
            <a:off x="-1069525" y="-3263275"/>
            <a:ext cx="132615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9" name="Google Shape;4509;p117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0" name="Google Shape;4510;p117"/>
          <p:cNvSpPr/>
          <p:nvPr/>
        </p:nvSpPr>
        <p:spPr>
          <a:xfrm>
            <a:off x="-5113275" y="5143500"/>
            <a:ext cx="144450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1" name="Google Shape;4511;p117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, with ASU network pattern edges — black">
  <p:cSld name="CUSTOM_22_1_1_1_1_1_1_1_1_1_1_1_1_1_1_1_1_1_1_2">
    <p:bg>
      <p:bgPr>
        <a:solidFill>
          <a:schemeClr val="dk1"/>
        </a:solidFill>
        <a:effectLst/>
      </p:bgPr>
    </p:bg>
    <p:spTree>
      <p:nvGrpSpPr>
        <p:cNvPr id="1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3" name="Google Shape;4513;p118"/>
          <p:cNvGrpSpPr/>
          <p:nvPr/>
        </p:nvGrpSpPr>
        <p:grpSpPr>
          <a:xfrm rot="10218403">
            <a:off x="-675851" y="-1262943"/>
            <a:ext cx="3264305" cy="2910457"/>
            <a:chOff x="1572350" y="1151675"/>
            <a:chExt cx="4851050" cy="4325200"/>
          </a:xfrm>
        </p:grpSpPr>
        <p:sp>
          <p:nvSpPr>
            <p:cNvPr id="4514" name="Google Shape;4514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8" name="Google Shape;4558;p118"/>
          <p:cNvGrpSpPr/>
          <p:nvPr/>
        </p:nvGrpSpPr>
        <p:grpSpPr>
          <a:xfrm>
            <a:off x="6196822" y="2757208"/>
            <a:ext cx="3264272" cy="2910427"/>
            <a:chOff x="1572350" y="1151675"/>
            <a:chExt cx="4851050" cy="4325200"/>
          </a:xfrm>
        </p:grpSpPr>
        <p:sp>
          <p:nvSpPr>
            <p:cNvPr id="4559" name="Google Shape;4559;p118"/>
            <p:cNvSpPr/>
            <p:nvPr/>
          </p:nvSpPr>
          <p:spPr>
            <a:xfrm>
              <a:off x="3968050" y="3267050"/>
              <a:ext cx="2041825" cy="1687950"/>
            </a:xfrm>
            <a:custGeom>
              <a:avLst/>
              <a:gdLst/>
              <a:ahLst/>
              <a:cxnLst/>
              <a:rect l="l" t="t" r="r" b="b"/>
              <a:pathLst>
                <a:path w="81673" h="67518" extrusionOk="0">
                  <a:moveTo>
                    <a:pt x="62229" y="676"/>
                  </a:moveTo>
                  <a:lnTo>
                    <a:pt x="80917" y="40638"/>
                  </a:lnTo>
                  <a:lnTo>
                    <a:pt x="57298" y="66722"/>
                  </a:lnTo>
                  <a:lnTo>
                    <a:pt x="32964" y="54475"/>
                  </a:lnTo>
                  <a:lnTo>
                    <a:pt x="955" y="36662"/>
                  </a:lnTo>
                  <a:lnTo>
                    <a:pt x="27277" y="3579"/>
                  </a:lnTo>
                  <a:lnTo>
                    <a:pt x="62229" y="676"/>
                  </a:lnTo>
                  <a:close/>
                  <a:moveTo>
                    <a:pt x="62587" y="0"/>
                  </a:moveTo>
                  <a:lnTo>
                    <a:pt x="27079" y="2943"/>
                  </a:lnTo>
                  <a:lnTo>
                    <a:pt x="26959" y="2982"/>
                  </a:lnTo>
                  <a:lnTo>
                    <a:pt x="0" y="36860"/>
                  </a:lnTo>
                  <a:lnTo>
                    <a:pt x="32645" y="55032"/>
                  </a:lnTo>
                  <a:lnTo>
                    <a:pt x="57418" y="67518"/>
                  </a:lnTo>
                  <a:lnTo>
                    <a:pt x="81673" y="40717"/>
                  </a:lnTo>
                  <a:lnTo>
                    <a:pt x="62706" y="199"/>
                  </a:lnTo>
                  <a:lnTo>
                    <a:pt x="6258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18"/>
            <p:cNvSpPr/>
            <p:nvPr/>
          </p:nvSpPr>
          <p:spPr>
            <a:xfrm>
              <a:off x="3938225" y="4013600"/>
              <a:ext cx="1469250" cy="918525"/>
            </a:xfrm>
            <a:custGeom>
              <a:avLst/>
              <a:gdLst/>
              <a:ahLst/>
              <a:cxnLst/>
              <a:rect l="l" t="t" r="r" b="b"/>
              <a:pathLst>
                <a:path w="58770" h="36741" extrusionOk="0">
                  <a:moveTo>
                    <a:pt x="24852" y="676"/>
                  </a:moveTo>
                  <a:lnTo>
                    <a:pt x="55708" y="12565"/>
                  </a:lnTo>
                  <a:lnTo>
                    <a:pt x="3340" y="6760"/>
                  </a:lnTo>
                  <a:lnTo>
                    <a:pt x="24852" y="676"/>
                  </a:lnTo>
                  <a:close/>
                  <a:moveTo>
                    <a:pt x="24892" y="0"/>
                  </a:moveTo>
                  <a:lnTo>
                    <a:pt x="0" y="7038"/>
                  </a:lnTo>
                  <a:lnTo>
                    <a:pt x="57378" y="13400"/>
                  </a:lnTo>
                  <a:lnTo>
                    <a:pt x="58133" y="36741"/>
                  </a:lnTo>
                  <a:lnTo>
                    <a:pt x="58770" y="36741"/>
                  </a:lnTo>
                  <a:lnTo>
                    <a:pt x="58014" y="12764"/>
                  </a:lnTo>
                  <a:lnTo>
                    <a:pt x="248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18"/>
            <p:cNvSpPr/>
            <p:nvPr/>
          </p:nvSpPr>
          <p:spPr>
            <a:xfrm>
              <a:off x="4769250" y="3825700"/>
              <a:ext cx="621325" cy="828100"/>
            </a:xfrm>
            <a:custGeom>
              <a:avLst/>
              <a:gdLst/>
              <a:ahLst/>
              <a:cxnLst/>
              <a:rect l="l" t="t" r="r" b="b"/>
              <a:pathLst>
                <a:path w="24853" h="33124" extrusionOk="0">
                  <a:moveTo>
                    <a:pt x="17656" y="1591"/>
                  </a:moveTo>
                  <a:lnTo>
                    <a:pt x="24057" y="20479"/>
                  </a:lnTo>
                  <a:lnTo>
                    <a:pt x="1512" y="31692"/>
                  </a:lnTo>
                  <a:lnTo>
                    <a:pt x="17656" y="1591"/>
                  </a:lnTo>
                  <a:close/>
                  <a:moveTo>
                    <a:pt x="17815" y="1"/>
                  </a:moveTo>
                  <a:lnTo>
                    <a:pt x="1" y="33123"/>
                  </a:lnTo>
                  <a:lnTo>
                    <a:pt x="1" y="33123"/>
                  </a:lnTo>
                  <a:lnTo>
                    <a:pt x="24853" y="20797"/>
                  </a:lnTo>
                  <a:lnTo>
                    <a:pt x="17815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18"/>
            <p:cNvSpPr/>
            <p:nvPr/>
          </p:nvSpPr>
          <p:spPr>
            <a:xfrm>
              <a:off x="4550575" y="3238225"/>
              <a:ext cx="1476200" cy="1111375"/>
            </a:xfrm>
            <a:custGeom>
              <a:avLst/>
              <a:gdLst/>
              <a:ahLst/>
              <a:cxnLst/>
              <a:rect l="l" t="t" r="r" b="b"/>
              <a:pathLst>
                <a:path w="59048" h="44455" extrusionOk="0">
                  <a:moveTo>
                    <a:pt x="38530" y="3300"/>
                  </a:moveTo>
                  <a:lnTo>
                    <a:pt x="35031" y="28669"/>
                  </a:lnTo>
                  <a:lnTo>
                    <a:pt x="26919" y="24136"/>
                  </a:lnTo>
                  <a:lnTo>
                    <a:pt x="32208" y="14712"/>
                  </a:lnTo>
                  <a:lnTo>
                    <a:pt x="35787" y="8311"/>
                  </a:lnTo>
                  <a:lnTo>
                    <a:pt x="38530" y="3300"/>
                  </a:lnTo>
                  <a:close/>
                  <a:moveTo>
                    <a:pt x="4056" y="5050"/>
                  </a:moveTo>
                  <a:lnTo>
                    <a:pt x="25925" y="24096"/>
                  </a:lnTo>
                  <a:lnTo>
                    <a:pt x="756" y="30936"/>
                  </a:lnTo>
                  <a:lnTo>
                    <a:pt x="4056" y="5050"/>
                  </a:lnTo>
                  <a:close/>
                  <a:moveTo>
                    <a:pt x="35508" y="29663"/>
                  </a:moveTo>
                  <a:lnTo>
                    <a:pt x="56940" y="41592"/>
                  </a:lnTo>
                  <a:lnTo>
                    <a:pt x="33560" y="43779"/>
                  </a:lnTo>
                  <a:lnTo>
                    <a:pt x="35508" y="29663"/>
                  </a:lnTo>
                  <a:close/>
                  <a:moveTo>
                    <a:pt x="39484" y="0"/>
                  </a:moveTo>
                  <a:lnTo>
                    <a:pt x="39365" y="40"/>
                  </a:lnTo>
                  <a:lnTo>
                    <a:pt x="39286" y="80"/>
                  </a:lnTo>
                  <a:lnTo>
                    <a:pt x="39286" y="119"/>
                  </a:lnTo>
                  <a:lnTo>
                    <a:pt x="38809" y="1392"/>
                  </a:lnTo>
                  <a:lnTo>
                    <a:pt x="38371" y="2267"/>
                  </a:lnTo>
                  <a:lnTo>
                    <a:pt x="37337" y="4135"/>
                  </a:lnTo>
                  <a:lnTo>
                    <a:pt x="34117" y="9981"/>
                  </a:lnTo>
                  <a:lnTo>
                    <a:pt x="26442" y="23699"/>
                  </a:lnTo>
                  <a:lnTo>
                    <a:pt x="3579" y="3778"/>
                  </a:lnTo>
                  <a:lnTo>
                    <a:pt x="0" y="31771"/>
                  </a:lnTo>
                  <a:lnTo>
                    <a:pt x="26442" y="24613"/>
                  </a:lnTo>
                  <a:lnTo>
                    <a:pt x="34912" y="29345"/>
                  </a:lnTo>
                  <a:lnTo>
                    <a:pt x="32844" y="44455"/>
                  </a:lnTo>
                  <a:lnTo>
                    <a:pt x="59048" y="42069"/>
                  </a:lnTo>
                  <a:lnTo>
                    <a:pt x="35628" y="28987"/>
                  </a:lnTo>
                  <a:lnTo>
                    <a:pt x="39604" y="199"/>
                  </a:lnTo>
                  <a:lnTo>
                    <a:pt x="39604" y="119"/>
                  </a:lnTo>
                  <a:lnTo>
                    <a:pt x="39564" y="80"/>
                  </a:lnTo>
                  <a:lnTo>
                    <a:pt x="39484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18"/>
            <p:cNvSpPr/>
            <p:nvPr/>
          </p:nvSpPr>
          <p:spPr>
            <a:xfrm>
              <a:off x="4560500" y="4022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rgbClr val="5E5E5E"/>
            </a:solidFill>
            <a:ln w="11925" cap="rnd" cmpd="sng">
              <a:solidFill>
                <a:srgbClr val="FAFA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18"/>
            <p:cNvSpPr/>
            <p:nvPr/>
          </p:nvSpPr>
          <p:spPr>
            <a:xfrm>
              <a:off x="5320975" y="4864525"/>
              <a:ext cx="162050" cy="162050"/>
            </a:xfrm>
            <a:custGeom>
              <a:avLst/>
              <a:gdLst/>
              <a:ahLst/>
              <a:cxnLst/>
              <a:rect l="l" t="t" r="r" b="b"/>
              <a:pathLst>
                <a:path w="6482" h="6482" extrusionOk="0">
                  <a:moveTo>
                    <a:pt x="2903" y="0"/>
                  </a:moveTo>
                  <a:lnTo>
                    <a:pt x="2585" y="40"/>
                  </a:lnTo>
                  <a:lnTo>
                    <a:pt x="2306" y="119"/>
                  </a:lnTo>
                  <a:lnTo>
                    <a:pt x="1988" y="239"/>
                  </a:lnTo>
                  <a:lnTo>
                    <a:pt x="1710" y="398"/>
                  </a:lnTo>
                  <a:lnTo>
                    <a:pt x="1432" y="557"/>
                  </a:lnTo>
                  <a:lnTo>
                    <a:pt x="1153" y="756"/>
                  </a:lnTo>
                  <a:lnTo>
                    <a:pt x="915" y="994"/>
                  </a:lnTo>
                  <a:lnTo>
                    <a:pt x="716" y="1233"/>
                  </a:lnTo>
                  <a:lnTo>
                    <a:pt x="517" y="1471"/>
                  </a:lnTo>
                  <a:lnTo>
                    <a:pt x="358" y="1750"/>
                  </a:lnTo>
                  <a:lnTo>
                    <a:pt x="239" y="2028"/>
                  </a:lnTo>
                  <a:lnTo>
                    <a:pt x="120" y="2346"/>
                  </a:lnTo>
                  <a:lnTo>
                    <a:pt x="40" y="2624"/>
                  </a:lnTo>
                  <a:lnTo>
                    <a:pt x="0" y="2943"/>
                  </a:lnTo>
                  <a:lnTo>
                    <a:pt x="0" y="3261"/>
                  </a:lnTo>
                  <a:lnTo>
                    <a:pt x="0" y="3579"/>
                  </a:lnTo>
                  <a:lnTo>
                    <a:pt x="80" y="3857"/>
                  </a:lnTo>
                  <a:lnTo>
                    <a:pt x="159" y="4175"/>
                  </a:lnTo>
                  <a:lnTo>
                    <a:pt x="239" y="4493"/>
                  </a:lnTo>
                  <a:lnTo>
                    <a:pt x="398" y="4772"/>
                  </a:lnTo>
                  <a:lnTo>
                    <a:pt x="557" y="5050"/>
                  </a:lnTo>
                  <a:lnTo>
                    <a:pt x="756" y="5328"/>
                  </a:lnTo>
                  <a:lnTo>
                    <a:pt x="994" y="5567"/>
                  </a:lnTo>
                  <a:lnTo>
                    <a:pt x="1233" y="5766"/>
                  </a:lnTo>
                  <a:lnTo>
                    <a:pt x="1471" y="5965"/>
                  </a:lnTo>
                  <a:lnTo>
                    <a:pt x="1750" y="6124"/>
                  </a:lnTo>
                  <a:lnTo>
                    <a:pt x="2028" y="6243"/>
                  </a:lnTo>
                  <a:lnTo>
                    <a:pt x="2346" y="6362"/>
                  </a:lnTo>
                  <a:lnTo>
                    <a:pt x="2625" y="6402"/>
                  </a:lnTo>
                  <a:lnTo>
                    <a:pt x="2943" y="6442"/>
                  </a:lnTo>
                  <a:lnTo>
                    <a:pt x="3261" y="6481"/>
                  </a:lnTo>
                  <a:lnTo>
                    <a:pt x="3579" y="6442"/>
                  </a:lnTo>
                  <a:lnTo>
                    <a:pt x="3897" y="6402"/>
                  </a:lnTo>
                  <a:lnTo>
                    <a:pt x="4175" y="6322"/>
                  </a:lnTo>
                  <a:lnTo>
                    <a:pt x="4493" y="6203"/>
                  </a:lnTo>
                  <a:lnTo>
                    <a:pt x="4772" y="6084"/>
                  </a:lnTo>
                  <a:lnTo>
                    <a:pt x="5090" y="5925"/>
                  </a:lnTo>
                  <a:lnTo>
                    <a:pt x="5328" y="5686"/>
                  </a:lnTo>
                  <a:lnTo>
                    <a:pt x="5567" y="5487"/>
                  </a:lnTo>
                  <a:lnTo>
                    <a:pt x="5806" y="5249"/>
                  </a:lnTo>
                  <a:lnTo>
                    <a:pt x="5965" y="4970"/>
                  </a:lnTo>
                  <a:lnTo>
                    <a:pt x="6124" y="4732"/>
                  </a:lnTo>
                  <a:lnTo>
                    <a:pt x="6243" y="4414"/>
                  </a:lnTo>
                  <a:lnTo>
                    <a:pt x="6362" y="4135"/>
                  </a:lnTo>
                  <a:lnTo>
                    <a:pt x="6442" y="3817"/>
                  </a:lnTo>
                  <a:lnTo>
                    <a:pt x="6482" y="3539"/>
                  </a:lnTo>
                  <a:lnTo>
                    <a:pt x="6482" y="3221"/>
                  </a:lnTo>
                  <a:lnTo>
                    <a:pt x="6482" y="2903"/>
                  </a:lnTo>
                  <a:lnTo>
                    <a:pt x="6442" y="2585"/>
                  </a:lnTo>
                  <a:lnTo>
                    <a:pt x="6362" y="2267"/>
                  </a:lnTo>
                  <a:lnTo>
                    <a:pt x="6243" y="1988"/>
                  </a:lnTo>
                  <a:lnTo>
                    <a:pt x="6084" y="1670"/>
                  </a:lnTo>
                  <a:lnTo>
                    <a:pt x="5925" y="1392"/>
                  </a:lnTo>
                  <a:lnTo>
                    <a:pt x="5726" y="1153"/>
                  </a:lnTo>
                  <a:lnTo>
                    <a:pt x="5487" y="915"/>
                  </a:lnTo>
                  <a:lnTo>
                    <a:pt x="5249" y="676"/>
                  </a:lnTo>
                  <a:lnTo>
                    <a:pt x="5010" y="517"/>
                  </a:lnTo>
                  <a:lnTo>
                    <a:pt x="4732" y="358"/>
                  </a:lnTo>
                  <a:lnTo>
                    <a:pt x="4454" y="199"/>
                  </a:lnTo>
                  <a:lnTo>
                    <a:pt x="4136" y="119"/>
                  </a:lnTo>
                  <a:lnTo>
                    <a:pt x="3857" y="40"/>
                  </a:lnTo>
                  <a:lnTo>
                    <a:pt x="353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18"/>
            <p:cNvSpPr/>
            <p:nvPr/>
          </p:nvSpPr>
          <p:spPr>
            <a:xfrm>
              <a:off x="5457150" y="3205400"/>
              <a:ext cx="141175" cy="141200"/>
            </a:xfrm>
            <a:custGeom>
              <a:avLst/>
              <a:gdLst/>
              <a:ahLst/>
              <a:cxnLst/>
              <a:rect l="l" t="t" r="r" b="b"/>
              <a:pathLst>
                <a:path w="5647" h="5648" extrusionOk="0">
                  <a:moveTo>
                    <a:pt x="2546" y="1"/>
                  </a:moveTo>
                  <a:lnTo>
                    <a:pt x="2267" y="41"/>
                  </a:lnTo>
                  <a:lnTo>
                    <a:pt x="2029" y="120"/>
                  </a:lnTo>
                  <a:lnTo>
                    <a:pt x="1750" y="200"/>
                  </a:lnTo>
                  <a:lnTo>
                    <a:pt x="1512" y="319"/>
                  </a:lnTo>
                  <a:lnTo>
                    <a:pt x="1233" y="478"/>
                  </a:lnTo>
                  <a:lnTo>
                    <a:pt x="1035" y="637"/>
                  </a:lnTo>
                  <a:lnTo>
                    <a:pt x="796" y="836"/>
                  </a:lnTo>
                  <a:lnTo>
                    <a:pt x="637" y="1075"/>
                  </a:lnTo>
                  <a:lnTo>
                    <a:pt x="478" y="1273"/>
                  </a:lnTo>
                  <a:lnTo>
                    <a:pt x="319" y="1512"/>
                  </a:lnTo>
                  <a:lnTo>
                    <a:pt x="200" y="1751"/>
                  </a:lnTo>
                  <a:lnTo>
                    <a:pt x="120" y="2029"/>
                  </a:lnTo>
                  <a:lnTo>
                    <a:pt x="80" y="2267"/>
                  </a:lnTo>
                  <a:lnTo>
                    <a:pt x="40" y="2546"/>
                  </a:lnTo>
                  <a:lnTo>
                    <a:pt x="1" y="2824"/>
                  </a:lnTo>
                  <a:lnTo>
                    <a:pt x="40" y="3102"/>
                  </a:lnTo>
                  <a:lnTo>
                    <a:pt x="80" y="3381"/>
                  </a:lnTo>
                  <a:lnTo>
                    <a:pt x="120" y="3619"/>
                  </a:lnTo>
                  <a:lnTo>
                    <a:pt x="239" y="3898"/>
                  </a:lnTo>
                  <a:lnTo>
                    <a:pt x="359" y="4136"/>
                  </a:lnTo>
                  <a:lnTo>
                    <a:pt x="518" y="4415"/>
                  </a:lnTo>
                  <a:lnTo>
                    <a:pt x="677" y="4613"/>
                  </a:lnTo>
                  <a:lnTo>
                    <a:pt x="875" y="4852"/>
                  </a:lnTo>
                  <a:lnTo>
                    <a:pt x="1074" y="5011"/>
                  </a:lnTo>
                  <a:lnTo>
                    <a:pt x="1313" y="5170"/>
                  </a:lnTo>
                  <a:lnTo>
                    <a:pt x="1551" y="5329"/>
                  </a:lnTo>
                  <a:lnTo>
                    <a:pt x="1790" y="5448"/>
                  </a:lnTo>
                  <a:lnTo>
                    <a:pt x="2068" y="5528"/>
                  </a:lnTo>
                  <a:lnTo>
                    <a:pt x="2307" y="5568"/>
                  </a:lnTo>
                  <a:lnTo>
                    <a:pt x="2585" y="5608"/>
                  </a:lnTo>
                  <a:lnTo>
                    <a:pt x="2864" y="5647"/>
                  </a:lnTo>
                  <a:lnTo>
                    <a:pt x="3142" y="5608"/>
                  </a:lnTo>
                  <a:lnTo>
                    <a:pt x="3381" y="5568"/>
                  </a:lnTo>
                  <a:lnTo>
                    <a:pt x="3659" y="5528"/>
                  </a:lnTo>
                  <a:lnTo>
                    <a:pt x="3937" y="5409"/>
                  </a:lnTo>
                  <a:lnTo>
                    <a:pt x="4176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2" y="4773"/>
                  </a:lnTo>
                  <a:lnTo>
                    <a:pt x="5051" y="4574"/>
                  </a:lnTo>
                  <a:lnTo>
                    <a:pt x="5210" y="4335"/>
                  </a:lnTo>
                  <a:lnTo>
                    <a:pt x="5369" y="4097"/>
                  </a:lnTo>
                  <a:lnTo>
                    <a:pt x="5448" y="3858"/>
                  </a:lnTo>
                  <a:lnTo>
                    <a:pt x="5567" y="3580"/>
                  </a:lnTo>
                  <a:lnTo>
                    <a:pt x="5607" y="3341"/>
                  </a:lnTo>
                  <a:lnTo>
                    <a:pt x="5647" y="3063"/>
                  </a:lnTo>
                  <a:lnTo>
                    <a:pt x="5647" y="2784"/>
                  </a:lnTo>
                  <a:lnTo>
                    <a:pt x="5647" y="2506"/>
                  </a:lnTo>
                  <a:lnTo>
                    <a:pt x="5607" y="2267"/>
                  </a:lnTo>
                  <a:lnTo>
                    <a:pt x="5528" y="1989"/>
                  </a:lnTo>
                  <a:lnTo>
                    <a:pt x="5448" y="1711"/>
                  </a:lnTo>
                  <a:lnTo>
                    <a:pt x="5329" y="1472"/>
                  </a:lnTo>
                  <a:lnTo>
                    <a:pt x="5170" y="1234"/>
                  </a:lnTo>
                  <a:lnTo>
                    <a:pt x="5011" y="995"/>
                  </a:lnTo>
                  <a:lnTo>
                    <a:pt x="4812" y="796"/>
                  </a:lnTo>
                  <a:lnTo>
                    <a:pt x="4613" y="597"/>
                  </a:lnTo>
                  <a:lnTo>
                    <a:pt x="4375" y="438"/>
                  </a:lnTo>
                  <a:lnTo>
                    <a:pt x="4136" y="279"/>
                  </a:lnTo>
                  <a:lnTo>
                    <a:pt x="3897" y="200"/>
                  </a:lnTo>
                  <a:lnTo>
                    <a:pt x="3619" y="81"/>
                  </a:lnTo>
                  <a:lnTo>
                    <a:pt x="3381" y="41"/>
                  </a:lnTo>
                  <a:lnTo>
                    <a:pt x="310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18"/>
            <p:cNvSpPr/>
            <p:nvPr/>
          </p:nvSpPr>
          <p:spPr>
            <a:xfrm>
              <a:off x="4476000" y="393805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3023" y="0"/>
                  </a:moveTo>
                  <a:lnTo>
                    <a:pt x="2705" y="80"/>
                  </a:lnTo>
                  <a:lnTo>
                    <a:pt x="2387" y="159"/>
                  </a:lnTo>
                  <a:lnTo>
                    <a:pt x="206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95"/>
                  </a:lnTo>
                  <a:lnTo>
                    <a:pt x="955" y="1034"/>
                  </a:lnTo>
                  <a:lnTo>
                    <a:pt x="717" y="1273"/>
                  </a:lnTo>
                  <a:lnTo>
                    <a:pt x="518" y="1551"/>
                  </a:lnTo>
                  <a:lnTo>
                    <a:pt x="359" y="1829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062"/>
                  </a:lnTo>
                  <a:lnTo>
                    <a:pt x="1" y="3380"/>
                  </a:lnTo>
                  <a:lnTo>
                    <a:pt x="1" y="3698"/>
                  </a:lnTo>
                  <a:lnTo>
                    <a:pt x="81" y="4016"/>
                  </a:lnTo>
                  <a:lnTo>
                    <a:pt x="160" y="4334"/>
                  </a:lnTo>
                  <a:lnTo>
                    <a:pt x="279" y="4652"/>
                  </a:lnTo>
                  <a:lnTo>
                    <a:pt x="399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1035" y="5766"/>
                  </a:lnTo>
                  <a:lnTo>
                    <a:pt x="1273" y="6004"/>
                  </a:lnTo>
                  <a:lnTo>
                    <a:pt x="1552" y="6203"/>
                  </a:lnTo>
                  <a:lnTo>
                    <a:pt x="1830" y="6362"/>
                  </a:lnTo>
                  <a:lnTo>
                    <a:pt x="2108" y="6482"/>
                  </a:lnTo>
                  <a:lnTo>
                    <a:pt x="2427" y="6601"/>
                  </a:lnTo>
                  <a:lnTo>
                    <a:pt x="2745" y="6680"/>
                  </a:lnTo>
                  <a:lnTo>
                    <a:pt x="3063" y="6720"/>
                  </a:lnTo>
                  <a:lnTo>
                    <a:pt x="3699" y="6720"/>
                  </a:lnTo>
                  <a:lnTo>
                    <a:pt x="4017" y="6641"/>
                  </a:lnTo>
                  <a:lnTo>
                    <a:pt x="4335" y="6561"/>
                  </a:lnTo>
                  <a:lnTo>
                    <a:pt x="4653" y="6482"/>
                  </a:lnTo>
                  <a:lnTo>
                    <a:pt x="4971" y="6322"/>
                  </a:lnTo>
                  <a:lnTo>
                    <a:pt x="5250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6005" y="5448"/>
                  </a:lnTo>
                  <a:lnTo>
                    <a:pt x="6204" y="516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95"/>
                  </a:lnTo>
                  <a:lnTo>
                    <a:pt x="6681" y="3976"/>
                  </a:lnTo>
                  <a:lnTo>
                    <a:pt x="6721" y="3658"/>
                  </a:lnTo>
                  <a:lnTo>
                    <a:pt x="6721" y="3340"/>
                  </a:lnTo>
                  <a:lnTo>
                    <a:pt x="6721" y="3022"/>
                  </a:lnTo>
                  <a:lnTo>
                    <a:pt x="6641" y="2704"/>
                  </a:lnTo>
                  <a:lnTo>
                    <a:pt x="6562" y="2386"/>
                  </a:lnTo>
                  <a:lnTo>
                    <a:pt x="6482" y="2068"/>
                  </a:lnTo>
                  <a:lnTo>
                    <a:pt x="6323" y="1750"/>
                  </a:lnTo>
                  <a:lnTo>
                    <a:pt x="6124" y="1471"/>
                  </a:lnTo>
                  <a:lnTo>
                    <a:pt x="5926" y="1193"/>
                  </a:lnTo>
                  <a:lnTo>
                    <a:pt x="5687" y="954"/>
                  </a:lnTo>
                  <a:lnTo>
                    <a:pt x="5448" y="716"/>
                  </a:lnTo>
                  <a:lnTo>
                    <a:pt x="5170" y="517"/>
                  </a:lnTo>
                  <a:lnTo>
                    <a:pt x="4892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77" y="40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18"/>
            <p:cNvSpPr/>
            <p:nvPr/>
          </p:nvSpPr>
          <p:spPr>
            <a:xfrm>
              <a:off x="5916425" y="4199475"/>
              <a:ext cx="169000" cy="169025"/>
            </a:xfrm>
            <a:custGeom>
              <a:avLst/>
              <a:gdLst/>
              <a:ahLst/>
              <a:cxnLst/>
              <a:rect l="l" t="t" r="r" b="b"/>
              <a:pathLst>
                <a:path w="6760" h="6761" extrusionOk="0">
                  <a:moveTo>
                    <a:pt x="3340" y="1"/>
                  </a:moveTo>
                  <a:lnTo>
                    <a:pt x="3022" y="41"/>
                  </a:lnTo>
                  <a:lnTo>
                    <a:pt x="2704" y="80"/>
                  </a:lnTo>
                  <a:lnTo>
                    <a:pt x="2386" y="160"/>
                  </a:lnTo>
                  <a:lnTo>
                    <a:pt x="2068" y="279"/>
                  </a:lnTo>
                  <a:lnTo>
                    <a:pt x="1789" y="438"/>
                  </a:lnTo>
                  <a:lnTo>
                    <a:pt x="1471" y="597"/>
                  </a:lnTo>
                  <a:lnTo>
                    <a:pt x="1193" y="796"/>
                  </a:lnTo>
                  <a:lnTo>
                    <a:pt x="954" y="1035"/>
                  </a:lnTo>
                  <a:lnTo>
                    <a:pt x="756" y="1313"/>
                  </a:lnTo>
                  <a:lnTo>
                    <a:pt x="557" y="1552"/>
                  </a:lnTo>
                  <a:lnTo>
                    <a:pt x="398" y="1830"/>
                  </a:lnTo>
                  <a:lnTo>
                    <a:pt x="239" y="2148"/>
                  </a:lnTo>
                  <a:lnTo>
                    <a:pt x="159" y="2426"/>
                  </a:lnTo>
                  <a:lnTo>
                    <a:pt x="80" y="2744"/>
                  </a:lnTo>
                  <a:lnTo>
                    <a:pt x="40" y="3063"/>
                  </a:lnTo>
                  <a:lnTo>
                    <a:pt x="0" y="3420"/>
                  </a:lnTo>
                  <a:lnTo>
                    <a:pt x="40" y="3739"/>
                  </a:lnTo>
                  <a:lnTo>
                    <a:pt x="80" y="4057"/>
                  </a:lnTo>
                  <a:lnTo>
                    <a:pt x="159" y="4375"/>
                  </a:lnTo>
                  <a:lnTo>
                    <a:pt x="278" y="4693"/>
                  </a:lnTo>
                  <a:lnTo>
                    <a:pt x="437" y="4971"/>
                  </a:lnTo>
                  <a:lnTo>
                    <a:pt x="596" y="5289"/>
                  </a:lnTo>
                  <a:lnTo>
                    <a:pt x="795" y="5568"/>
                  </a:lnTo>
                  <a:lnTo>
                    <a:pt x="1034" y="5806"/>
                  </a:lnTo>
                  <a:lnTo>
                    <a:pt x="1272" y="6005"/>
                  </a:lnTo>
                  <a:lnTo>
                    <a:pt x="1551" y="6204"/>
                  </a:lnTo>
                  <a:lnTo>
                    <a:pt x="1829" y="6363"/>
                  </a:lnTo>
                  <a:lnTo>
                    <a:pt x="2147" y="6522"/>
                  </a:lnTo>
                  <a:lnTo>
                    <a:pt x="2426" y="6601"/>
                  </a:lnTo>
                  <a:lnTo>
                    <a:pt x="2744" y="6681"/>
                  </a:lnTo>
                  <a:lnTo>
                    <a:pt x="3062" y="6721"/>
                  </a:lnTo>
                  <a:lnTo>
                    <a:pt x="3380" y="6760"/>
                  </a:lnTo>
                  <a:lnTo>
                    <a:pt x="3738" y="6721"/>
                  </a:lnTo>
                  <a:lnTo>
                    <a:pt x="4056" y="6681"/>
                  </a:lnTo>
                  <a:lnTo>
                    <a:pt x="4374" y="6601"/>
                  </a:lnTo>
                  <a:lnTo>
                    <a:pt x="4692" y="6482"/>
                  </a:lnTo>
                  <a:lnTo>
                    <a:pt x="4970" y="6323"/>
                  </a:lnTo>
                  <a:lnTo>
                    <a:pt x="5288" y="6164"/>
                  </a:lnTo>
                  <a:lnTo>
                    <a:pt x="5567" y="5965"/>
                  </a:lnTo>
                  <a:lnTo>
                    <a:pt x="5805" y="5727"/>
                  </a:lnTo>
                  <a:lnTo>
                    <a:pt x="6004" y="5488"/>
                  </a:lnTo>
                  <a:lnTo>
                    <a:pt x="6203" y="5210"/>
                  </a:lnTo>
                  <a:lnTo>
                    <a:pt x="6362" y="4931"/>
                  </a:lnTo>
                  <a:lnTo>
                    <a:pt x="6521" y="4613"/>
                  </a:lnTo>
                  <a:lnTo>
                    <a:pt x="6601" y="4335"/>
                  </a:lnTo>
                  <a:lnTo>
                    <a:pt x="6680" y="4017"/>
                  </a:lnTo>
                  <a:lnTo>
                    <a:pt x="6720" y="3699"/>
                  </a:lnTo>
                  <a:lnTo>
                    <a:pt x="6760" y="3381"/>
                  </a:lnTo>
                  <a:lnTo>
                    <a:pt x="6720" y="3023"/>
                  </a:lnTo>
                  <a:lnTo>
                    <a:pt x="6680" y="2705"/>
                  </a:lnTo>
                  <a:lnTo>
                    <a:pt x="6601" y="2387"/>
                  </a:lnTo>
                  <a:lnTo>
                    <a:pt x="6481" y="2068"/>
                  </a:lnTo>
                  <a:lnTo>
                    <a:pt x="6322" y="1790"/>
                  </a:lnTo>
                  <a:lnTo>
                    <a:pt x="6163" y="1472"/>
                  </a:lnTo>
                  <a:lnTo>
                    <a:pt x="5964" y="1194"/>
                  </a:lnTo>
                  <a:lnTo>
                    <a:pt x="5726" y="955"/>
                  </a:lnTo>
                  <a:lnTo>
                    <a:pt x="5448" y="756"/>
                  </a:lnTo>
                  <a:lnTo>
                    <a:pt x="5209" y="557"/>
                  </a:lnTo>
                  <a:lnTo>
                    <a:pt x="4931" y="398"/>
                  </a:lnTo>
                  <a:lnTo>
                    <a:pt x="4613" y="239"/>
                  </a:lnTo>
                  <a:lnTo>
                    <a:pt x="4334" y="160"/>
                  </a:lnTo>
                  <a:lnTo>
                    <a:pt x="4016" y="80"/>
                  </a:lnTo>
                  <a:lnTo>
                    <a:pt x="3698" y="41"/>
                  </a:lnTo>
                  <a:lnTo>
                    <a:pt x="334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18"/>
            <p:cNvSpPr/>
            <p:nvPr/>
          </p:nvSpPr>
          <p:spPr>
            <a:xfrm>
              <a:off x="5308050" y="42680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45" y="0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50" y="199"/>
                  </a:lnTo>
                  <a:lnTo>
                    <a:pt x="1472" y="319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35"/>
                  </a:lnTo>
                  <a:lnTo>
                    <a:pt x="597" y="1074"/>
                  </a:lnTo>
                  <a:lnTo>
                    <a:pt x="438" y="1273"/>
                  </a:lnTo>
                  <a:lnTo>
                    <a:pt x="318" y="1511"/>
                  </a:lnTo>
                  <a:lnTo>
                    <a:pt x="199" y="1790"/>
                  </a:lnTo>
                  <a:lnTo>
                    <a:pt x="120" y="2028"/>
                  </a:lnTo>
                  <a:lnTo>
                    <a:pt x="4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75" y="4851"/>
                  </a:lnTo>
                  <a:lnTo>
                    <a:pt x="1074" y="5011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7"/>
                  </a:lnTo>
                  <a:lnTo>
                    <a:pt x="2307" y="5607"/>
                  </a:lnTo>
                  <a:lnTo>
                    <a:pt x="2585" y="5647"/>
                  </a:lnTo>
                  <a:lnTo>
                    <a:pt x="2823" y="5647"/>
                  </a:lnTo>
                  <a:lnTo>
                    <a:pt x="3102" y="5607"/>
                  </a:lnTo>
                  <a:lnTo>
                    <a:pt x="3380" y="5567"/>
                  </a:lnTo>
                  <a:lnTo>
                    <a:pt x="3658" y="5527"/>
                  </a:lnTo>
                  <a:lnTo>
                    <a:pt x="3897" y="5408"/>
                  </a:lnTo>
                  <a:lnTo>
                    <a:pt x="4175" y="5289"/>
                  </a:lnTo>
                  <a:lnTo>
                    <a:pt x="4414" y="513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50" y="4573"/>
                  </a:lnTo>
                  <a:lnTo>
                    <a:pt x="5209" y="4335"/>
                  </a:lnTo>
                  <a:lnTo>
                    <a:pt x="5329" y="4096"/>
                  </a:lnTo>
                  <a:lnTo>
                    <a:pt x="5448" y="3857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062"/>
                  </a:lnTo>
                  <a:lnTo>
                    <a:pt x="5647" y="2784"/>
                  </a:lnTo>
                  <a:lnTo>
                    <a:pt x="5647" y="2545"/>
                  </a:lnTo>
                  <a:lnTo>
                    <a:pt x="5607" y="2267"/>
                  </a:lnTo>
                  <a:lnTo>
                    <a:pt x="5527" y="1989"/>
                  </a:lnTo>
                  <a:lnTo>
                    <a:pt x="5408" y="171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18"/>
            <p:cNvSpPr/>
            <p:nvPr/>
          </p:nvSpPr>
          <p:spPr>
            <a:xfrm>
              <a:off x="4575425" y="3277975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784" y="1"/>
                  </a:moveTo>
                  <a:lnTo>
                    <a:pt x="2545" y="40"/>
                  </a:lnTo>
                  <a:lnTo>
                    <a:pt x="2267" y="8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1" y="359"/>
                  </a:lnTo>
                  <a:lnTo>
                    <a:pt x="1233" y="518"/>
                  </a:lnTo>
                  <a:lnTo>
                    <a:pt x="994" y="677"/>
                  </a:lnTo>
                  <a:lnTo>
                    <a:pt x="795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12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02"/>
                  </a:lnTo>
                  <a:lnTo>
                    <a:pt x="40" y="3381"/>
                  </a:lnTo>
                  <a:lnTo>
                    <a:pt x="120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76" y="4653"/>
                  </a:lnTo>
                  <a:lnTo>
                    <a:pt x="835" y="4852"/>
                  </a:lnTo>
                  <a:lnTo>
                    <a:pt x="1074" y="5051"/>
                  </a:lnTo>
                  <a:lnTo>
                    <a:pt x="1273" y="5210"/>
                  </a:lnTo>
                  <a:lnTo>
                    <a:pt x="1511" y="5329"/>
                  </a:lnTo>
                  <a:lnTo>
                    <a:pt x="1790" y="5448"/>
                  </a:lnTo>
                  <a:lnTo>
                    <a:pt x="2028" y="5528"/>
                  </a:lnTo>
                  <a:lnTo>
                    <a:pt x="2306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2" y="4971"/>
                  </a:lnTo>
                  <a:lnTo>
                    <a:pt x="4851" y="4812"/>
                  </a:lnTo>
                  <a:lnTo>
                    <a:pt x="5050" y="4573"/>
                  </a:lnTo>
                  <a:lnTo>
                    <a:pt x="5209" y="4375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47" y="3102"/>
                  </a:lnTo>
                  <a:lnTo>
                    <a:pt x="5647" y="2824"/>
                  </a:lnTo>
                  <a:lnTo>
                    <a:pt x="564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69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637"/>
                  </a:lnTo>
                  <a:lnTo>
                    <a:pt x="4334" y="47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619" y="120"/>
                  </a:lnTo>
                  <a:lnTo>
                    <a:pt x="3340" y="40"/>
                  </a:lnTo>
                  <a:lnTo>
                    <a:pt x="3062" y="4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18"/>
            <p:cNvSpPr/>
            <p:nvPr/>
          </p:nvSpPr>
          <p:spPr>
            <a:xfrm>
              <a:off x="4717575" y="4565300"/>
              <a:ext cx="141175" cy="141175"/>
            </a:xfrm>
            <a:custGeom>
              <a:avLst/>
              <a:gdLst/>
              <a:ahLst/>
              <a:cxnLst/>
              <a:rect l="l" t="t" r="r" b="b"/>
              <a:pathLst>
                <a:path w="5647" h="5647" extrusionOk="0">
                  <a:moveTo>
                    <a:pt x="2505" y="1"/>
                  </a:moveTo>
                  <a:lnTo>
                    <a:pt x="2267" y="40"/>
                  </a:lnTo>
                  <a:lnTo>
                    <a:pt x="1988" y="120"/>
                  </a:lnTo>
                  <a:lnTo>
                    <a:pt x="1710" y="239"/>
                  </a:lnTo>
                  <a:lnTo>
                    <a:pt x="1472" y="358"/>
                  </a:lnTo>
                  <a:lnTo>
                    <a:pt x="1233" y="478"/>
                  </a:lnTo>
                  <a:lnTo>
                    <a:pt x="994" y="676"/>
                  </a:lnTo>
                  <a:lnTo>
                    <a:pt x="796" y="875"/>
                  </a:lnTo>
                  <a:lnTo>
                    <a:pt x="597" y="1074"/>
                  </a:lnTo>
                  <a:lnTo>
                    <a:pt x="438" y="1313"/>
                  </a:lnTo>
                  <a:lnTo>
                    <a:pt x="318" y="1551"/>
                  </a:lnTo>
                  <a:lnTo>
                    <a:pt x="199" y="1790"/>
                  </a:lnTo>
                  <a:lnTo>
                    <a:pt x="80" y="2028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24"/>
                  </a:lnTo>
                  <a:lnTo>
                    <a:pt x="0" y="3102"/>
                  </a:lnTo>
                  <a:lnTo>
                    <a:pt x="40" y="3380"/>
                  </a:lnTo>
                  <a:lnTo>
                    <a:pt x="120" y="3659"/>
                  </a:lnTo>
                  <a:lnTo>
                    <a:pt x="199" y="3897"/>
                  </a:lnTo>
                  <a:lnTo>
                    <a:pt x="318" y="4176"/>
                  </a:lnTo>
                  <a:lnTo>
                    <a:pt x="477" y="4414"/>
                  </a:lnTo>
                  <a:lnTo>
                    <a:pt x="637" y="4653"/>
                  </a:lnTo>
                  <a:lnTo>
                    <a:pt x="835" y="4852"/>
                  </a:lnTo>
                  <a:lnTo>
                    <a:pt x="1074" y="5050"/>
                  </a:lnTo>
                  <a:lnTo>
                    <a:pt x="1273" y="5209"/>
                  </a:lnTo>
                  <a:lnTo>
                    <a:pt x="1511" y="5329"/>
                  </a:lnTo>
                  <a:lnTo>
                    <a:pt x="1750" y="5448"/>
                  </a:lnTo>
                  <a:lnTo>
                    <a:pt x="2028" y="5528"/>
                  </a:lnTo>
                  <a:lnTo>
                    <a:pt x="2307" y="5607"/>
                  </a:lnTo>
                  <a:lnTo>
                    <a:pt x="2545" y="5647"/>
                  </a:lnTo>
                  <a:lnTo>
                    <a:pt x="3102" y="5647"/>
                  </a:lnTo>
                  <a:lnTo>
                    <a:pt x="3380" y="5607"/>
                  </a:lnTo>
                  <a:lnTo>
                    <a:pt x="3658" y="5528"/>
                  </a:lnTo>
                  <a:lnTo>
                    <a:pt x="3897" y="5448"/>
                  </a:lnTo>
                  <a:lnTo>
                    <a:pt x="4175" y="5329"/>
                  </a:lnTo>
                  <a:lnTo>
                    <a:pt x="4414" y="5170"/>
                  </a:lnTo>
                  <a:lnTo>
                    <a:pt x="4653" y="4971"/>
                  </a:lnTo>
                  <a:lnTo>
                    <a:pt x="4851" y="4772"/>
                  </a:lnTo>
                  <a:lnTo>
                    <a:pt x="5010" y="4573"/>
                  </a:lnTo>
                  <a:lnTo>
                    <a:pt x="5169" y="4374"/>
                  </a:lnTo>
                  <a:lnTo>
                    <a:pt x="5328" y="4136"/>
                  </a:lnTo>
                  <a:lnTo>
                    <a:pt x="5448" y="3858"/>
                  </a:lnTo>
                  <a:lnTo>
                    <a:pt x="5527" y="3619"/>
                  </a:lnTo>
                  <a:lnTo>
                    <a:pt x="5607" y="3341"/>
                  </a:lnTo>
                  <a:lnTo>
                    <a:pt x="5607" y="3062"/>
                  </a:lnTo>
                  <a:lnTo>
                    <a:pt x="5647" y="2824"/>
                  </a:lnTo>
                  <a:lnTo>
                    <a:pt x="5607" y="2545"/>
                  </a:lnTo>
                  <a:lnTo>
                    <a:pt x="5567" y="2267"/>
                  </a:lnTo>
                  <a:lnTo>
                    <a:pt x="5527" y="1989"/>
                  </a:lnTo>
                  <a:lnTo>
                    <a:pt x="5408" y="1750"/>
                  </a:lnTo>
                  <a:lnTo>
                    <a:pt x="5289" y="1472"/>
                  </a:lnTo>
                  <a:lnTo>
                    <a:pt x="5130" y="1233"/>
                  </a:lnTo>
                  <a:lnTo>
                    <a:pt x="4971" y="995"/>
                  </a:lnTo>
                  <a:lnTo>
                    <a:pt x="4772" y="796"/>
                  </a:lnTo>
                  <a:lnTo>
                    <a:pt x="4573" y="597"/>
                  </a:lnTo>
                  <a:lnTo>
                    <a:pt x="4334" y="438"/>
                  </a:lnTo>
                  <a:lnTo>
                    <a:pt x="4096" y="319"/>
                  </a:lnTo>
                  <a:lnTo>
                    <a:pt x="3857" y="199"/>
                  </a:lnTo>
                  <a:lnTo>
                    <a:pt x="3579" y="120"/>
                  </a:lnTo>
                  <a:lnTo>
                    <a:pt x="3340" y="40"/>
                  </a:lnTo>
                  <a:lnTo>
                    <a:pt x="306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18"/>
            <p:cNvSpPr/>
            <p:nvPr/>
          </p:nvSpPr>
          <p:spPr>
            <a:xfrm>
              <a:off x="5161925" y="3794900"/>
              <a:ext cx="101400" cy="100425"/>
            </a:xfrm>
            <a:custGeom>
              <a:avLst/>
              <a:gdLst/>
              <a:ahLst/>
              <a:cxnLst/>
              <a:rect l="l" t="t" r="r" b="b"/>
              <a:pathLst>
                <a:path w="4056" h="4017" extrusionOk="0">
                  <a:moveTo>
                    <a:pt x="2028" y="0"/>
                  </a:moveTo>
                  <a:lnTo>
                    <a:pt x="1630" y="40"/>
                  </a:lnTo>
                  <a:lnTo>
                    <a:pt x="1273" y="159"/>
                  </a:lnTo>
                  <a:lnTo>
                    <a:pt x="875" y="358"/>
                  </a:lnTo>
                  <a:lnTo>
                    <a:pt x="597" y="597"/>
                  </a:lnTo>
                  <a:lnTo>
                    <a:pt x="318" y="915"/>
                  </a:lnTo>
                  <a:lnTo>
                    <a:pt x="159" y="1273"/>
                  </a:lnTo>
                  <a:lnTo>
                    <a:pt x="40" y="1631"/>
                  </a:lnTo>
                  <a:lnTo>
                    <a:pt x="0" y="2028"/>
                  </a:lnTo>
                  <a:lnTo>
                    <a:pt x="40" y="2426"/>
                  </a:lnTo>
                  <a:lnTo>
                    <a:pt x="159" y="2784"/>
                  </a:lnTo>
                  <a:lnTo>
                    <a:pt x="358" y="3142"/>
                  </a:lnTo>
                  <a:lnTo>
                    <a:pt x="636" y="3460"/>
                  </a:lnTo>
                  <a:lnTo>
                    <a:pt x="955" y="3698"/>
                  </a:lnTo>
                  <a:lnTo>
                    <a:pt x="1273" y="3897"/>
                  </a:lnTo>
                  <a:lnTo>
                    <a:pt x="1670" y="3977"/>
                  </a:lnTo>
                  <a:lnTo>
                    <a:pt x="2028" y="4016"/>
                  </a:lnTo>
                  <a:lnTo>
                    <a:pt x="2426" y="3977"/>
                  </a:lnTo>
                  <a:lnTo>
                    <a:pt x="2823" y="3857"/>
                  </a:lnTo>
                  <a:lnTo>
                    <a:pt x="3181" y="3659"/>
                  </a:lnTo>
                  <a:lnTo>
                    <a:pt x="3499" y="3420"/>
                  </a:lnTo>
                  <a:lnTo>
                    <a:pt x="3738" y="3102"/>
                  </a:lnTo>
                  <a:lnTo>
                    <a:pt x="3897" y="2744"/>
                  </a:lnTo>
                  <a:lnTo>
                    <a:pt x="4016" y="2386"/>
                  </a:lnTo>
                  <a:lnTo>
                    <a:pt x="4056" y="1988"/>
                  </a:lnTo>
                  <a:lnTo>
                    <a:pt x="4016" y="1591"/>
                  </a:lnTo>
                  <a:lnTo>
                    <a:pt x="3897" y="1233"/>
                  </a:lnTo>
                  <a:lnTo>
                    <a:pt x="3698" y="875"/>
                  </a:lnTo>
                  <a:lnTo>
                    <a:pt x="3420" y="557"/>
                  </a:lnTo>
                  <a:lnTo>
                    <a:pt x="3141" y="318"/>
                  </a:lnTo>
                  <a:lnTo>
                    <a:pt x="2784" y="120"/>
                  </a:lnTo>
                  <a:lnTo>
                    <a:pt x="2426" y="40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18"/>
            <p:cNvSpPr/>
            <p:nvPr/>
          </p:nvSpPr>
          <p:spPr>
            <a:xfrm>
              <a:off x="3475975" y="1202350"/>
              <a:ext cx="2910650" cy="2071675"/>
            </a:xfrm>
            <a:custGeom>
              <a:avLst/>
              <a:gdLst/>
              <a:ahLst/>
              <a:cxnLst/>
              <a:rect l="l" t="t" r="r" b="b"/>
              <a:pathLst>
                <a:path w="116426" h="82867" extrusionOk="0">
                  <a:moveTo>
                    <a:pt x="68870" y="2546"/>
                  </a:moveTo>
                  <a:lnTo>
                    <a:pt x="88990" y="16900"/>
                  </a:lnTo>
                  <a:lnTo>
                    <a:pt x="64058" y="11015"/>
                  </a:lnTo>
                  <a:lnTo>
                    <a:pt x="68870" y="2546"/>
                  </a:lnTo>
                  <a:close/>
                  <a:moveTo>
                    <a:pt x="29067" y="3818"/>
                  </a:moveTo>
                  <a:lnTo>
                    <a:pt x="36304" y="23898"/>
                  </a:lnTo>
                  <a:lnTo>
                    <a:pt x="29465" y="29545"/>
                  </a:lnTo>
                  <a:lnTo>
                    <a:pt x="29067" y="3818"/>
                  </a:lnTo>
                  <a:close/>
                  <a:moveTo>
                    <a:pt x="91972" y="18252"/>
                  </a:moveTo>
                  <a:lnTo>
                    <a:pt x="114159" y="23501"/>
                  </a:lnTo>
                  <a:lnTo>
                    <a:pt x="115591" y="35072"/>
                  </a:lnTo>
                  <a:lnTo>
                    <a:pt x="91972" y="18252"/>
                  </a:lnTo>
                  <a:close/>
                  <a:moveTo>
                    <a:pt x="54754" y="9464"/>
                  </a:moveTo>
                  <a:lnTo>
                    <a:pt x="63064" y="11453"/>
                  </a:lnTo>
                  <a:lnTo>
                    <a:pt x="44336" y="44376"/>
                  </a:lnTo>
                  <a:lnTo>
                    <a:pt x="37060" y="24097"/>
                  </a:lnTo>
                  <a:lnTo>
                    <a:pt x="54754" y="9464"/>
                  </a:lnTo>
                  <a:close/>
                  <a:moveTo>
                    <a:pt x="28829" y="30857"/>
                  </a:moveTo>
                  <a:lnTo>
                    <a:pt x="29226" y="57935"/>
                  </a:lnTo>
                  <a:lnTo>
                    <a:pt x="21552" y="36901"/>
                  </a:lnTo>
                  <a:lnTo>
                    <a:pt x="28829" y="30857"/>
                  </a:lnTo>
                  <a:close/>
                  <a:moveTo>
                    <a:pt x="36543" y="24535"/>
                  </a:moveTo>
                  <a:lnTo>
                    <a:pt x="43938" y="45092"/>
                  </a:lnTo>
                  <a:lnTo>
                    <a:pt x="43740" y="45410"/>
                  </a:lnTo>
                  <a:lnTo>
                    <a:pt x="44098" y="45609"/>
                  </a:lnTo>
                  <a:lnTo>
                    <a:pt x="44137" y="45688"/>
                  </a:lnTo>
                  <a:lnTo>
                    <a:pt x="44257" y="45688"/>
                  </a:lnTo>
                  <a:lnTo>
                    <a:pt x="44296" y="45728"/>
                  </a:lnTo>
                  <a:lnTo>
                    <a:pt x="44296" y="45688"/>
                  </a:lnTo>
                  <a:lnTo>
                    <a:pt x="74755" y="49426"/>
                  </a:lnTo>
                  <a:lnTo>
                    <a:pt x="59883" y="74357"/>
                  </a:lnTo>
                  <a:lnTo>
                    <a:pt x="30022" y="59685"/>
                  </a:lnTo>
                  <a:lnTo>
                    <a:pt x="29942" y="59566"/>
                  </a:lnTo>
                  <a:lnTo>
                    <a:pt x="29902" y="59566"/>
                  </a:lnTo>
                  <a:lnTo>
                    <a:pt x="29465" y="30340"/>
                  </a:lnTo>
                  <a:lnTo>
                    <a:pt x="36543" y="24535"/>
                  </a:lnTo>
                  <a:close/>
                  <a:moveTo>
                    <a:pt x="28073" y="61474"/>
                  </a:moveTo>
                  <a:lnTo>
                    <a:pt x="13679" y="82111"/>
                  </a:lnTo>
                  <a:lnTo>
                    <a:pt x="1472" y="77936"/>
                  </a:lnTo>
                  <a:lnTo>
                    <a:pt x="28073" y="61474"/>
                  </a:lnTo>
                  <a:close/>
                  <a:moveTo>
                    <a:pt x="28391" y="1"/>
                  </a:moveTo>
                  <a:lnTo>
                    <a:pt x="28829" y="30062"/>
                  </a:lnTo>
                  <a:lnTo>
                    <a:pt x="20797" y="36702"/>
                  </a:lnTo>
                  <a:lnTo>
                    <a:pt x="29226" y="59764"/>
                  </a:lnTo>
                  <a:lnTo>
                    <a:pt x="28988" y="60162"/>
                  </a:lnTo>
                  <a:lnTo>
                    <a:pt x="1" y="78095"/>
                  </a:lnTo>
                  <a:lnTo>
                    <a:pt x="13918" y="82867"/>
                  </a:lnTo>
                  <a:lnTo>
                    <a:pt x="29425" y="60599"/>
                  </a:lnTo>
                  <a:lnTo>
                    <a:pt x="29902" y="60321"/>
                  </a:lnTo>
                  <a:lnTo>
                    <a:pt x="60122" y="75192"/>
                  </a:lnTo>
                  <a:lnTo>
                    <a:pt x="75828" y="48909"/>
                  </a:lnTo>
                  <a:lnTo>
                    <a:pt x="44654" y="45092"/>
                  </a:lnTo>
                  <a:lnTo>
                    <a:pt x="63701" y="11612"/>
                  </a:lnTo>
                  <a:lnTo>
                    <a:pt x="90341" y="17854"/>
                  </a:lnTo>
                  <a:lnTo>
                    <a:pt x="116426" y="36463"/>
                  </a:lnTo>
                  <a:lnTo>
                    <a:pt x="114756" y="22984"/>
                  </a:lnTo>
                  <a:lnTo>
                    <a:pt x="90620" y="17298"/>
                  </a:lnTo>
                  <a:lnTo>
                    <a:pt x="68671" y="1631"/>
                  </a:lnTo>
                  <a:lnTo>
                    <a:pt x="63422" y="10856"/>
                  </a:lnTo>
                  <a:lnTo>
                    <a:pt x="54595" y="8789"/>
                  </a:lnTo>
                  <a:lnTo>
                    <a:pt x="36821" y="23461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18"/>
            <p:cNvSpPr/>
            <p:nvPr/>
          </p:nvSpPr>
          <p:spPr>
            <a:xfrm>
              <a:off x="3486925" y="1242125"/>
              <a:ext cx="1707825" cy="1914600"/>
            </a:xfrm>
            <a:custGeom>
              <a:avLst/>
              <a:gdLst/>
              <a:ahLst/>
              <a:cxnLst/>
              <a:rect l="l" t="t" r="r" b="b"/>
              <a:pathLst>
                <a:path w="68313" h="76584" extrusionOk="0">
                  <a:moveTo>
                    <a:pt x="28033" y="0"/>
                  </a:moveTo>
                  <a:lnTo>
                    <a:pt x="20438" y="35111"/>
                  </a:lnTo>
                  <a:lnTo>
                    <a:pt x="0" y="76305"/>
                  </a:lnTo>
                  <a:lnTo>
                    <a:pt x="557" y="76584"/>
                  </a:lnTo>
                  <a:lnTo>
                    <a:pt x="21035" y="35350"/>
                  </a:lnTo>
                  <a:lnTo>
                    <a:pt x="21035" y="35310"/>
                  </a:lnTo>
                  <a:lnTo>
                    <a:pt x="28550" y="637"/>
                  </a:lnTo>
                  <a:lnTo>
                    <a:pt x="68312" y="835"/>
                  </a:lnTo>
                  <a:lnTo>
                    <a:pt x="68312" y="199"/>
                  </a:lnTo>
                  <a:lnTo>
                    <a:pt x="2803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18"/>
            <p:cNvSpPr/>
            <p:nvPr/>
          </p:nvSpPr>
          <p:spPr>
            <a:xfrm>
              <a:off x="3775200" y="1242125"/>
              <a:ext cx="2600500" cy="2037875"/>
            </a:xfrm>
            <a:custGeom>
              <a:avLst/>
              <a:gdLst/>
              <a:ahLst/>
              <a:cxnLst/>
              <a:rect l="l" t="t" r="r" b="b"/>
              <a:pathLst>
                <a:path w="104020" h="81515" extrusionOk="0">
                  <a:moveTo>
                    <a:pt x="56543" y="995"/>
                  </a:moveTo>
                  <a:lnTo>
                    <a:pt x="61195" y="34435"/>
                  </a:lnTo>
                  <a:lnTo>
                    <a:pt x="32685" y="43382"/>
                  </a:lnTo>
                  <a:lnTo>
                    <a:pt x="42984" y="7754"/>
                  </a:lnTo>
                  <a:lnTo>
                    <a:pt x="56543" y="995"/>
                  </a:lnTo>
                  <a:close/>
                  <a:moveTo>
                    <a:pt x="99924" y="22944"/>
                  </a:moveTo>
                  <a:lnTo>
                    <a:pt x="63581" y="47040"/>
                  </a:lnTo>
                  <a:lnTo>
                    <a:pt x="61871" y="34872"/>
                  </a:lnTo>
                  <a:lnTo>
                    <a:pt x="99924" y="22944"/>
                  </a:lnTo>
                  <a:close/>
                  <a:moveTo>
                    <a:pt x="61275" y="35071"/>
                  </a:moveTo>
                  <a:lnTo>
                    <a:pt x="62984" y="47398"/>
                  </a:lnTo>
                  <a:lnTo>
                    <a:pt x="40956" y="59327"/>
                  </a:lnTo>
                  <a:lnTo>
                    <a:pt x="32725" y="44058"/>
                  </a:lnTo>
                  <a:lnTo>
                    <a:pt x="61275" y="35071"/>
                  </a:lnTo>
                  <a:close/>
                  <a:moveTo>
                    <a:pt x="40678" y="60201"/>
                  </a:moveTo>
                  <a:lnTo>
                    <a:pt x="47556" y="72925"/>
                  </a:lnTo>
                  <a:lnTo>
                    <a:pt x="3658" y="80282"/>
                  </a:lnTo>
                  <a:lnTo>
                    <a:pt x="3658" y="80282"/>
                  </a:lnTo>
                  <a:lnTo>
                    <a:pt x="40678" y="60201"/>
                  </a:lnTo>
                  <a:close/>
                  <a:moveTo>
                    <a:pt x="57060" y="0"/>
                  </a:moveTo>
                  <a:lnTo>
                    <a:pt x="42427" y="7317"/>
                  </a:lnTo>
                  <a:lnTo>
                    <a:pt x="31930" y="43620"/>
                  </a:lnTo>
                  <a:lnTo>
                    <a:pt x="31890" y="43620"/>
                  </a:lnTo>
                  <a:lnTo>
                    <a:pt x="9305" y="34912"/>
                  </a:lnTo>
                  <a:lnTo>
                    <a:pt x="9106" y="35509"/>
                  </a:lnTo>
                  <a:lnTo>
                    <a:pt x="31890" y="44296"/>
                  </a:lnTo>
                  <a:lnTo>
                    <a:pt x="32089" y="44217"/>
                  </a:lnTo>
                  <a:lnTo>
                    <a:pt x="40399" y="59645"/>
                  </a:lnTo>
                  <a:lnTo>
                    <a:pt x="0" y="81514"/>
                  </a:lnTo>
                  <a:lnTo>
                    <a:pt x="48511" y="73403"/>
                  </a:lnTo>
                  <a:lnTo>
                    <a:pt x="41234" y="59883"/>
                  </a:lnTo>
                  <a:lnTo>
                    <a:pt x="63064" y="48074"/>
                  </a:lnTo>
                  <a:lnTo>
                    <a:pt x="63064" y="48113"/>
                  </a:lnTo>
                  <a:lnTo>
                    <a:pt x="104019" y="20995"/>
                  </a:lnTo>
                  <a:lnTo>
                    <a:pt x="104019" y="20995"/>
                  </a:lnTo>
                  <a:lnTo>
                    <a:pt x="61791" y="34236"/>
                  </a:lnTo>
                  <a:lnTo>
                    <a:pt x="57060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18"/>
            <p:cNvSpPr/>
            <p:nvPr/>
          </p:nvSpPr>
          <p:spPr>
            <a:xfrm>
              <a:off x="4215575" y="2341575"/>
              <a:ext cx="356875" cy="355900"/>
            </a:xfrm>
            <a:custGeom>
              <a:avLst/>
              <a:gdLst/>
              <a:ahLst/>
              <a:cxnLst/>
              <a:rect l="l" t="t" r="r" b="b"/>
              <a:pathLst>
                <a:path w="14275" h="14236" fill="none" extrusionOk="0">
                  <a:moveTo>
                    <a:pt x="14275" y="0"/>
                  </a:moveTo>
                  <a:lnTo>
                    <a:pt x="0" y="14235"/>
                  </a:lnTo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18"/>
            <p:cNvSpPr/>
            <p:nvPr/>
          </p:nvSpPr>
          <p:spPr>
            <a:xfrm>
              <a:off x="4191700" y="1243125"/>
              <a:ext cx="2214825" cy="1835075"/>
            </a:xfrm>
            <a:custGeom>
              <a:avLst/>
              <a:gdLst/>
              <a:ahLst/>
              <a:cxnLst/>
              <a:rect l="l" t="t" r="r" b="b"/>
              <a:pathLst>
                <a:path w="88593" h="73403" extrusionOk="0">
                  <a:moveTo>
                    <a:pt x="200" y="0"/>
                  </a:moveTo>
                  <a:lnTo>
                    <a:pt x="1" y="597"/>
                  </a:lnTo>
                  <a:lnTo>
                    <a:pt x="25807" y="7794"/>
                  </a:lnTo>
                  <a:lnTo>
                    <a:pt x="46364" y="47676"/>
                  </a:lnTo>
                  <a:lnTo>
                    <a:pt x="46483" y="47914"/>
                  </a:lnTo>
                  <a:lnTo>
                    <a:pt x="85411" y="35111"/>
                  </a:lnTo>
                  <a:lnTo>
                    <a:pt x="85411" y="35111"/>
                  </a:lnTo>
                  <a:lnTo>
                    <a:pt x="31175" y="72885"/>
                  </a:lnTo>
                  <a:lnTo>
                    <a:pt x="31572" y="73402"/>
                  </a:lnTo>
                  <a:lnTo>
                    <a:pt x="88552" y="33719"/>
                  </a:lnTo>
                  <a:lnTo>
                    <a:pt x="88592" y="33640"/>
                  </a:lnTo>
                  <a:lnTo>
                    <a:pt x="88592" y="33520"/>
                  </a:lnTo>
                  <a:lnTo>
                    <a:pt x="88513" y="33480"/>
                  </a:lnTo>
                  <a:lnTo>
                    <a:pt x="88393" y="33441"/>
                  </a:lnTo>
                  <a:lnTo>
                    <a:pt x="46802" y="47159"/>
                  </a:lnTo>
                  <a:lnTo>
                    <a:pt x="26284" y="7237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18"/>
            <p:cNvSpPr/>
            <p:nvPr/>
          </p:nvSpPr>
          <p:spPr>
            <a:xfrm>
              <a:off x="4516775" y="2272975"/>
              <a:ext cx="128250" cy="128250"/>
            </a:xfrm>
            <a:custGeom>
              <a:avLst/>
              <a:gdLst/>
              <a:ahLst/>
              <a:cxnLst/>
              <a:rect l="l" t="t" r="r" b="b"/>
              <a:pathLst>
                <a:path w="5130" h="5130" extrusionOk="0">
                  <a:moveTo>
                    <a:pt x="2306" y="0"/>
                  </a:moveTo>
                  <a:lnTo>
                    <a:pt x="2028" y="40"/>
                  </a:lnTo>
                  <a:lnTo>
                    <a:pt x="1790" y="120"/>
                  </a:lnTo>
                  <a:lnTo>
                    <a:pt x="1551" y="199"/>
                  </a:lnTo>
                  <a:lnTo>
                    <a:pt x="1352" y="279"/>
                  </a:lnTo>
                  <a:lnTo>
                    <a:pt x="1114" y="438"/>
                  </a:lnTo>
                  <a:lnTo>
                    <a:pt x="756" y="756"/>
                  </a:lnTo>
                  <a:lnTo>
                    <a:pt x="438" y="1114"/>
                  </a:lnTo>
                  <a:lnTo>
                    <a:pt x="279" y="1352"/>
                  </a:lnTo>
                  <a:lnTo>
                    <a:pt x="199" y="1551"/>
                  </a:lnTo>
                  <a:lnTo>
                    <a:pt x="120" y="1790"/>
                  </a:lnTo>
                  <a:lnTo>
                    <a:pt x="40" y="2028"/>
                  </a:lnTo>
                  <a:lnTo>
                    <a:pt x="0" y="2307"/>
                  </a:lnTo>
                  <a:lnTo>
                    <a:pt x="0" y="2545"/>
                  </a:lnTo>
                  <a:lnTo>
                    <a:pt x="0" y="2824"/>
                  </a:lnTo>
                  <a:lnTo>
                    <a:pt x="40" y="3062"/>
                  </a:lnTo>
                  <a:lnTo>
                    <a:pt x="120" y="3341"/>
                  </a:lnTo>
                  <a:lnTo>
                    <a:pt x="199" y="3579"/>
                  </a:lnTo>
                  <a:lnTo>
                    <a:pt x="279" y="3778"/>
                  </a:lnTo>
                  <a:lnTo>
                    <a:pt x="438" y="4017"/>
                  </a:lnTo>
                  <a:lnTo>
                    <a:pt x="756" y="4374"/>
                  </a:lnTo>
                  <a:lnTo>
                    <a:pt x="1114" y="4692"/>
                  </a:lnTo>
                  <a:lnTo>
                    <a:pt x="1352" y="4812"/>
                  </a:lnTo>
                  <a:lnTo>
                    <a:pt x="1551" y="4931"/>
                  </a:lnTo>
                  <a:lnTo>
                    <a:pt x="1790" y="5011"/>
                  </a:lnTo>
                  <a:lnTo>
                    <a:pt x="2028" y="5090"/>
                  </a:lnTo>
                  <a:lnTo>
                    <a:pt x="2306" y="5130"/>
                  </a:lnTo>
                  <a:lnTo>
                    <a:pt x="2823" y="5130"/>
                  </a:lnTo>
                  <a:lnTo>
                    <a:pt x="3102" y="5090"/>
                  </a:lnTo>
                  <a:lnTo>
                    <a:pt x="3340" y="5011"/>
                  </a:lnTo>
                  <a:lnTo>
                    <a:pt x="3579" y="4931"/>
                  </a:lnTo>
                  <a:lnTo>
                    <a:pt x="3778" y="4812"/>
                  </a:lnTo>
                  <a:lnTo>
                    <a:pt x="4016" y="4692"/>
                  </a:lnTo>
                  <a:lnTo>
                    <a:pt x="4374" y="4374"/>
                  </a:lnTo>
                  <a:lnTo>
                    <a:pt x="4692" y="4017"/>
                  </a:lnTo>
                  <a:lnTo>
                    <a:pt x="4812" y="3778"/>
                  </a:lnTo>
                  <a:lnTo>
                    <a:pt x="4931" y="3579"/>
                  </a:lnTo>
                  <a:lnTo>
                    <a:pt x="5010" y="3341"/>
                  </a:lnTo>
                  <a:lnTo>
                    <a:pt x="5090" y="3062"/>
                  </a:lnTo>
                  <a:lnTo>
                    <a:pt x="5130" y="2824"/>
                  </a:lnTo>
                  <a:lnTo>
                    <a:pt x="5130" y="2545"/>
                  </a:lnTo>
                  <a:lnTo>
                    <a:pt x="5130" y="2307"/>
                  </a:lnTo>
                  <a:lnTo>
                    <a:pt x="5090" y="2028"/>
                  </a:lnTo>
                  <a:lnTo>
                    <a:pt x="5010" y="1790"/>
                  </a:lnTo>
                  <a:lnTo>
                    <a:pt x="4931" y="1551"/>
                  </a:lnTo>
                  <a:lnTo>
                    <a:pt x="4812" y="1352"/>
                  </a:lnTo>
                  <a:lnTo>
                    <a:pt x="4692" y="1114"/>
                  </a:lnTo>
                  <a:lnTo>
                    <a:pt x="4374" y="756"/>
                  </a:lnTo>
                  <a:lnTo>
                    <a:pt x="4016" y="438"/>
                  </a:lnTo>
                  <a:lnTo>
                    <a:pt x="3778" y="279"/>
                  </a:lnTo>
                  <a:lnTo>
                    <a:pt x="3579" y="199"/>
                  </a:lnTo>
                  <a:lnTo>
                    <a:pt x="3340" y="120"/>
                  </a:lnTo>
                  <a:lnTo>
                    <a:pt x="3102" y="40"/>
                  </a:lnTo>
                  <a:lnTo>
                    <a:pt x="2823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18"/>
            <p:cNvSpPr/>
            <p:nvPr/>
          </p:nvSpPr>
          <p:spPr>
            <a:xfrm>
              <a:off x="4130075" y="26119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062" y="1"/>
                  </a:moveTo>
                  <a:lnTo>
                    <a:pt x="2744" y="80"/>
                  </a:lnTo>
                  <a:lnTo>
                    <a:pt x="2386" y="160"/>
                  </a:lnTo>
                  <a:lnTo>
                    <a:pt x="2108" y="279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33" y="796"/>
                  </a:lnTo>
                  <a:lnTo>
                    <a:pt x="995" y="995"/>
                  </a:lnTo>
                  <a:lnTo>
                    <a:pt x="796" y="1233"/>
                  </a:lnTo>
                  <a:lnTo>
                    <a:pt x="597" y="1512"/>
                  </a:lnTo>
                  <a:lnTo>
                    <a:pt x="39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062"/>
                  </a:lnTo>
                  <a:lnTo>
                    <a:pt x="1" y="3420"/>
                  </a:lnTo>
                  <a:lnTo>
                    <a:pt x="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3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386" y="6721"/>
                  </a:lnTo>
                  <a:lnTo>
                    <a:pt x="2744" y="6800"/>
                  </a:lnTo>
                  <a:lnTo>
                    <a:pt x="3062" y="6840"/>
                  </a:lnTo>
                  <a:lnTo>
                    <a:pt x="342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1"/>
                  </a:lnTo>
                  <a:lnTo>
                    <a:pt x="5050" y="6442"/>
                  </a:lnTo>
                  <a:lnTo>
                    <a:pt x="5329" y="6283"/>
                  </a:lnTo>
                  <a:lnTo>
                    <a:pt x="5607" y="6084"/>
                  </a:lnTo>
                  <a:lnTo>
                    <a:pt x="584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0" y="4454"/>
                  </a:lnTo>
                  <a:lnTo>
                    <a:pt x="6800" y="4136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062"/>
                  </a:lnTo>
                  <a:lnTo>
                    <a:pt x="6800" y="2744"/>
                  </a:lnTo>
                  <a:lnTo>
                    <a:pt x="6720" y="2426"/>
                  </a:lnTo>
                  <a:lnTo>
                    <a:pt x="6601" y="2108"/>
                  </a:lnTo>
                  <a:lnTo>
                    <a:pt x="6442" y="1790"/>
                  </a:lnTo>
                  <a:lnTo>
                    <a:pt x="6283" y="1512"/>
                  </a:lnTo>
                  <a:lnTo>
                    <a:pt x="6084" y="1233"/>
                  </a:lnTo>
                  <a:lnTo>
                    <a:pt x="5846" y="995"/>
                  </a:lnTo>
                  <a:lnTo>
                    <a:pt x="5607" y="796"/>
                  </a:lnTo>
                  <a:lnTo>
                    <a:pt x="5329" y="597"/>
                  </a:lnTo>
                  <a:lnTo>
                    <a:pt x="5050" y="398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18"/>
            <p:cNvSpPr/>
            <p:nvPr/>
          </p:nvSpPr>
          <p:spPr>
            <a:xfrm>
              <a:off x="4800075" y="1388250"/>
              <a:ext cx="85525" cy="85525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353" y="1"/>
                  </a:moveTo>
                  <a:lnTo>
                    <a:pt x="1034" y="120"/>
                  </a:lnTo>
                  <a:lnTo>
                    <a:pt x="756" y="279"/>
                  </a:lnTo>
                  <a:lnTo>
                    <a:pt x="478" y="478"/>
                  </a:lnTo>
                  <a:lnTo>
                    <a:pt x="279" y="756"/>
                  </a:lnTo>
                  <a:lnTo>
                    <a:pt x="120" y="1034"/>
                  </a:lnTo>
                  <a:lnTo>
                    <a:pt x="40" y="1353"/>
                  </a:lnTo>
                  <a:lnTo>
                    <a:pt x="1" y="1710"/>
                  </a:lnTo>
                  <a:lnTo>
                    <a:pt x="40" y="2028"/>
                  </a:lnTo>
                  <a:lnTo>
                    <a:pt x="120" y="2386"/>
                  </a:lnTo>
                  <a:lnTo>
                    <a:pt x="279" y="2665"/>
                  </a:lnTo>
                  <a:lnTo>
                    <a:pt x="478" y="2903"/>
                  </a:lnTo>
                  <a:lnTo>
                    <a:pt x="756" y="3142"/>
                  </a:lnTo>
                  <a:lnTo>
                    <a:pt x="1034" y="3301"/>
                  </a:lnTo>
                  <a:lnTo>
                    <a:pt x="1353" y="3380"/>
                  </a:lnTo>
                  <a:lnTo>
                    <a:pt x="1710" y="3420"/>
                  </a:lnTo>
                  <a:lnTo>
                    <a:pt x="2068" y="3380"/>
                  </a:lnTo>
                  <a:lnTo>
                    <a:pt x="2386" y="3301"/>
                  </a:lnTo>
                  <a:lnTo>
                    <a:pt x="2665" y="3142"/>
                  </a:lnTo>
                  <a:lnTo>
                    <a:pt x="2943" y="2903"/>
                  </a:lnTo>
                  <a:lnTo>
                    <a:pt x="3142" y="2665"/>
                  </a:lnTo>
                  <a:lnTo>
                    <a:pt x="3301" y="2386"/>
                  </a:lnTo>
                  <a:lnTo>
                    <a:pt x="3380" y="2028"/>
                  </a:lnTo>
                  <a:lnTo>
                    <a:pt x="3420" y="1710"/>
                  </a:lnTo>
                  <a:lnTo>
                    <a:pt x="3380" y="1353"/>
                  </a:lnTo>
                  <a:lnTo>
                    <a:pt x="3301" y="1034"/>
                  </a:lnTo>
                  <a:lnTo>
                    <a:pt x="3142" y="756"/>
                  </a:lnTo>
                  <a:lnTo>
                    <a:pt x="2943" y="478"/>
                  </a:lnTo>
                  <a:lnTo>
                    <a:pt x="2665" y="279"/>
                  </a:lnTo>
                  <a:lnTo>
                    <a:pt x="2386" y="120"/>
                  </a:lnTo>
                  <a:lnTo>
                    <a:pt x="206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18"/>
            <p:cNvSpPr/>
            <p:nvPr/>
          </p:nvSpPr>
          <p:spPr>
            <a:xfrm>
              <a:off x="5087375" y="1151675"/>
              <a:ext cx="214725" cy="214725"/>
            </a:xfrm>
            <a:custGeom>
              <a:avLst/>
              <a:gdLst/>
              <a:ahLst/>
              <a:cxnLst/>
              <a:rect l="l" t="t" r="r" b="b"/>
              <a:pathLst>
                <a:path w="8589" h="8589" extrusionOk="0">
                  <a:moveTo>
                    <a:pt x="3857" y="0"/>
                  </a:moveTo>
                  <a:lnTo>
                    <a:pt x="3459" y="80"/>
                  </a:lnTo>
                  <a:lnTo>
                    <a:pt x="3022" y="199"/>
                  </a:lnTo>
                  <a:lnTo>
                    <a:pt x="2624" y="318"/>
                  </a:lnTo>
                  <a:lnTo>
                    <a:pt x="2266" y="517"/>
                  </a:lnTo>
                  <a:lnTo>
                    <a:pt x="1909" y="716"/>
                  </a:lnTo>
                  <a:lnTo>
                    <a:pt x="1591" y="994"/>
                  </a:lnTo>
                  <a:lnTo>
                    <a:pt x="1272" y="1272"/>
                  </a:lnTo>
                  <a:lnTo>
                    <a:pt x="994" y="1551"/>
                  </a:lnTo>
                  <a:lnTo>
                    <a:pt x="756" y="1909"/>
                  </a:lnTo>
                  <a:lnTo>
                    <a:pt x="517" y="2227"/>
                  </a:lnTo>
                  <a:lnTo>
                    <a:pt x="358" y="2624"/>
                  </a:lnTo>
                  <a:lnTo>
                    <a:pt x="199" y="3022"/>
                  </a:lnTo>
                  <a:lnTo>
                    <a:pt x="80" y="3420"/>
                  </a:lnTo>
                  <a:lnTo>
                    <a:pt x="40" y="3857"/>
                  </a:lnTo>
                  <a:lnTo>
                    <a:pt x="0" y="4294"/>
                  </a:lnTo>
                  <a:lnTo>
                    <a:pt x="40" y="4732"/>
                  </a:lnTo>
                  <a:lnTo>
                    <a:pt x="80" y="5169"/>
                  </a:lnTo>
                  <a:lnTo>
                    <a:pt x="199" y="5567"/>
                  </a:lnTo>
                  <a:lnTo>
                    <a:pt x="358" y="5964"/>
                  </a:lnTo>
                  <a:lnTo>
                    <a:pt x="517" y="6322"/>
                  </a:lnTo>
                  <a:lnTo>
                    <a:pt x="756" y="6680"/>
                  </a:lnTo>
                  <a:lnTo>
                    <a:pt x="994" y="7038"/>
                  </a:lnTo>
                  <a:lnTo>
                    <a:pt x="1272" y="7316"/>
                  </a:lnTo>
                  <a:lnTo>
                    <a:pt x="1591" y="7595"/>
                  </a:lnTo>
                  <a:lnTo>
                    <a:pt x="1909" y="7833"/>
                  </a:lnTo>
                  <a:lnTo>
                    <a:pt x="2266" y="8072"/>
                  </a:lnTo>
                  <a:lnTo>
                    <a:pt x="2624" y="8231"/>
                  </a:lnTo>
                  <a:lnTo>
                    <a:pt x="3022" y="8390"/>
                  </a:lnTo>
                  <a:lnTo>
                    <a:pt x="3459" y="8509"/>
                  </a:lnTo>
                  <a:lnTo>
                    <a:pt x="3857" y="8549"/>
                  </a:lnTo>
                  <a:lnTo>
                    <a:pt x="4294" y="8589"/>
                  </a:lnTo>
                  <a:lnTo>
                    <a:pt x="4732" y="8549"/>
                  </a:lnTo>
                  <a:lnTo>
                    <a:pt x="5169" y="8509"/>
                  </a:lnTo>
                  <a:lnTo>
                    <a:pt x="5567" y="8390"/>
                  </a:lnTo>
                  <a:lnTo>
                    <a:pt x="5964" y="8231"/>
                  </a:lnTo>
                  <a:lnTo>
                    <a:pt x="6362" y="8072"/>
                  </a:lnTo>
                  <a:lnTo>
                    <a:pt x="6720" y="7833"/>
                  </a:lnTo>
                  <a:lnTo>
                    <a:pt x="7038" y="7595"/>
                  </a:lnTo>
                  <a:lnTo>
                    <a:pt x="7356" y="7316"/>
                  </a:lnTo>
                  <a:lnTo>
                    <a:pt x="7634" y="7038"/>
                  </a:lnTo>
                  <a:lnTo>
                    <a:pt x="7873" y="6680"/>
                  </a:lnTo>
                  <a:lnTo>
                    <a:pt x="8072" y="6322"/>
                  </a:lnTo>
                  <a:lnTo>
                    <a:pt x="8271" y="5964"/>
                  </a:lnTo>
                  <a:lnTo>
                    <a:pt x="8390" y="5567"/>
                  </a:lnTo>
                  <a:lnTo>
                    <a:pt x="8509" y="5169"/>
                  </a:lnTo>
                  <a:lnTo>
                    <a:pt x="8589" y="4732"/>
                  </a:lnTo>
                  <a:lnTo>
                    <a:pt x="8589" y="4294"/>
                  </a:lnTo>
                  <a:lnTo>
                    <a:pt x="8589" y="3857"/>
                  </a:lnTo>
                  <a:lnTo>
                    <a:pt x="8509" y="3420"/>
                  </a:lnTo>
                  <a:lnTo>
                    <a:pt x="8390" y="3022"/>
                  </a:lnTo>
                  <a:lnTo>
                    <a:pt x="8271" y="2624"/>
                  </a:lnTo>
                  <a:lnTo>
                    <a:pt x="8072" y="2227"/>
                  </a:lnTo>
                  <a:lnTo>
                    <a:pt x="7873" y="1909"/>
                  </a:lnTo>
                  <a:lnTo>
                    <a:pt x="7634" y="1551"/>
                  </a:lnTo>
                  <a:lnTo>
                    <a:pt x="7356" y="1272"/>
                  </a:lnTo>
                  <a:lnTo>
                    <a:pt x="7038" y="994"/>
                  </a:lnTo>
                  <a:lnTo>
                    <a:pt x="6720" y="716"/>
                  </a:lnTo>
                  <a:lnTo>
                    <a:pt x="6362" y="517"/>
                  </a:lnTo>
                  <a:lnTo>
                    <a:pt x="5964" y="318"/>
                  </a:lnTo>
                  <a:lnTo>
                    <a:pt x="5567" y="199"/>
                  </a:lnTo>
                  <a:lnTo>
                    <a:pt x="5169" y="80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18"/>
            <p:cNvSpPr/>
            <p:nvPr/>
          </p:nvSpPr>
          <p:spPr>
            <a:xfrm>
              <a:off x="4108200" y="1164575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1"/>
                  </a:moveTo>
                  <a:lnTo>
                    <a:pt x="2744" y="80"/>
                  </a:lnTo>
                  <a:lnTo>
                    <a:pt x="2426" y="160"/>
                  </a:lnTo>
                  <a:lnTo>
                    <a:pt x="2108" y="279"/>
                  </a:lnTo>
                  <a:lnTo>
                    <a:pt x="1790" y="399"/>
                  </a:lnTo>
                  <a:lnTo>
                    <a:pt x="1512" y="597"/>
                  </a:lnTo>
                  <a:lnTo>
                    <a:pt x="1273" y="796"/>
                  </a:lnTo>
                  <a:lnTo>
                    <a:pt x="995" y="995"/>
                  </a:lnTo>
                  <a:lnTo>
                    <a:pt x="796" y="1234"/>
                  </a:lnTo>
                  <a:lnTo>
                    <a:pt x="597" y="1512"/>
                  </a:lnTo>
                  <a:lnTo>
                    <a:pt x="438" y="1790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5"/>
                  </a:lnTo>
                  <a:lnTo>
                    <a:pt x="41" y="3063"/>
                  </a:lnTo>
                  <a:lnTo>
                    <a:pt x="1" y="3421"/>
                  </a:lnTo>
                  <a:lnTo>
                    <a:pt x="41" y="3778"/>
                  </a:lnTo>
                  <a:lnTo>
                    <a:pt x="80" y="4136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438" y="5051"/>
                  </a:lnTo>
                  <a:lnTo>
                    <a:pt x="597" y="5369"/>
                  </a:lnTo>
                  <a:lnTo>
                    <a:pt x="796" y="5607"/>
                  </a:lnTo>
                  <a:lnTo>
                    <a:pt x="995" y="5846"/>
                  </a:lnTo>
                  <a:lnTo>
                    <a:pt x="1273" y="6085"/>
                  </a:lnTo>
                  <a:lnTo>
                    <a:pt x="1512" y="6283"/>
                  </a:lnTo>
                  <a:lnTo>
                    <a:pt x="1790" y="6443"/>
                  </a:lnTo>
                  <a:lnTo>
                    <a:pt x="2108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40"/>
                  </a:lnTo>
                  <a:lnTo>
                    <a:pt x="3460" y="6880"/>
                  </a:lnTo>
                  <a:lnTo>
                    <a:pt x="3778" y="6840"/>
                  </a:lnTo>
                  <a:lnTo>
                    <a:pt x="4136" y="6800"/>
                  </a:lnTo>
                  <a:lnTo>
                    <a:pt x="4454" y="6721"/>
                  </a:lnTo>
                  <a:lnTo>
                    <a:pt x="4772" y="6602"/>
                  </a:lnTo>
                  <a:lnTo>
                    <a:pt x="5090" y="6443"/>
                  </a:lnTo>
                  <a:lnTo>
                    <a:pt x="5369" y="6283"/>
                  </a:lnTo>
                  <a:lnTo>
                    <a:pt x="5647" y="6085"/>
                  </a:lnTo>
                  <a:lnTo>
                    <a:pt x="5886" y="5846"/>
                  </a:lnTo>
                  <a:lnTo>
                    <a:pt x="6084" y="5607"/>
                  </a:lnTo>
                  <a:lnTo>
                    <a:pt x="6283" y="5369"/>
                  </a:lnTo>
                  <a:lnTo>
                    <a:pt x="6482" y="5051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6"/>
                  </a:lnTo>
                  <a:lnTo>
                    <a:pt x="6880" y="3778"/>
                  </a:lnTo>
                  <a:lnTo>
                    <a:pt x="6880" y="3421"/>
                  </a:lnTo>
                  <a:lnTo>
                    <a:pt x="6880" y="3063"/>
                  </a:lnTo>
                  <a:lnTo>
                    <a:pt x="6800" y="2745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82" y="1790"/>
                  </a:lnTo>
                  <a:lnTo>
                    <a:pt x="6283" y="1512"/>
                  </a:lnTo>
                  <a:lnTo>
                    <a:pt x="6084" y="1234"/>
                  </a:lnTo>
                  <a:lnTo>
                    <a:pt x="5886" y="995"/>
                  </a:lnTo>
                  <a:lnTo>
                    <a:pt x="5647" y="796"/>
                  </a:lnTo>
                  <a:lnTo>
                    <a:pt x="5369" y="597"/>
                  </a:lnTo>
                  <a:lnTo>
                    <a:pt x="5090" y="399"/>
                  </a:lnTo>
                  <a:lnTo>
                    <a:pt x="4772" y="279"/>
                  </a:lnTo>
                  <a:lnTo>
                    <a:pt x="4454" y="160"/>
                  </a:lnTo>
                  <a:lnTo>
                    <a:pt x="4136" y="80"/>
                  </a:lnTo>
                  <a:lnTo>
                    <a:pt x="377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18"/>
            <p:cNvSpPr/>
            <p:nvPr/>
          </p:nvSpPr>
          <p:spPr>
            <a:xfrm>
              <a:off x="5272250" y="2345550"/>
              <a:ext cx="172000" cy="172000"/>
            </a:xfrm>
            <a:custGeom>
              <a:avLst/>
              <a:gdLst/>
              <a:ahLst/>
              <a:cxnLst/>
              <a:rect l="l" t="t" r="r" b="b"/>
              <a:pathLst>
                <a:path w="6880" h="6880" extrusionOk="0">
                  <a:moveTo>
                    <a:pt x="3102" y="0"/>
                  </a:moveTo>
                  <a:lnTo>
                    <a:pt x="2744" y="80"/>
                  </a:lnTo>
                  <a:lnTo>
                    <a:pt x="2426" y="159"/>
                  </a:lnTo>
                  <a:lnTo>
                    <a:pt x="2108" y="278"/>
                  </a:lnTo>
                  <a:lnTo>
                    <a:pt x="1790" y="398"/>
                  </a:lnTo>
                  <a:lnTo>
                    <a:pt x="1512" y="597"/>
                  </a:lnTo>
                  <a:lnTo>
                    <a:pt x="1273" y="795"/>
                  </a:lnTo>
                  <a:lnTo>
                    <a:pt x="995" y="994"/>
                  </a:lnTo>
                  <a:lnTo>
                    <a:pt x="796" y="1233"/>
                  </a:lnTo>
                  <a:lnTo>
                    <a:pt x="597" y="1511"/>
                  </a:lnTo>
                  <a:lnTo>
                    <a:pt x="398" y="1789"/>
                  </a:lnTo>
                  <a:lnTo>
                    <a:pt x="27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41" y="3102"/>
                  </a:lnTo>
                  <a:lnTo>
                    <a:pt x="1" y="3420"/>
                  </a:lnTo>
                  <a:lnTo>
                    <a:pt x="41" y="3778"/>
                  </a:lnTo>
                  <a:lnTo>
                    <a:pt x="80" y="4135"/>
                  </a:lnTo>
                  <a:lnTo>
                    <a:pt x="160" y="4454"/>
                  </a:lnTo>
                  <a:lnTo>
                    <a:pt x="279" y="4772"/>
                  </a:lnTo>
                  <a:lnTo>
                    <a:pt x="398" y="5090"/>
                  </a:lnTo>
                  <a:lnTo>
                    <a:pt x="597" y="5368"/>
                  </a:lnTo>
                  <a:lnTo>
                    <a:pt x="796" y="5607"/>
                  </a:lnTo>
                  <a:lnTo>
                    <a:pt x="995" y="5885"/>
                  </a:lnTo>
                  <a:lnTo>
                    <a:pt x="1273" y="6084"/>
                  </a:lnTo>
                  <a:lnTo>
                    <a:pt x="1512" y="6283"/>
                  </a:lnTo>
                  <a:lnTo>
                    <a:pt x="1790" y="6442"/>
                  </a:lnTo>
                  <a:lnTo>
                    <a:pt x="2108" y="6601"/>
                  </a:lnTo>
                  <a:lnTo>
                    <a:pt x="2426" y="6720"/>
                  </a:lnTo>
                  <a:lnTo>
                    <a:pt x="2744" y="6800"/>
                  </a:lnTo>
                  <a:lnTo>
                    <a:pt x="3102" y="6839"/>
                  </a:lnTo>
                  <a:lnTo>
                    <a:pt x="3420" y="6879"/>
                  </a:lnTo>
                  <a:lnTo>
                    <a:pt x="3778" y="6839"/>
                  </a:lnTo>
                  <a:lnTo>
                    <a:pt x="4136" y="6800"/>
                  </a:lnTo>
                  <a:lnTo>
                    <a:pt x="4454" y="6720"/>
                  </a:lnTo>
                  <a:lnTo>
                    <a:pt x="4772" y="6601"/>
                  </a:lnTo>
                  <a:lnTo>
                    <a:pt x="5090" y="6442"/>
                  </a:lnTo>
                  <a:lnTo>
                    <a:pt x="5369" y="6283"/>
                  </a:lnTo>
                  <a:lnTo>
                    <a:pt x="5607" y="6084"/>
                  </a:lnTo>
                  <a:lnTo>
                    <a:pt x="5886" y="5885"/>
                  </a:lnTo>
                  <a:lnTo>
                    <a:pt x="6085" y="5607"/>
                  </a:lnTo>
                  <a:lnTo>
                    <a:pt x="6283" y="5368"/>
                  </a:lnTo>
                  <a:lnTo>
                    <a:pt x="6442" y="5090"/>
                  </a:lnTo>
                  <a:lnTo>
                    <a:pt x="6601" y="4772"/>
                  </a:lnTo>
                  <a:lnTo>
                    <a:pt x="6721" y="4454"/>
                  </a:lnTo>
                  <a:lnTo>
                    <a:pt x="6800" y="4135"/>
                  </a:lnTo>
                  <a:lnTo>
                    <a:pt x="6840" y="3778"/>
                  </a:lnTo>
                  <a:lnTo>
                    <a:pt x="6880" y="3420"/>
                  </a:lnTo>
                  <a:lnTo>
                    <a:pt x="6840" y="3102"/>
                  </a:lnTo>
                  <a:lnTo>
                    <a:pt x="6800" y="2744"/>
                  </a:lnTo>
                  <a:lnTo>
                    <a:pt x="6721" y="2426"/>
                  </a:lnTo>
                  <a:lnTo>
                    <a:pt x="6601" y="2108"/>
                  </a:lnTo>
                  <a:lnTo>
                    <a:pt x="6442" y="1789"/>
                  </a:lnTo>
                  <a:lnTo>
                    <a:pt x="6283" y="1511"/>
                  </a:lnTo>
                  <a:lnTo>
                    <a:pt x="6085" y="1233"/>
                  </a:lnTo>
                  <a:lnTo>
                    <a:pt x="5886" y="994"/>
                  </a:lnTo>
                  <a:lnTo>
                    <a:pt x="5607" y="795"/>
                  </a:lnTo>
                  <a:lnTo>
                    <a:pt x="5369" y="597"/>
                  </a:lnTo>
                  <a:lnTo>
                    <a:pt x="5090" y="398"/>
                  </a:lnTo>
                  <a:lnTo>
                    <a:pt x="4772" y="278"/>
                  </a:lnTo>
                  <a:lnTo>
                    <a:pt x="4454" y="159"/>
                  </a:lnTo>
                  <a:lnTo>
                    <a:pt x="4136" y="80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18"/>
            <p:cNvSpPr/>
            <p:nvPr/>
          </p:nvSpPr>
          <p:spPr>
            <a:xfrm>
              <a:off x="6332925" y="2049300"/>
              <a:ext cx="86500" cy="85525"/>
            </a:xfrm>
            <a:custGeom>
              <a:avLst/>
              <a:gdLst/>
              <a:ahLst/>
              <a:cxnLst/>
              <a:rect l="l" t="t" r="r" b="b"/>
              <a:pathLst>
                <a:path w="3460" h="3421" extrusionOk="0">
                  <a:moveTo>
                    <a:pt x="1710" y="1"/>
                  </a:moveTo>
                  <a:lnTo>
                    <a:pt x="1392" y="41"/>
                  </a:lnTo>
                  <a:lnTo>
                    <a:pt x="1074" y="120"/>
                  </a:lnTo>
                  <a:lnTo>
                    <a:pt x="756" y="279"/>
                  </a:lnTo>
                  <a:lnTo>
                    <a:pt x="518" y="518"/>
                  </a:lnTo>
                  <a:lnTo>
                    <a:pt x="319" y="756"/>
                  </a:lnTo>
                  <a:lnTo>
                    <a:pt x="160" y="1035"/>
                  </a:lnTo>
                  <a:lnTo>
                    <a:pt x="40" y="1353"/>
                  </a:lnTo>
                  <a:lnTo>
                    <a:pt x="1" y="1711"/>
                  </a:lnTo>
                  <a:lnTo>
                    <a:pt x="40" y="2069"/>
                  </a:lnTo>
                  <a:lnTo>
                    <a:pt x="160" y="2387"/>
                  </a:lnTo>
                  <a:lnTo>
                    <a:pt x="319" y="2665"/>
                  </a:lnTo>
                  <a:lnTo>
                    <a:pt x="518" y="2943"/>
                  </a:lnTo>
                  <a:lnTo>
                    <a:pt x="756" y="3142"/>
                  </a:lnTo>
                  <a:lnTo>
                    <a:pt x="1074" y="3301"/>
                  </a:lnTo>
                  <a:lnTo>
                    <a:pt x="1392" y="3381"/>
                  </a:lnTo>
                  <a:lnTo>
                    <a:pt x="1710" y="3420"/>
                  </a:lnTo>
                  <a:lnTo>
                    <a:pt x="2068" y="3381"/>
                  </a:lnTo>
                  <a:lnTo>
                    <a:pt x="2386" y="3301"/>
                  </a:lnTo>
                  <a:lnTo>
                    <a:pt x="2704" y="3142"/>
                  </a:lnTo>
                  <a:lnTo>
                    <a:pt x="2943" y="2943"/>
                  </a:lnTo>
                  <a:lnTo>
                    <a:pt x="3142" y="2665"/>
                  </a:lnTo>
                  <a:lnTo>
                    <a:pt x="3301" y="2387"/>
                  </a:lnTo>
                  <a:lnTo>
                    <a:pt x="3420" y="2069"/>
                  </a:lnTo>
                  <a:lnTo>
                    <a:pt x="3460" y="1711"/>
                  </a:lnTo>
                  <a:lnTo>
                    <a:pt x="3420" y="1353"/>
                  </a:lnTo>
                  <a:lnTo>
                    <a:pt x="3301" y="1035"/>
                  </a:lnTo>
                  <a:lnTo>
                    <a:pt x="3142" y="756"/>
                  </a:lnTo>
                  <a:lnTo>
                    <a:pt x="2943" y="518"/>
                  </a:lnTo>
                  <a:lnTo>
                    <a:pt x="2704" y="279"/>
                  </a:lnTo>
                  <a:lnTo>
                    <a:pt x="2386" y="120"/>
                  </a:lnTo>
                  <a:lnTo>
                    <a:pt x="2068" y="4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18"/>
            <p:cNvSpPr/>
            <p:nvPr/>
          </p:nvSpPr>
          <p:spPr>
            <a:xfrm>
              <a:off x="6251425" y="1692425"/>
              <a:ext cx="171975" cy="172000"/>
            </a:xfrm>
            <a:custGeom>
              <a:avLst/>
              <a:gdLst/>
              <a:ahLst/>
              <a:cxnLst/>
              <a:rect l="l" t="t" r="r" b="b"/>
              <a:pathLst>
                <a:path w="6879" h="6880" extrusionOk="0">
                  <a:moveTo>
                    <a:pt x="3459" y="1"/>
                  </a:moveTo>
                  <a:lnTo>
                    <a:pt x="3102" y="41"/>
                  </a:lnTo>
                  <a:lnTo>
                    <a:pt x="2744" y="81"/>
                  </a:lnTo>
                  <a:lnTo>
                    <a:pt x="2426" y="160"/>
                  </a:lnTo>
                  <a:lnTo>
                    <a:pt x="2107" y="279"/>
                  </a:lnTo>
                  <a:lnTo>
                    <a:pt x="1789" y="438"/>
                  </a:lnTo>
                  <a:lnTo>
                    <a:pt x="1511" y="597"/>
                  </a:lnTo>
                  <a:lnTo>
                    <a:pt x="1272" y="796"/>
                  </a:lnTo>
                  <a:lnTo>
                    <a:pt x="994" y="1035"/>
                  </a:lnTo>
                  <a:lnTo>
                    <a:pt x="795" y="1273"/>
                  </a:lnTo>
                  <a:lnTo>
                    <a:pt x="597" y="1512"/>
                  </a:lnTo>
                  <a:lnTo>
                    <a:pt x="437" y="1830"/>
                  </a:lnTo>
                  <a:lnTo>
                    <a:pt x="278" y="2108"/>
                  </a:lnTo>
                  <a:lnTo>
                    <a:pt x="159" y="2427"/>
                  </a:lnTo>
                  <a:lnTo>
                    <a:pt x="80" y="2745"/>
                  </a:lnTo>
                  <a:lnTo>
                    <a:pt x="40" y="3102"/>
                  </a:lnTo>
                  <a:lnTo>
                    <a:pt x="0" y="3460"/>
                  </a:lnTo>
                  <a:lnTo>
                    <a:pt x="40" y="3818"/>
                  </a:lnTo>
                  <a:lnTo>
                    <a:pt x="80" y="4136"/>
                  </a:lnTo>
                  <a:lnTo>
                    <a:pt x="159" y="4454"/>
                  </a:lnTo>
                  <a:lnTo>
                    <a:pt x="278" y="4773"/>
                  </a:lnTo>
                  <a:lnTo>
                    <a:pt x="437" y="5091"/>
                  </a:lnTo>
                  <a:lnTo>
                    <a:pt x="597" y="5369"/>
                  </a:lnTo>
                  <a:lnTo>
                    <a:pt x="795" y="5647"/>
                  </a:lnTo>
                  <a:lnTo>
                    <a:pt x="994" y="5886"/>
                  </a:lnTo>
                  <a:lnTo>
                    <a:pt x="1272" y="6085"/>
                  </a:lnTo>
                  <a:lnTo>
                    <a:pt x="1511" y="6284"/>
                  </a:lnTo>
                  <a:lnTo>
                    <a:pt x="1789" y="6482"/>
                  </a:lnTo>
                  <a:lnTo>
                    <a:pt x="2107" y="6602"/>
                  </a:lnTo>
                  <a:lnTo>
                    <a:pt x="2426" y="6721"/>
                  </a:lnTo>
                  <a:lnTo>
                    <a:pt x="2744" y="6800"/>
                  </a:lnTo>
                  <a:lnTo>
                    <a:pt x="3102" y="6880"/>
                  </a:lnTo>
                  <a:lnTo>
                    <a:pt x="3778" y="6880"/>
                  </a:lnTo>
                  <a:lnTo>
                    <a:pt x="4135" y="6800"/>
                  </a:lnTo>
                  <a:lnTo>
                    <a:pt x="4453" y="6721"/>
                  </a:lnTo>
                  <a:lnTo>
                    <a:pt x="4772" y="6602"/>
                  </a:lnTo>
                  <a:lnTo>
                    <a:pt x="5090" y="6482"/>
                  </a:lnTo>
                  <a:lnTo>
                    <a:pt x="5368" y="6284"/>
                  </a:lnTo>
                  <a:lnTo>
                    <a:pt x="5646" y="6085"/>
                  </a:lnTo>
                  <a:lnTo>
                    <a:pt x="5885" y="5886"/>
                  </a:lnTo>
                  <a:lnTo>
                    <a:pt x="6084" y="5647"/>
                  </a:lnTo>
                  <a:lnTo>
                    <a:pt x="6283" y="5369"/>
                  </a:lnTo>
                  <a:lnTo>
                    <a:pt x="6481" y="5091"/>
                  </a:lnTo>
                  <a:lnTo>
                    <a:pt x="6601" y="4773"/>
                  </a:lnTo>
                  <a:lnTo>
                    <a:pt x="6720" y="4454"/>
                  </a:lnTo>
                  <a:lnTo>
                    <a:pt x="6799" y="4136"/>
                  </a:lnTo>
                  <a:lnTo>
                    <a:pt x="6879" y="3818"/>
                  </a:lnTo>
                  <a:lnTo>
                    <a:pt x="6879" y="3460"/>
                  </a:lnTo>
                  <a:lnTo>
                    <a:pt x="6879" y="3102"/>
                  </a:lnTo>
                  <a:lnTo>
                    <a:pt x="6799" y="2745"/>
                  </a:lnTo>
                  <a:lnTo>
                    <a:pt x="6720" y="2427"/>
                  </a:lnTo>
                  <a:lnTo>
                    <a:pt x="6601" y="2108"/>
                  </a:lnTo>
                  <a:lnTo>
                    <a:pt x="6481" y="1830"/>
                  </a:lnTo>
                  <a:lnTo>
                    <a:pt x="6283" y="1512"/>
                  </a:lnTo>
                  <a:lnTo>
                    <a:pt x="6084" y="1273"/>
                  </a:lnTo>
                  <a:lnTo>
                    <a:pt x="5885" y="1035"/>
                  </a:lnTo>
                  <a:lnTo>
                    <a:pt x="5646" y="796"/>
                  </a:lnTo>
                  <a:lnTo>
                    <a:pt x="5368" y="597"/>
                  </a:lnTo>
                  <a:lnTo>
                    <a:pt x="5090" y="438"/>
                  </a:lnTo>
                  <a:lnTo>
                    <a:pt x="4772" y="279"/>
                  </a:lnTo>
                  <a:lnTo>
                    <a:pt x="4453" y="160"/>
                  </a:lnTo>
                  <a:lnTo>
                    <a:pt x="4135" y="81"/>
                  </a:lnTo>
                  <a:lnTo>
                    <a:pt x="3778" y="41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18"/>
            <p:cNvSpPr/>
            <p:nvPr/>
          </p:nvSpPr>
          <p:spPr>
            <a:xfrm>
              <a:off x="4868675" y="2955900"/>
              <a:ext cx="214725" cy="214750"/>
            </a:xfrm>
            <a:custGeom>
              <a:avLst/>
              <a:gdLst/>
              <a:ahLst/>
              <a:cxnLst/>
              <a:rect l="l" t="t" r="r" b="b"/>
              <a:pathLst>
                <a:path w="8589" h="8590" extrusionOk="0">
                  <a:moveTo>
                    <a:pt x="3857" y="1"/>
                  </a:moveTo>
                  <a:lnTo>
                    <a:pt x="3420" y="80"/>
                  </a:lnTo>
                  <a:lnTo>
                    <a:pt x="3022" y="160"/>
                  </a:lnTo>
                  <a:lnTo>
                    <a:pt x="2625" y="319"/>
                  </a:lnTo>
                  <a:lnTo>
                    <a:pt x="2227" y="517"/>
                  </a:lnTo>
                  <a:lnTo>
                    <a:pt x="1909" y="716"/>
                  </a:lnTo>
                  <a:lnTo>
                    <a:pt x="1551" y="955"/>
                  </a:lnTo>
                  <a:lnTo>
                    <a:pt x="1273" y="1233"/>
                  </a:lnTo>
                  <a:lnTo>
                    <a:pt x="994" y="1551"/>
                  </a:lnTo>
                  <a:lnTo>
                    <a:pt x="716" y="1869"/>
                  </a:lnTo>
                  <a:lnTo>
                    <a:pt x="517" y="2227"/>
                  </a:lnTo>
                  <a:lnTo>
                    <a:pt x="318" y="2625"/>
                  </a:lnTo>
                  <a:lnTo>
                    <a:pt x="199" y="2983"/>
                  </a:lnTo>
                  <a:lnTo>
                    <a:pt x="80" y="3420"/>
                  </a:lnTo>
                  <a:lnTo>
                    <a:pt x="0" y="3858"/>
                  </a:lnTo>
                  <a:lnTo>
                    <a:pt x="0" y="4295"/>
                  </a:lnTo>
                  <a:lnTo>
                    <a:pt x="0" y="4732"/>
                  </a:lnTo>
                  <a:lnTo>
                    <a:pt x="80" y="5130"/>
                  </a:lnTo>
                  <a:lnTo>
                    <a:pt x="199" y="5567"/>
                  </a:lnTo>
                  <a:lnTo>
                    <a:pt x="318" y="5965"/>
                  </a:lnTo>
                  <a:lnTo>
                    <a:pt x="517" y="6323"/>
                  </a:lnTo>
                  <a:lnTo>
                    <a:pt x="716" y="6681"/>
                  </a:lnTo>
                  <a:lnTo>
                    <a:pt x="994" y="6999"/>
                  </a:lnTo>
                  <a:lnTo>
                    <a:pt x="1273" y="7317"/>
                  </a:lnTo>
                  <a:lnTo>
                    <a:pt x="1551" y="7595"/>
                  </a:lnTo>
                  <a:lnTo>
                    <a:pt x="1909" y="7834"/>
                  </a:lnTo>
                  <a:lnTo>
                    <a:pt x="2227" y="8072"/>
                  </a:lnTo>
                  <a:lnTo>
                    <a:pt x="2625" y="8231"/>
                  </a:lnTo>
                  <a:lnTo>
                    <a:pt x="3022" y="8390"/>
                  </a:lnTo>
                  <a:lnTo>
                    <a:pt x="3420" y="8470"/>
                  </a:lnTo>
                  <a:lnTo>
                    <a:pt x="3857" y="8550"/>
                  </a:lnTo>
                  <a:lnTo>
                    <a:pt x="4295" y="8589"/>
                  </a:lnTo>
                  <a:lnTo>
                    <a:pt x="4732" y="8550"/>
                  </a:lnTo>
                  <a:lnTo>
                    <a:pt x="5169" y="8470"/>
                  </a:lnTo>
                  <a:lnTo>
                    <a:pt x="5567" y="8390"/>
                  </a:lnTo>
                  <a:lnTo>
                    <a:pt x="5965" y="8231"/>
                  </a:lnTo>
                  <a:lnTo>
                    <a:pt x="6322" y="8072"/>
                  </a:lnTo>
                  <a:lnTo>
                    <a:pt x="6680" y="7834"/>
                  </a:lnTo>
                  <a:lnTo>
                    <a:pt x="7038" y="7595"/>
                  </a:lnTo>
                  <a:lnTo>
                    <a:pt x="7317" y="7317"/>
                  </a:lnTo>
                  <a:lnTo>
                    <a:pt x="7595" y="6999"/>
                  </a:lnTo>
                  <a:lnTo>
                    <a:pt x="7873" y="6681"/>
                  </a:lnTo>
                  <a:lnTo>
                    <a:pt x="8072" y="6323"/>
                  </a:lnTo>
                  <a:lnTo>
                    <a:pt x="8231" y="5965"/>
                  </a:lnTo>
                  <a:lnTo>
                    <a:pt x="8390" y="5567"/>
                  </a:lnTo>
                  <a:lnTo>
                    <a:pt x="8509" y="5130"/>
                  </a:lnTo>
                  <a:lnTo>
                    <a:pt x="8549" y="4732"/>
                  </a:lnTo>
                  <a:lnTo>
                    <a:pt x="8589" y="4295"/>
                  </a:lnTo>
                  <a:lnTo>
                    <a:pt x="8549" y="3858"/>
                  </a:lnTo>
                  <a:lnTo>
                    <a:pt x="8509" y="3420"/>
                  </a:lnTo>
                  <a:lnTo>
                    <a:pt x="8390" y="2983"/>
                  </a:lnTo>
                  <a:lnTo>
                    <a:pt x="8231" y="2625"/>
                  </a:lnTo>
                  <a:lnTo>
                    <a:pt x="8072" y="2227"/>
                  </a:lnTo>
                  <a:lnTo>
                    <a:pt x="7873" y="1869"/>
                  </a:lnTo>
                  <a:lnTo>
                    <a:pt x="7595" y="1551"/>
                  </a:lnTo>
                  <a:lnTo>
                    <a:pt x="7317" y="1233"/>
                  </a:lnTo>
                  <a:lnTo>
                    <a:pt x="7038" y="955"/>
                  </a:lnTo>
                  <a:lnTo>
                    <a:pt x="6680" y="716"/>
                  </a:lnTo>
                  <a:lnTo>
                    <a:pt x="6322" y="517"/>
                  </a:lnTo>
                  <a:lnTo>
                    <a:pt x="5965" y="319"/>
                  </a:lnTo>
                  <a:lnTo>
                    <a:pt x="5567" y="160"/>
                  </a:lnTo>
                  <a:lnTo>
                    <a:pt x="5169" y="80"/>
                  </a:lnTo>
                  <a:lnTo>
                    <a:pt x="473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18"/>
            <p:cNvSpPr/>
            <p:nvPr/>
          </p:nvSpPr>
          <p:spPr>
            <a:xfrm>
              <a:off x="1862600" y="3088100"/>
              <a:ext cx="2253575" cy="2372875"/>
            </a:xfrm>
            <a:custGeom>
              <a:avLst/>
              <a:gdLst/>
              <a:ahLst/>
              <a:cxnLst/>
              <a:rect l="l" t="t" r="r" b="b"/>
              <a:pathLst>
                <a:path w="90143" h="94915" extrusionOk="0">
                  <a:moveTo>
                    <a:pt x="43024" y="30141"/>
                  </a:moveTo>
                  <a:lnTo>
                    <a:pt x="50301" y="41792"/>
                  </a:lnTo>
                  <a:lnTo>
                    <a:pt x="45171" y="40002"/>
                  </a:lnTo>
                  <a:lnTo>
                    <a:pt x="43024" y="30141"/>
                  </a:lnTo>
                  <a:close/>
                  <a:moveTo>
                    <a:pt x="1432" y="717"/>
                  </a:moveTo>
                  <a:lnTo>
                    <a:pt x="64973" y="2904"/>
                  </a:lnTo>
                  <a:lnTo>
                    <a:pt x="83980" y="43780"/>
                  </a:lnTo>
                  <a:lnTo>
                    <a:pt x="50738" y="65172"/>
                  </a:lnTo>
                  <a:lnTo>
                    <a:pt x="45330" y="40718"/>
                  </a:lnTo>
                  <a:lnTo>
                    <a:pt x="51812" y="43024"/>
                  </a:lnTo>
                  <a:lnTo>
                    <a:pt x="51812" y="43024"/>
                  </a:lnTo>
                  <a:lnTo>
                    <a:pt x="41593" y="26682"/>
                  </a:lnTo>
                  <a:lnTo>
                    <a:pt x="44456" y="39724"/>
                  </a:lnTo>
                  <a:lnTo>
                    <a:pt x="30777" y="34873"/>
                  </a:lnTo>
                  <a:lnTo>
                    <a:pt x="1432" y="717"/>
                  </a:lnTo>
                  <a:close/>
                  <a:moveTo>
                    <a:pt x="84218" y="44853"/>
                  </a:moveTo>
                  <a:lnTo>
                    <a:pt x="89427" y="76783"/>
                  </a:lnTo>
                  <a:lnTo>
                    <a:pt x="57736" y="93523"/>
                  </a:lnTo>
                  <a:lnTo>
                    <a:pt x="84218" y="44853"/>
                  </a:lnTo>
                  <a:close/>
                  <a:moveTo>
                    <a:pt x="1" y="1"/>
                  </a:moveTo>
                  <a:lnTo>
                    <a:pt x="30380" y="35350"/>
                  </a:lnTo>
                  <a:lnTo>
                    <a:pt x="30419" y="35430"/>
                  </a:lnTo>
                  <a:lnTo>
                    <a:pt x="44615" y="40480"/>
                  </a:lnTo>
                  <a:lnTo>
                    <a:pt x="50301" y="66206"/>
                  </a:lnTo>
                  <a:lnTo>
                    <a:pt x="83542" y="44814"/>
                  </a:lnTo>
                  <a:lnTo>
                    <a:pt x="56384" y="94716"/>
                  </a:lnTo>
                  <a:lnTo>
                    <a:pt x="56384" y="94796"/>
                  </a:lnTo>
                  <a:lnTo>
                    <a:pt x="56424" y="94875"/>
                  </a:lnTo>
                  <a:lnTo>
                    <a:pt x="56464" y="94915"/>
                  </a:lnTo>
                  <a:lnTo>
                    <a:pt x="56543" y="94875"/>
                  </a:lnTo>
                  <a:lnTo>
                    <a:pt x="90143" y="77141"/>
                  </a:lnTo>
                  <a:lnTo>
                    <a:pt x="84735" y="43939"/>
                  </a:lnTo>
                  <a:lnTo>
                    <a:pt x="85252" y="42945"/>
                  </a:lnTo>
                  <a:lnTo>
                    <a:pt x="84536" y="43422"/>
                  </a:lnTo>
                  <a:lnTo>
                    <a:pt x="65371" y="23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18"/>
            <p:cNvSpPr/>
            <p:nvPr/>
          </p:nvSpPr>
          <p:spPr>
            <a:xfrm>
              <a:off x="1589250" y="3124900"/>
              <a:ext cx="2383800" cy="2334100"/>
            </a:xfrm>
            <a:custGeom>
              <a:avLst/>
              <a:gdLst/>
              <a:ahLst/>
              <a:cxnLst/>
              <a:rect l="l" t="t" r="r" b="b"/>
              <a:pathLst>
                <a:path w="95352" h="93364" extrusionOk="0">
                  <a:moveTo>
                    <a:pt x="74515" y="6561"/>
                  </a:moveTo>
                  <a:lnTo>
                    <a:pt x="66563" y="40837"/>
                  </a:lnTo>
                  <a:lnTo>
                    <a:pt x="62428" y="40638"/>
                  </a:lnTo>
                  <a:lnTo>
                    <a:pt x="74515" y="6561"/>
                  </a:lnTo>
                  <a:close/>
                  <a:moveTo>
                    <a:pt x="74436" y="2505"/>
                  </a:moveTo>
                  <a:lnTo>
                    <a:pt x="52726" y="26721"/>
                  </a:lnTo>
                  <a:lnTo>
                    <a:pt x="52845" y="26800"/>
                  </a:lnTo>
                  <a:lnTo>
                    <a:pt x="41393" y="33361"/>
                  </a:lnTo>
                  <a:lnTo>
                    <a:pt x="4136" y="45091"/>
                  </a:lnTo>
                  <a:lnTo>
                    <a:pt x="4136" y="45091"/>
                  </a:lnTo>
                  <a:lnTo>
                    <a:pt x="74436" y="2505"/>
                  </a:lnTo>
                  <a:close/>
                  <a:moveTo>
                    <a:pt x="75271" y="2545"/>
                  </a:moveTo>
                  <a:lnTo>
                    <a:pt x="61553" y="41234"/>
                  </a:lnTo>
                  <a:lnTo>
                    <a:pt x="66404" y="41433"/>
                  </a:lnTo>
                  <a:lnTo>
                    <a:pt x="61115" y="64217"/>
                  </a:lnTo>
                  <a:lnTo>
                    <a:pt x="67438" y="92329"/>
                  </a:lnTo>
                  <a:lnTo>
                    <a:pt x="67438" y="92329"/>
                  </a:lnTo>
                  <a:lnTo>
                    <a:pt x="18251" y="73005"/>
                  </a:lnTo>
                  <a:lnTo>
                    <a:pt x="27397" y="66563"/>
                  </a:lnTo>
                  <a:lnTo>
                    <a:pt x="54237" y="26005"/>
                  </a:lnTo>
                  <a:lnTo>
                    <a:pt x="75271" y="2545"/>
                  </a:lnTo>
                  <a:close/>
                  <a:moveTo>
                    <a:pt x="76702" y="0"/>
                  </a:moveTo>
                  <a:lnTo>
                    <a:pt x="75907" y="875"/>
                  </a:lnTo>
                  <a:lnTo>
                    <a:pt x="80" y="46801"/>
                  </a:lnTo>
                  <a:lnTo>
                    <a:pt x="0" y="46881"/>
                  </a:lnTo>
                  <a:lnTo>
                    <a:pt x="40" y="46960"/>
                  </a:lnTo>
                  <a:lnTo>
                    <a:pt x="80" y="47000"/>
                  </a:lnTo>
                  <a:lnTo>
                    <a:pt x="159" y="47000"/>
                  </a:lnTo>
                  <a:lnTo>
                    <a:pt x="41632" y="33958"/>
                  </a:lnTo>
                  <a:lnTo>
                    <a:pt x="41672" y="33958"/>
                  </a:lnTo>
                  <a:lnTo>
                    <a:pt x="52248" y="27914"/>
                  </a:lnTo>
                  <a:lnTo>
                    <a:pt x="26920" y="66126"/>
                  </a:lnTo>
                  <a:lnTo>
                    <a:pt x="16939" y="73164"/>
                  </a:lnTo>
                  <a:lnTo>
                    <a:pt x="68352" y="93363"/>
                  </a:lnTo>
                  <a:lnTo>
                    <a:pt x="61752" y="64217"/>
                  </a:lnTo>
                  <a:lnTo>
                    <a:pt x="67040" y="41473"/>
                  </a:lnTo>
                  <a:lnTo>
                    <a:pt x="95311" y="42745"/>
                  </a:lnTo>
                  <a:lnTo>
                    <a:pt x="95351" y="42109"/>
                  </a:lnTo>
                  <a:lnTo>
                    <a:pt x="67199" y="40837"/>
                  </a:lnTo>
                  <a:lnTo>
                    <a:pt x="76424" y="1233"/>
                  </a:lnTo>
                  <a:lnTo>
                    <a:pt x="76702" y="398"/>
                  </a:lnTo>
                  <a:lnTo>
                    <a:pt x="76702" y="398"/>
                  </a:lnTo>
                  <a:lnTo>
                    <a:pt x="76583" y="477"/>
                  </a:lnTo>
                  <a:lnTo>
                    <a:pt x="76583" y="477"/>
                  </a:lnTo>
                  <a:lnTo>
                    <a:pt x="7670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18"/>
            <p:cNvSpPr/>
            <p:nvPr/>
          </p:nvSpPr>
          <p:spPr>
            <a:xfrm>
              <a:off x="1620050" y="3054325"/>
              <a:ext cx="1676025" cy="2386775"/>
            </a:xfrm>
            <a:custGeom>
              <a:avLst/>
              <a:gdLst/>
              <a:ahLst/>
              <a:cxnLst/>
              <a:rect l="l" t="t" r="r" b="b"/>
              <a:pathLst>
                <a:path w="67041" h="95471" extrusionOk="0">
                  <a:moveTo>
                    <a:pt x="10140" y="3778"/>
                  </a:moveTo>
                  <a:lnTo>
                    <a:pt x="14673" y="59923"/>
                  </a:lnTo>
                  <a:lnTo>
                    <a:pt x="717" y="48869"/>
                  </a:lnTo>
                  <a:lnTo>
                    <a:pt x="10140" y="3778"/>
                  </a:lnTo>
                  <a:close/>
                  <a:moveTo>
                    <a:pt x="40360" y="37178"/>
                  </a:moveTo>
                  <a:lnTo>
                    <a:pt x="59645" y="66722"/>
                  </a:lnTo>
                  <a:lnTo>
                    <a:pt x="26443" y="68829"/>
                  </a:lnTo>
                  <a:lnTo>
                    <a:pt x="26443" y="68829"/>
                  </a:lnTo>
                  <a:lnTo>
                    <a:pt x="40360" y="37178"/>
                  </a:lnTo>
                  <a:close/>
                  <a:moveTo>
                    <a:pt x="1472" y="50260"/>
                  </a:moveTo>
                  <a:lnTo>
                    <a:pt x="14753" y="60758"/>
                  </a:lnTo>
                  <a:lnTo>
                    <a:pt x="15866" y="74476"/>
                  </a:lnTo>
                  <a:lnTo>
                    <a:pt x="15866" y="74476"/>
                  </a:lnTo>
                  <a:lnTo>
                    <a:pt x="1472" y="50260"/>
                  </a:lnTo>
                  <a:close/>
                  <a:moveTo>
                    <a:pt x="10299" y="0"/>
                  </a:moveTo>
                  <a:lnTo>
                    <a:pt x="10260" y="80"/>
                  </a:lnTo>
                  <a:lnTo>
                    <a:pt x="1" y="49147"/>
                  </a:lnTo>
                  <a:lnTo>
                    <a:pt x="80" y="49187"/>
                  </a:lnTo>
                  <a:lnTo>
                    <a:pt x="16741" y="77180"/>
                  </a:lnTo>
                  <a:lnTo>
                    <a:pt x="15429" y="61314"/>
                  </a:lnTo>
                  <a:lnTo>
                    <a:pt x="25051" y="68909"/>
                  </a:lnTo>
                  <a:lnTo>
                    <a:pt x="24773" y="68909"/>
                  </a:lnTo>
                  <a:lnTo>
                    <a:pt x="66683" y="95471"/>
                  </a:lnTo>
                  <a:lnTo>
                    <a:pt x="67041" y="94954"/>
                  </a:lnTo>
                  <a:lnTo>
                    <a:pt x="26801" y="69426"/>
                  </a:lnTo>
                  <a:lnTo>
                    <a:pt x="60758" y="67318"/>
                  </a:lnTo>
                  <a:lnTo>
                    <a:pt x="40241" y="35826"/>
                  </a:lnTo>
                  <a:lnTo>
                    <a:pt x="25807" y="68670"/>
                  </a:lnTo>
                  <a:lnTo>
                    <a:pt x="15389" y="60440"/>
                  </a:lnTo>
                  <a:lnTo>
                    <a:pt x="10458" y="80"/>
                  </a:lnTo>
                  <a:lnTo>
                    <a:pt x="10458" y="40"/>
                  </a:lnTo>
                  <a:lnTo>
                    <a:pt x="10379" y="0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18"/>
            <p:cNvSpPr/>
            <p:nvPr/>
          </p:nvSpPr>
          <p:spPr>
            <a:xfrm>
              <a:off x="2866625" y="3743200"/>
              <a:ext cx="100425" cy="100425"/>
            </a:xfrm>
            <a:custGeom>
              <a:avLst/>
              <a:gdLst/>
              <a:ahLst/>
              <a:cxnLst/>
              <a:rect l="l" t="t" r="r" b="b"/>
              <a:pathLst>
                <a:path w="4017" h="4017" extrusionOk="0">
                  <a:moveTo>
                    <a:pt x="1750" y="1"/>
                  </a:moveTo>
                  <a:lnTo>
                    <a:pt x="1392" y="80"/>
                  </a:lnTo>
                  <a:lnTo>
                    <a:pt x="1034" y="239"/>
                  </a:lnTo>
                  <a:lnTo>
                    <a:pt x="716" y="438"/>
                  </a:lnTo>
                  <a:lnTo>
                    <a:pt x="438" y="716"/>
                  </a:lnTo>
                  <a:lnTo>
                    <a:pt x="239" y="1074"/>
                  </a:lnTo>
                  <a:lnTo>
                    <a:pt x="80" y="1432"/>
                  </a:lnTo>
                  <a:lnTo>
                    <a:pt x="0" y="1830"/>
                  </a:lnTo>
                  <a:lnTo>
                    <a:pt x="0" y="2227"/>
                  </a:lnTo>
                  <a:lnTo>
                    <a:pt x="80" y="2625"/>
                  </a:lnTo>
                  <a:lnTo>
                    <a:pt x="239" y="2983"/>
                  </a:lnTo>
                  <a:lnTo>
                    <a:pt x="477" y="3301"/>
                  </a:lnTo>
                  <a:lnTo>
                    <a:pt x="756" y="3579"/>
                  </a:lnTo>
                  <a:lnTo>
                    <a:pt x="1074" y="3778"/>
                  </a:lnTo>
                  <a:lnTo>
                    <a:pt x="1471" y="3937"/>
                  </a:lnTo>
                  <a:lnTo>
                    <a:pt x="1869" y="4017"/>
                  </a:lnTo>
                  <a:lnTo>
                    <a:pt x="2267" y="4017"/>
                  </a:lnTo>
                  <a:lnTo>
                    <a:pt x="2625" y="3937"/>
                  </a:lnTo>
                  <a:lnTo>
                    <a:pt x="2982" y="3778"/>
                  </a:lnTo>
                  <a:lnTo>
                    <a:pt x="3301" y="3540"/>
                  </a:lnTo>
                  <a:lnTo>
                    <a:pt x="3579" y="3261"/>
                  </a:lnTo>
                  <a:lnTo>
                    <a:pt x="3817" y="2943"/>
                  </a:lnTo>
                  <a:lnTo>
                    <a:pt x="3937" y="2545"/>
                  </a:lnTo>
                  <a:lnTo>
                    <a:pt x="4016" y="2148"/>
                  </a:lnTo>
                  <a:lnTo>
                    <a:pt x="4016" y="1750"/>
                  </a:lnTo>
                  <a:lnTo>
                    <a:pt x="3937" y="1392"/>
                  </a:lnTo>
                  <a:lnTo>
                    <a:pt x="3778" y="1035"/>
                  </a:lnTo>
                  <a:lnTo>
                    <a:pt x="3539" y="716"/>
                  </a:lnTo>
                  <a:lnTo>
                    <a:pt x="3261" y="438"/>
                  </a:lnTo>
                  <a:lnTo>
                    <a:pt x="2943" y="199"/>
                  </a:lnTo>
                  <a:lnTo>
                    <a:pt x="258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18"/>
            <p:cNvSpPr/>
            <p:nvPr/>
          </p:nvSpPr>
          <p:spPr>
            <a:xfrm>
              <a:off x="3896475" y="4102075"/>
              <a:ext cx="168025" cy="168000"/>
            </a:xfrm>
            <a:custGeom>
              <a:avLst/>
              <a:gdLst/>
              <a:ahLst/>
              <a:cxnLst/>
              <a:rect l="l" t="t" r="r" b="b"/>
              <a:pathLst>
                <a:path w="6721" h="6720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8" y="278"/>
                  </a:lnTo>
                  <a:lnTo>
                    <a:pt x="1710" y="398"/>
                  </a:lnTo>
                  <a:lnTo>
                    <a:pt x="1472" y="596"/>
                  </a:lnTo>
                  <a:lnTo>
                    <a:pt x="1193" y="795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7" y="1511"/>
                  </a:lnTo>
                  <a:lnTo>
                    <a:pt x="398" y="1789"/>
                  </a:lnTo>
                  <a:lnTo>
                    <a:pt x="239" y="2107"/>
                  </a:lnTo>
                  <a:lnTo>
                    <a:pt x="120" y="2426"/>
                  </a:lnTo>
                  <a:lnTo>
                    <a:pt x="40" y="2783"/>
                  </a:lnTo>
                  <a:lnTo>
                    <a:pt x="0" y="3102"/>
                  </a:lnTo>
                  <a:lnTo>
                    <a:pt x="0" y="3420"/>
                  </a:lnTo>
                  <a:lnTo>
                    <a:pt x="40" y="3778"/>
                  </a:lnTo>
                  <a:lnTo>
                    <a:pt x="80" y="4096"/>
                  </a:lnTo>
                  <a:lnTo>
                    <a:pt x="159" y="4414"/>
                  </a:lnTo>
                  <a:lnTo>
                    <a:pt x="279" y="4692"/>
                  </a:lnTo>
                  <a:lnTo>
                    <a:pt x="438" y="4970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4" y="5766"/>
                  </a:lnTo>
                  <a:lnTo>
                    <a:pt x="1233" y="5964"/>
                  </a:lnTo>
                  <a:lnTo>
                    <a:pt x="1511" y="6163"/>
                  </a:lnTo>
                  <a:lnTo>
                    <a:pt x="1790" y="6322"/>
                  </a:lnTo>
                  <a:lnTo>
                    <a:pt x="2108" y="6481"/>
                  </a:lnTo>
                  <a:lnTo>
                    <a:pt x="2426" y="6601"/>
                  </a:lnTo>
                  <a:lnTo>
                    <a:pt x="2784" y="6680"/>
                  </a:lnTo>
                  <a:lnTo>
                    <a:pt x="3102" y="6720"/>
                  </a:lnTo>
                  <a:lnTo>
                    <a:pt x="3420" y="6720"/>
                  </a:lnTo>
                  <a:lnTo>
                    <a:pt x="3778" y="6680"/>
                  </a:lnTo>
                  <a:lnTo>
                    <a:pt x="4096" y="6640"/>
                  </a:lnTo>
                  <a:lnTo>
                    <a:pt x="4414" y="6561"/>
                  </a:lnTo>
                  <a:lnTo>
                    <a:pt x="4692" y="6442"/>
                  </a:lnTo>
                  <a:lnTo>
                    <a:pt x="5010" y="6283"/>
                  </a:lnTo>
                  <a:lnTo>
                    <a:pt x="5249" y="6124"/>
                  </a:lnTo>
                  <a:lnTo>
                    <a:pt x="5527" y="5925"/>
                  </a:lnTo>
                  <a:lnTo>
                    <a:pt x="5766" y="572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23" y="4931"/>
                  </a:lnTo>
                  <a:lnTo>
                    <a:pt x="6482" y="4613"/>
                  </a:lnTo>
                  <a:lnTo>
                    <a:pt x="6601" y="4294"/>
                  </a:lnTo>
                  <a:lnTo>
                    <a:pt x="6680" y="3937"/>
                  </a:lnTo>
                  <a:lnTo>
                    <a:pt x="6720" y="3618"/>
                  </a:lnTo>
                  <a:lnTo>
                    <a:pt x="6720" y="3261"/>
                  </a:lnTo>
                  <a:lnTo>
                    <a:pt x="6680" y="2942"/>
                  </a:lnTo>
                  <a:lnTo>
                    <a:pt x="6641" y="2624"/>
                  </a:lnTo>
                  <a:lnTo>
                    <a:pt x="6561" y="2306"/>
                  </a:lnTo>
                  <a:lnTo>
                    <a:pt x="6442" y="202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5" y="1193"/>
                  </a:lnTo>
                  <a:lnTo>
                    <a:pt x="5726" y="954"/>
                  </a:lnTo>
                  <a:lnTo>
                    <a:pt x="5488" y="756"/>
                  </a:lnTo>
                  <a:lnTo>
                    <a:pt x="5209" y="557"/>
                  </a:lnTo>
                  <a:lnTo>
                    <a:pt x="4931" y="358"/>
                  </a:lnTo>
                  <a:lnTo>
                    <a:pt x="4613" y="239"/>
                  </a:lnTo>
                  <a:lnTo>
                    <a:pt x="4295" y="119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18"/>
            <p:cNvSpPr/>
            <p:nvPr/>
          </p:nvSpPr>
          <p:spPr>
            <a:xfrm>
              <a:off x="3261275" y="5409275"/>
              <a:ext cx="67600" cy="67600"/>
            </a:xfrm>
            <a:custGeom>
              <a:avLst/>
              <a:gdLst/>
              <a:ahLst/>
              <a:cxnLst/>
              <a:rect l="l" t="t" r="r" b="b"/>
              <a:pathLst>
                <a:path w="2704" h="2704" extrusionOk="0">
                  <a:moveTo>
                    <a:pt x="1431" y="0"/>
                  </a:moveTo>
                  <a:lnTo>
                    <a:pt x="1193" y="40"/>
                  </a:lnTo>
                  <a:lnTo>
                    <a:pt x="915" y="80"/>
                  </a:lnTo>
                  <a:lnTo>
                    <a:pt x="676" y="199"/>
                  </a:lnTo>
                  <a:lnTo>
                    <a:pt x="477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40" y="994"/>
                  </a:lnTo>
                  <a:lnTo>
                    <a:pt x="0" y="1273"/>
                  </a:lnTo>
                  <a:lnTo>
                    <a:pt x="0" y="1511"/>
                  </a:lnTo>
                  <a:lnTo>
                    <a:pt x="80" y="1789"/>
                  </a:lnTo>
                  <a:lnTo>
                    <a:pt x="159" y="2028"/>
                  </a:lnTo>
                  <a:lnTo>
                    <a:pt x="318" y="2227"/>
                  </a:lnTo>
                  <a:lnTo>
                    <a:pt x="517" y="2426"/>
                  </a:lnTo>
                  <a:lnTo>
                    <a:pt x="716" y="2545"/>
                  </a:lnTo>
                  <a:lnTo>
                    <a:pt x="954" y="2664"/>
                  </a:lnTo>
                  <a:lnTo>
                    <a:pt x="1233" y="2704"/>
                  </a:lnTo>
                  <a:lnTo>
                    <a:pt x="1511" y="2704"/>
                  </a:lnTo>
                  <a:lnTo>
                    <a:pt x="1750" y="2624"/>
                  </a:lnTo>
                  <a:lnTo>
                    <a:pt x="1988" y="2545"/>
                  </a:lnTo>
                  <a:lnTo>
                    <a:pt x="2227" y="2386"/>
                  </a:lnTo>
                  <a:lnTo>
                    <a:pt x="2386" y="2187"/>
                  </a:lnTo>
                  <a:lnTo>
                    <a:pt x="2545" y="1988"/>
                  </a:lnTo>
                  <a:lnTo>
                    <a:pt x="2624" y="1750"/>
                  </a:lnTo>
                  <a:lnTo>
                    <a:pt x="2704" y="1471"/>
                  </a:lnTo>
                  <a:lnTo>
                    <a:pt x="2664" y="1193"/>
                  </a:lnTo>
                  <a:lnTo>
                    <a:pt x="2624" y="954"/>
                  </a:lnTo>
                  <a:lnTo>
                    <a:pt x="2505" y="716"/>
                  </a:lnTo>
                  <a:lnTo>
                    <a:pt x="2386" y="477"/>
                  </a:lnTo>
                  <a:lnTo>
                    <a:pt x="2187" y="318"/>
                  </a:lnTo>
                  <a:lnTo>
                    <a:pt x="1948" y="159"/>
                  </a:lnTo>
                  <a:lnTo>
                    <a:pt x="1710" y="80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18"/>
            <p:cNvSpPr/>
            <p:nvPr/>
          </p:nvSpPr>
          <p:spPr>
            <a:xfrm>
              <a:off x="4049550" y="4952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546" y="0"/>
                  </a:moveTo>
                  <a:lnTo>
                    <a:pt x="2068" y="40"/>
                  </a:lnTo>
                  <a:lnTo>
                    <a:pt x="1631" y="120"/>
                  </a:lnTo>
                  <a:lnTo>
                    <a:pt x="1194" y="318"/>
                  </a:lnTo>
                  <a:lnTo>
                    <a:pt x="836" y="557"/>
                  </a:lnTo>
                  <a:lnTo>
                    <a:pt x="518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1" y="1949"/>
                  </a:lnTo>
                  <a:lnTo>
                    <a:pt x="1" y="2187"/>
                  </a:lnTo>
                  <a:lnTo>
                    <a:pt x="1" y="2625"/>
                  </a:lnTo>
                  <a:lnTo>
                    <a:pt x="120" y="3102"/>
                  </a:lnTo>
                  <a:lnTo>
                    <a:pt x="279" y="3499"/>
                  </a:lnTo>
                  <a:lnTo>
                    <a:pt x="557" y="3857"/>
                  </a:lnTo>
                  <a:lnTo>
                    <a:pt x="876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1" y="4613"/>
                  </a:lnTo>
                  <a:lnTo>
                    <a:pt x="1949" y="4692"/>
                  </a:lnTo>
                  <a:lnTo>
                    <a:pt x="2625" y="4692"/>
                  </a:lnTo>
                  <a:lnTo>
                    <a:pt x="3063" y="4613"/>
                  </a:lnTo>
                  <a:lnTo>
                    <a:pt x="3500" y="4414"/>
                  </a:lnTo>
                  <a:lnTo>
                    <a:pt x="3858" y="4175"/>
                  </a:lnTo>
                  <a:lnTo>
                    <a:pt x="4176" y="3817"/>
                  </a:lnTo>
                  <a:lnTo>
                    <a:pt x="4454" y="3460"/>
                  </a:lnTo>
                  <a:lnTo>
                    <a:pt x="4534" y="3221"/>
                  </a:lnTo>
                  <a:lnTo>
                    <a:pt x="4613" y="3022"/>
                  </a:lnTo>
                  <a:lnTo>
                    <a:pt x="4653" y="278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574" y="1631"/>
                  </a:lnTo>
                  <a:lnTo>
                    <a:pt x="4414" y="1233"/>
                  </a:lnTo>
                  <a:lnTo>
                    <a:pt x="413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2" y="159"/>
                  </a:lnTo>
                  <a:lnTo>
                    <a:pt x="2983" y="8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18"/>
            <p:cNvSpPr/>
            <p:nvPr/>
          </p:nvSpPr>
          <p:spPr>
            <a:xfrm>
              <a:off x="3039575" y="46498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43" y="0"/>
                  </a:moveTo>
                  <a:lnTo>
                    <a:pt x="2625" y="80"/>
                  </a:lnTo>
                  <a:lnTo>
                    <a:pt x="2307" y="159"/>
                  </a:lnTo>
                  <a:lnTo>
                    <a:pt x="2029" y="279"/>
                  </a:lnTo>
                  <a:lnTo>
                    <a:pt x="1751" y="398"/>
                  </a:lnTo>
                  <a:lnTo>
                    <a:pt x="1472" y="597"/>
                  </a:lnTo>
                  <a:lnTo>
                    <a:pt x="1194" y="756"/>
                  </a:lnTo>
                  <a:lnTo>
                    <a:pt x="955" y="994"/>
                  </a:lnTo>
                  <a:lnTo>
                    <a:pt x="756" y="1233"/>
                  </a:lnTo>
                  <a:lnTo>
                    <a:pt x="558" y="1511"/>
                  </a:lnTo>
                  <a:lnTo>
                    <a:pt x="399" y="1790"/>
                  </a:lnTo>
                  <a:lnTo>
                    <a:pt x="240" y="2108"/>
                  </a:lnTo>
                  <a:lnTo>
                    <a:pt x="120" y="2426"/>
                  </a:lnTo>
                  <a:lnTo>
                    <a:pt x="41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1" y="3738"/>
                  </a:lnTo>
                  <a:lnTo>
                    <a:pt x="80" y="4056"/>
                  </a:lnTo>
                  <a:lnTo>
                    <a:pt x="160" y="4374"/>
                  </a:lnTo>
                  <a:lnTo>
                    <a:pt x="279" y="4692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7"/>
                  </a:lnTo>
                  <a:lnTo>
                    <a:pt x="995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790" y="6323"/>
                  </a:lnTo>
                  <a:lnTo>
                    <a:pt x="2108" y="6482"/>
                  </a:lnTo>
                  <a:lnTo>
                    <a:pt x="2426" y="6561"/>
                  </a:lnTo>
                  <a:lnTo>
                    <a:pt x="2784" y="6641"/>
                  </a:lnTo>
                  <a:lnTo>
                    <a:pt x="3102" y="6681"/>
                  </a:lnTo>
                  <a:lnTo>
                    <a:pt x="3460" y="6720"/>
                  </a:lnTo>
                  <a:lnTo>
                    <a:pt x="3778" y="6681"/>
                  </a:lnTo>
                  <a:lnTo>
                    <a:pt x="4097" y="6641"/>
                  </a:lnTo>
                  <a:lnTo>
                    <a:pt x="4415" y="6561"/>
                  </a:lnTo>
                  <a:lnTo>
                    <a:pt x="4693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7" y="5686"/>
                  </a:lnTo>
                  <a:lnTo>
                    <a:pt x="5965" y="5448"/>
                  </a:lnTo>
                  <a:lnTo>
                    <a:pt x="6164" y="5209"/>
                  </a:lnTo>
                  <a:lnTo>
                    <a:pt x="6363" y="4891"/>
                  </a:lnTo>
                  <a:lnTo>
                    <a:pt x="6482" y="4613"/>
                  </a:lnTo>
                  <a:lnTo>
                    <a:pt x="6602" y="4255"/>
                  </a:lnTo>
                  <a:lnTo>
                    <a:pt x="6681" y="3937"/>
                  </a:lnTo>
                  <a:lnTo>
                    <a:pt x="6721" y="3619"/>
                  </a:lnTo>
                  <a:lnTo>
                    <a:pt x="6721" y="3261"/>
                  </a:lnTo>
                  <a:lnTo>
                    <a:pt x="6721" y="2943"/>
                  </a:lnTo>
                  <a:lnTo>
                    <a:pt x="6641" y="2625"/>
                  </a:lnTo>
                  <a:lnTo>
                    <a:pt x="6562" y="2307"/>
                  </a:lnTo>
                  <a:lnTo>
                    <a:pt x="6443" y="1988"/>
                  </a:lnTo>
                  <a:lnTo>
                    <a:pt x="6283" y="1710"/>
                  </a:lnTo>
                  <a:lnTo>
                    <a:pt x="6124" y="1432"/>
                  </a:lnTo>
                  <a:lnTo>
                    <a:pt x="5926" y="1193"/>
                  </a:lnTo>
                  <a:lnTo>
                    <a:pt x="5727" y="955"/>
                  </a:lnTo>
                  <a:lnTo>
                    <a:pt x="5488" y="716"/>
                  </a:lnTo>
                  <a:lnTo>
                    <a:pt x="5210" y="517"/>
                  </a:lnTo>
                  <a:lnTo>
                    <a:pt x="4932" y="358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37" y="40"/>
                  </a:lnTo>
                  <a:lnTo>
                    <a:pt x="361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18"/>
            <p:cNvSpPr/>
            <p:nvPr/>
          </p:nvSpPr>
          <p:spPr>
            <a:xfrm>
              <a:off x="1572350" y="4220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1"/>
                  </a:moveTo>
                  <a:lnTo>
                    <a:pt x="1631" y="80"/>
                  </a:lnTo>
                  <a:lnTo>
                    <a:pt x="1193" y="279"/>
                  </a:lnTo>
                  <a:lnTo>
                    <a:pt x="835" y="518"/>
                  </a:lnTo>
                  <a:lnTo>
                    <a:pt x="517" y="876"/>
                  </a:lnTo>
                  <a:lnTo>
                    <a:pt x="279" y="1233"/>
                  </a:lnTo>
                  <a:lnTo>
                    <a:pt x="159" y="1472"/>
                  </a:lnTo>
                  <a:lnTo>
                    <a:pt x="80" y="1671"/>
                  </a:lnTo>
                  <a:lnTo>
                    <a:pt x="40" y="1909"/>
                  </a:lnTo>
                  <a:lnTo>
                    <a:pt x="0" y="2148"/>
                  </a:lnTo>
                  <a:lnTo>
                    <a:pt x="0" y="2625"/>
                  </a:lnTo>
                  <a:lnTo>
                    <a:pt x="120" y="3063"/>
                  </a:lnTo>
                  <a:lnTo>
                    <a:pt x="279" y="3460"/>
                  </a:lnTo>
                  <a:lnTo>
                    <a:pt x="557" y="3858"/>
                  </a:lnTo>
                  <a:lnTo>
                    <a:pt x="875" y="4176"/>
                  </a:lnTo>
                  <a:lnTo>
                    <a:pt x="1273" y="441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53"/>
                  </a:lnTo>
                  <a:lnTo>
                    <a:pt x="2187" y="4693"/>
                  </a:lnTo>
                  <a:lnTo>
                    <a:pt x="2625" y="4693"/>
                  </a:lnTo>
                  <a:lnTo>
                    <a:pt x="3102" y="4574"/>
                  </a:lnTo>
                  <a:lnTo>
                    <a:pt x="3499" y="4375"/>
                  </a:lnTo>
                  <a:lnTo>
                    <a:pt x="3857" y="4136"/>
                  </a:lnTo>
                  <a:lnTo>
                    <a:pt x="4175" y="3818"/>
                  </a:lnTo>
                  <a:lnTo>
                    <a:pt x="4454" y="3420"/>
                  </a:lnTo>
                  <a:lnTo>
                    <a:pt x="4533" y="3222"/>
                  </a:lnTo>
                  <a:lnTo>
                    <a:pt x="4613" y="2983"/>
                  </a:lnTo>
                  <a:lnTo>
                    <a:pt x="4653" y="2744"/>
                  </a:lnTo>
                  <a:lnTo>
                    <a:pt x="4692" y="2506"/>
                  </a:lnTo>
                  <a:lnTo>
                    <a:pt x="4692" y="2068"/>
                  </a:lnTo>
                  <a:lnTo>
                    <a:pt x="4573" y="1591"/>
                  </a:lnTo>
                  <a:lnTo>
                    <a:pt x="4414" y="1194"/>
                  </a:lnTo>
                  <a:lnTo>
                    <a:pt x="4175" y="836"/>
                  </a:lnTo>
                  <a:lnTo>
                    <a:pt x="3817" y="518"/>
                  </a:lnTo>
                  <a:lnTo>
                    <a:pt x="3460" y="239"/>
                  </a:lnTo>
                  <a:lnTo>
                    <a:pt x="3221" y="160"/>
                  </a:lnTo>
                  <a:lnTo>
                    <a:pt x="2982" y="80"/>
                  </a:lnTo>
                  <a:lnTo>
                    <a:pt x="278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18"/>
            <p:cNvSpPr/>
            <p:nvPr/>
          </p:nvSpPr>
          <p:spPr>
            <a:xfrm>
              <a:off x="1968975" y="489335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068" y="0"/>
                  </a:moveTo>
                  <a:lnTo>
                    <a:pt x="1631" y="120"/>
                  </a:lnTo>
                  <a:lnTo>
                    <a:pt x="1233" y="279"/>
                  </a:lnTo>
                  <a:lnTo>
                    <a:pt x="836" y="557"/>
                  </a:lnTo>
                  <a:lnTo>
                    <a:pt x="517" y="875"/>
                  </a:lnTo>
                  <a:lnTo>
                    <a:pt x="279" y="1273"/>
                  </a:lnTo>
                  <a:lnTo>
                    <a:pt x="160" y="1471"/>
                  </a:lnTo>
                  <a:lnTo>
                    <a:pt x="80" y="1710"/>
                  </a:lnTo>
                  <a:lnTo>
                    <a:pt x="40" y="1949"/>
                  </a:lnTo>
                  <a:lnTo>
                    <a:pt x="1" y="2187"/>
                  </a:lnTo>
                  <a:lnTo>
                    <a:pt x="40" y="2625"/>
                  </a:lnTo>
                  <a:lnTo>
                    <a:pt x="120" y="3062"/>
                  </a:lnTo>
                  <a:lnTo>
                    <a:pt x="319" y="3499"/>
                  </a:lnTo>
                  <a:lnTo>
                    <a:pt x="557" y="3857"/>
                  </a:lnTo>
                  <a:lnTo>
                    <a:pt x="875" y="4175"/>
                  </a:lnTo>
                  <a:lnTo>
                    <a:pt x="1273" y="4454"/>
                  </a:lnTo>
                  <a:lnTo>
                    <a:pt x="1472" y="4533"/>
                  </a:lnTo>
                  <a:lnTo>
                    <a:pt x="1710" y="4613"/>
                  </a:lnTo>
                  <a:lnTo>
                    <a:pt x="1949" y="4652"/>
                  </a:lnTo>
                  <a:lnTo>
                    <a:pt x="2188" y="4692"/>
                  </a:lnTo>
                  <a:lnTo>
                    <a:pt x="2625" y="4692"/>
                  </a:lnTo>
                  <a:lnTo>
                    <a:pt x="3102" y="4573"/>
                  </a:lnTo>
                  <a:lnTo>
                    <a:pt x="3500" y="4414"/>
                  </a:lnTo>
                  <a:lnTo>
                    <a:pt x="3858" y="4136"/>
                  </a:lnTo>
                  <a:lnTo>
                    <a:pt x="4176" y="3817"/>
                  </a:lnTo>
                  <a:lnTo>
                    <a:pt x="4454" y="3420"/>
                  </a:lnTo>
                  <a:lnTo>
                    <a:pt x="4534" y="3221"/>
                  </a:lnTo>
                  <a:lnTo>
                    <a:pt x="4613" y="2982"/>
                  </a:lnTo>
                  <a:lnTo>
                    <a:pt x="4693" y="2744"/>
                  </a:lnTo>
                  <a:lnTo>
                    <a:pt x="4693" y="2545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193"/>
                  </a:lnTo>
                  <a:lnTo>
                    <a:pt x="4176" y="835"/>
                  </a:lnTo>
                  <a:lnTo>
                    <a:pt x="3818" y="517"/>
                  </a:lnTo>
                  <a:lnTo>
                    <a:pt x="3460" y="279"/>
                  </a:lnTo>
                  <a:lnTo>
                    <a:pt x="3221" y="159"/>
                  </a:lnTo>
                  <a:lnTo>
                    <a:pt x="3023" y="80"/>
                  </a:lnTo>
                  <a:lnTo>
                    <a:pt x="2784" y="40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18"/>
            <p:cNvSpPr/>
            <p:nvPr/>
          </p:nvSpPr>
          <p:spPr>
            <a:xfrm>
              <a:off x="2182700" y="4698500"/>
              <a:ext cx="168025" cy="168025"/>
            </a:xfrm>
            <a:custGeom>
              <a:avLst/>
              <a:gdLst/>
              <a:ahLst/>
              <a:cxnLst/>
              <a:rect l="l" t="t" r="r" b="b"/>
              <a:pathLst>
                <a:path w="6721" h="6721" extrusionOk="0">
                  <a:moveTo>
                    <a:pt x="2983" y="1"/>
                  </a:moveTo>
                  <a:lnTo>
                    <a:pt x="2625" y="80"/>
                  </a:lnTo>
                  <a:lnTo>
                    <a:pt x="2347" y="160"/>
                  </a:lnTo>
                  <a:lnTo>
                    <a:pt x="2028" y="279"/>
                  </a:lnTo>
                  <a:lnTo>
                    <a:pt x="1750" y="398"/>
                  </a:lnTo>
                  <a:lnTo>
                    <a:pt x="1472" y="597"/>
                  </a:lnTo>
                  <a:lnTo>
                    <a:pt x="1193" y="796"/>
                  </a:lnTo>
                  <a:lnTo>
                    <a:pt x="955" y="995"/>
                  </a:lnTo>
                  <a:lnTo>
                    <a:pt x="756" y="1233"/>
                  </a:lnTo>
                  <a:lnTo>
                    <a:pt x="557" y="1512"/>
                  </a:lnTo>
                  <a:lnTo>
                    <a:pt x="398" y="1790"/>
                  </a:lnTo>
                  <a:lnTo>
                    <a:pt x="239" y="2108"/>
                  </a:lnTo>
                  <a:lnTo>
                    <a:pt x="160" y="2426"/>
                  </a:lnTo>
                  <a:lnTo>
                    <a:pt x="80" y="2744"/>
                  </a:lnTo>
                  <a:lnTo>
                    <a:pt x="1" y="3102"/>
                  </a:lnTo>
                  <a:lnTo>
                    <a:pt x="1" y="342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60" y="4375"/>
                  </a:lnTo>
                  <a:lnTo>
                    <a:pt x="279" y="4693"/>
                  </a:lnTo>
                  <a:lnTo>
                    <a:pt x="438" y="4971"/>
                  </a:lnTo>
                  <a:lnTo>
                    <a:pt x="597" y="5249"/>
                  </a:lnTo>
                  <a:lnTo>
                    <a:pt x="796" y="5528"/>
                  </a:lnTo>
                  <a:lnTo>
                    <a:pt x="1034" y="5766"/>
                  </a:lnTo>
                  <a:lnTo>
                    <a:pt x="1273" y="5965"/>
                  </a:lnTo>
                  <a:lnTo>
                    <a:pt x="1512" y="6164"/>
                  </a:lnTo>
                  <a:lnTo>
                    <a:pt x="1830" y="6323"/>
                  </a:lnTo>
                  <a:lnTo>
                    <a:pt x="2108" y="6482"/>
                  </a:lnTo>
                  <a:lnTo>
                    <a:pt x="2466" y="6601"/>
                  </a:lnTo>
                  <a:lnTo>
                    <a:pt x="2784" y="6641"/>
                  </a:lnTo>
                  <a:lnTo>
                    <a:pt x="3102" y="6721"/>
                  </a:lnTo>
                  <a:lnTo>
                    <a:pt x="3460" y="6721"/>
                  </a:lnTo>
                  <a:lnTo>
                    <a:pt x="3778" y="6681"/>
                  </a:lnTo>
                  <a:lnTo>
                    <a:pt x="4096" y="6641"/>
                  </a:lnTo>
                  <a:lnTo>
                    <a:pt x="4414" y="6562"/>
                  </a:lnTo>
                  <a:lnTo>
                    <a:pt x="4732" y="6442"/>
                  </a:lnTo>
                  <a:lnTo>
                    <a:pt x="5011" y="6283"/>
                  </a:lnTo>
                  <a:lnTo>
                    <a:pt x="5289" y="6124"/>
                  </a:lnTo>
                  <a:lnTo>
                    <a:pt x="5528" y="5925"/>
                  </a:lnTo>
                  <a:lnTo>
                    <a:pt x="5766" y="5687"/>
                  </a:lnTo>
                  <a:lnTo>
                    <a:pt x="6005" y="5448"/>
                  </a:lnTo>
                  <a:lnTo>
                    <a:pt x="6204" y="5210"/>
                  </a:lnTo>
                  <a:lnTo>
                    <a:pt x="6363" y="4892"/>
                  </a:lnTo>
                  <a:lnTo>
                    <a:pt x="6482" y="4613"/>
                  </a:lnTo>
                  <a:lnTo>
                    <a:pt x="6601" y="4255"/>
                  </a:lnTo>
                  <a:lnTo>
                    <a:pt x="6681" y="3937"/>
                  </a:lnTo>
                  <a:lnTo>
                    <a:pt x="6720" y="3619"/>
                  </a:lnTo>
                  <a:lnTo>
                    <a:pt x="6720" y="3261"/>
                  </a:lnTo>
                  <a:lnTo>
                    <a:pt x="6720" y="2943"/>
                  </a:lnTo>
                  <a:lnTo>
                    <a:pt x="6641" y="2625"/>
                  </a:lnTo>
                  <a:lnTo>
                    <a:pt x="6561" y="2307"/>
                  </a:lnTo>
                  <a:lnTo>
                    <a:pt x="6442" y="1989"/>
                  </a:lnTo>
                  <a:lnTo>
                    <a:pt x="6323" y="1711"/>
                  </a:lnTo>
                  <a:lnTo>
                    <a:pt x="6124" y="1432"/>
                  </a:lnTo>
                  <a:lnTo>
                    <a:pt x="5965" y="1194"/>
                  </a:lnTo>
                  <a:lnTo>
                    <a:pt x="5726" y="955"/>
                  </a:lnTo>
                  <a:lnTo>
                    <a:pt x="5488" y="716"/>
                  </a:lnTo>
                  <a:lnTo>
                    <a:pt x="5209" y="557"/>
                  </a:lnTo>
                  <a:lnTo>
                    <a:pt x="4931" y="359"/>
                  </a:lnTo>
                  <a:lnTo>
                    <a:pt x="4613" y="239"/>
                  </a:lnTo>
                  <a:lnTo>
                    <a:pt x="4295" y="120"/>
                  </a:lnTo>
                  <a:lnTo>
                    <a:pt x="3977" y="40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18"/>
            <p:cNvSpPr/>
            <p:nvPr/>
          </p:nvSpPr>
          <p:spPr>
            <a:xfrm>
              <a:off x="3068425" y="4078200"/>
              <a:ext cx="139175" cy="140200"/>
            </a:xfrm>
            <a:custGeom>
              <a:avLst/>
              <a:gdLst/>
              <a:ahLst/>
              <a:cxnLst/>
              <a:rect l="l" t="t" r="r" b="b"/>
              <a:pathLst>
                <a:path w="5567" h="5608" extrusionOk="0">
                  <a:moveTo>
                    <a:pt x="2704" y="1"/>
                  </a:moveTo>
                  <a:lnTo>
                    <a:pt x="2426" y="40"/>
                  </a:lnTo>
                  <a:lnTo>
                    <a:pt x="2187" y="80"/>
                  </a:lnTo>
                  <a:lnTo>
                    <a:pt x="1909" y="160"/>
                  </a:lnTo>
                  <a:lnTo>
                    <a:pt x="1670" y="239"/>
                  </a:lnTo>
                  <a:lnTo>
                    <a:pt x="1432" y="359"/>
                  </a:lnTo>
                  <a:lnTo>
                    <a:pt x="1193" y="518"/>
                  </a:lnTo>
                  <a:lnTo>
                    <a:pt x="994" y="677"/>
                  </a:lnTo>
                  <a:lnTo>
                    <a:pt x="795" y="836"/>
                  </a:lnTo>
                  <a:lnTo>
                    <a:pt x="597" y="1035"/>
                  </a:lnTo>
                  <a:lnTo>
                    <a:pt x="437" y="1273"/>
                  </a:lnTo>
                  <a:lnTo>
                    <a:pt x="318" y="1512"/>
                  </a:lnTo>
                  <a:lnTo>
                    <a:pt x="199" y="1750"/>
                  </a:lnTo>
                  <a:lnTo>
                    <a:pt x="80" y="2029"/>
                  </a:lnTo>
                  <a:lnTo>
                    <a:pt x="40" y="2307"/>
                  </a:lnTo>
                  <a:lnTo>
                    <a:pt x="0" y="2585"/>
                  </a:lnTo>
                  <a:lnTo>
                    <a:pt x="0" y="2864"/>
                  </a:lnTo>
                  <a:lnTo>
                    <a:pt x="0" y="3142"/>
                  </a:lnTo>
                  <a:lnTo>
                    <a:pt x="40" y="3420"/>
                  </a:lnTo>
                  <a:lnTo>
                    <a:pt x="119" y="3659"/>
                  </a:lnTo>
                  <a:lnTo>
                    <a:pt x="199" y="3937"/>
                  </a:lnTo>
                  <a:lnTo>
                    <a:pt x="318" y="4176"/>
                  </a:lnTo>
                  <a:lnTo>
                    <a:pt x="477" y="4375"/>
                  </a:lnTo>
                  <a:lnTo>
                    <a:pt x="636" y="4613"/>
                  </a:lnTo>
                  <a:lnTo>
                    <a:pt x="835" y="4812"/>
                  </a:lnTo>
                  <a:lnTo>
                    <a:pt x="1034" y="4971"/>
                  </a:lnTo>
                  <a:lnTo>
                    <a:pt x="1233" y="5130"/>
                  </a:lnTo>
                  <a:lnTo>
                    <a:pt x="1471" y="5289"/>
                  </a:lnTo>
                  <a:lnTo>
                    <a:pt x="1750" y="5408"/>
                  </a:lnTo>
                  <a:lnTo>
                    <a:pt x="2028" y="5488"/>
                  </a:lnTo>
                  <a:lnTo>
                    <a:pt x="2306" y="5568"/>
                  </a:lnTo>
                  <a:lnTo>
                    <a:pt x="2585" y="5607"/>
                  </a:lnTo>
                  <a:lnTo>
                    <a:pt x="2863" y="5607"/>
                  </a:lnTo>
                  <a:lnTo>
                    <a:pt x="3102" y="5568"/>
                  </a:lnTo>
                  <a:lnTo>
                    <a:pt x="3380" y="5528"/>
                  </a:lnTo>
                  <a:lnTo>
                    <a:pt x="3658" y="5448"/>
                  </a:lnTo>
                  <a:lnTo>
                    <a:pt x="3897" y="5369"/>
                  </a:lnTo>
                  <a:lnTo>
                    <a:pt x="4135" y="5249"/>
                  </a:lnTo>
                  <a:lnTo>
                    <a:pt x="4374" y="5090"/>
                  </a:lnTo>
                  <a:lnTo>
                    <a:pt x="4573" y="4931"/>
                  </a:lnTo>
                  <a:lnTo>
                    <a:pt x="4772" y="4772"/>
                  </a:lnTo>
                  <a:lnTo>
                    <a:pt x="4970" y="4573"/>
                  </a:lnTo>
                  <a:lnTo>
                    <a:pt x="5129" y="4335"/>
                  </a:lnTo>
                  <a:lnTo>
                    <a:pt x="5249" y="4096"/>
                  </a:lnTo>
                  <a:lnTo>
                    <a:pt x="5368" y="3858"/>
                  </a:lnTo>
                  <a:lnTo>
                    <a:pt x="5448" y="3579"/>
                  </a:lnTo>
                  <a:lnTo>
                    <a:pt x="5527" y="3301"/>
                  </a:lnTo>
                  <a:lnTo>
                    <a:pt x="5567" y="3023"/>
                  </a:lnTo>
                  <a:lnTo>
                    <a:pt x="5567" y="2744"/>
                  </a:lnTo>
                  <a:lnTo>
                    <a:pt x="5567" y="2466"/>
                  </a:lnTo>
                  <a:lnTo>
                    <a:pt x="5487" y="2188"/>
                  </a:lnTo>
                  <a:lnTo>
                    <a:pt x="5448" y="1949"/>
                  </a:lnTo>
                  <a:lnTo>
                    <a:pt x="5328" y="1711"/>
                  </a:lnTo>
                  <a:lnTo>
                    <a:pt x="5209" y="1432"/>
                  </a:lnTo>
                  <a:lnTo>
                    <a:pt x="5090" y="1233"/>
                  </a:lnTo>
                  <a:lnTo>
                    <a:pt x="4931" y="995"/>
                  </a:lnTo>
                  <a:lnTo>
                    <a:pt x="4732" y="796"/>
                  </a:lnTo>
                  <a:lnTo>
                    <a:pt x="4533" y="637"/>
                  </a:lnTo>
                  <a:lnTo>
                    <a:pt x="4294" y="478"/>
                  </a:lnTo>
                  <a:lnTo>
                    <a:pt x="4056" y="319"/>
                  </a:lnTo>
                  <a:lnTo>
                    <a:pt x="3817" y="200"/>
                  </a:lnTo>
                  <a:lnTo>
                    <a:pt x="3539" y="120"/>
                  </a:lnTo>
                  <a:lnTo>
                    <a:pt x="3261" y="40"/>
                  </a:lnTo>
                  <a:lnTo>
                    <a:pt x="2982" y="40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18"/>
            <p:cNvSpPr/>
            <p:nvPr/>
          </p:nvSpPr>
          <p:spPr>
            <a:xfrm>
              <a:off x="2567400" y="3906225"/>
              <a:ext cx="117325" cy="118325"/>
            </a:xfrm>
            <a:custGeom>
              <a:avLst/>
              <a:gdLst/>
              <a:ahLst/>
              <a:cxnLst/>
              <a:rect l="l" t="t" r="r" b="b"/>
              <a:pathLst>
                <a:path w="4693" h="4733" extrusionOk="0">
                  <a:moveTo>
                    <a:pt x="2546" y="1"/>
                  </a:moveTo>
                  <a:lnTo>
                    <a:pt x="2068" y="41"/>
                  </a:lnTo>
                  <a:lnTo>
                    <a:pt x="1631" y="120"/>
                  </a:lnTo>
                  <a:lnTo>
                    <a:pt x="1233" y="319"/>
                  </a:lnTo>
                  <a:lnTo>
                    <a:pt x="836" y="557"/>
                  </a:lnTo>
                  <a:lnTo>
                    <a:pt x="518" y="876"/>
                  </a:lnTo>
                  <a:lnTo>
                    <a:pt x="279" y="1273"/>
                  </a:lnTo>
                  <a:lnTo>
                    <a:pt x="160" y="1512"/>
                  </a:lnTo>
                  <a:lnTo>
                    <a:pt x="80" y="1711"/>
                  </a:lnTo>
                  <a:lnTo>
                    <a:pt x="40" y="1949"/>
                  </a:lnTo>
                  <a:lnTo>
                    <a:pt x="1" y="2188"/>
                  </a:lnTo>
                  <a:lnTo>
                    <a:pt x="40" y="2665"/>
                  </a:lnTo>
                  <a:lnTo>
                    <a:pt x="120" y="3102"/>
                  </a:lnTo>
                  <a:lnTo>
                    <a:pt x="319" y="3500"/>
                  </a:lnTo>
                  <a:lnTo>
                    <a:pt x="557" y="3898"/>
                  </a:lnTo>
                  <a:lnTo>
                    <a:pt x="875" y="4216"/>
                  </a:lnTo>
                  <a:lnTo>
                    <a:pt x="1273" y="4454"/>
                  </a:lnTo>
                  <a:lnTo>
                    <a:pt x="1472" y="4534"/>
                  </a:lnTo>
                  <a:lnTo>
                    <a:pt x="1710" y="4613"/>
                  </a:lnTo>
                  <a:lnTo>
                    <a:pt x="1949" y="4693"/>
                  </a:lnTo>
                  <a:lnTo>
                    <a:pt x="2188" y="4733"/>
                  </a:lnTo>
                  <a:lnTo>
                    <a:pt x="2665" y="4693"/>
                  </a:lnTo>
                  <a:lnTo>
                    <a:pt x="3102" y="4613"/>
                  </a:lnTo>
                  <a:lnTo>
                    <a:pt x="3500" y="4414"/>
                  </a:lnTo>
                  <a:lnTo>
                    <a:pt x="3858" y="4176"/>
                  </a:lnTo>
                  <a:lnTo>
                    <a:pt x="4176" y="3858"/>
                  </a:lnTo>
                  <a:lnTo>
                    <a:pt x="4454" y="3460"/>
                  </a:lnTo>
                  <a:lnTo>
                    <a:pt x="4534" y="3261"/>
                  </a:lnTo>
                  <a:lnTo>
                    <a:pt x="4613" y="3023"/>
                  </a:lnTo>
                  <a:lnTo>
                    <a:pt x="4693" y="2784"/>
                  </a:lnTo>
                  <a:lnTo>
                    <a:pt x="4693" y="2546"/>
                  </a:lnTo>
                  <a:lnTo>
                    <a:pt x="4693" y="2068"/>
                  </a:lnTo>
                  <a:lnTo>
                    <a:pt x="4613" y="1631"/>
                  </a:lnTo>
                  <a:lnTo>
                    <a:pt x="4414" y="1233"/>
                  </a:lnTo>
                  <a:lnTo>
                    <a:pt x="4176" y="836"/>
                  </a:lnTo>
                  <a:lnTo>
                    <a:pt x="3858" y="518"/>
                  </a:lnTo>
                  <a:lnTo>
                    <a:pt x="3460" y="279"/>
                  </a:lnTo>
                  <a:lnTo>
                    <a:pt x="3221" y="200"/>
                  </a:lnTo>
                  <a:lnTo>
                    <a:pt x="3023" y="120"/>
                  </a:lnTo>
                  <a:lnTo>
                    <a:pt x="2784" y="41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18"/>
            <p:cNvSpPr/>
            <p:nvPr/>
          </p:nvSpPr>
          <p:spPr>
            <a:xfrm>
              <a:off x="3448150" y="3110975"/>
              <a:ext cx="92475" cy="92475"/>
            </a:xfrm>
            <a:custGeom>
              <a:avLst/>
              <a:gdLst/>
              <a:ahLst/>
              <a:cxnLst/>
              <a:rect l="l" t="t" r="r" b="b"/>
              <a:pathLst>
                <a:path w="3699" h="3699" extrusionOk="0">
                  <a:moveTo>
                    <a:pt x="1829" y="1"/>
                  </a:moveTo>
                  <a:lnTo>
                    <a:pt x="1472" y="40"/>
                  </a:lnTo>
                  <a:lnTo>
                    <a:pt x="1114" y="160"/>
                  </a:lnTo>
                  <a:lnTo>
                    <a:pt x="796" y="319"/>
                  </a:lnTo>
                  <a:lnTo>
                    <a:pt x="517" y="557"/>
                  </a:lnTo>
                  <a:lnTo>
                    <a:pt x="319" y="796"/>
                  </a:lnTo>
                  <a:lnTo>
                    <a:pt x="120" y="1114"/>
                  </a:lnTo>
                  <a:lnTo>
                    <a:pt x="0" y="1472"/>
                  </a:lnTo>
                  <a:lnTo>
                    <a:pt x="0" y="1869"/>
                  </a:lnTo>
                  <a:lnTo>
                    <a:pt x="0" y="2227"/>
                  </a:lnTo>
                  <a:lnTo>
                    <a:pt x="120" y="2585"/>
                  </a:lnTo>
                  <a:lnTo>
                    <a:pt x="319" y="2903"/>
                  </a:lnTo>
                  <a:lnTo>
                    <a:pt x="517" y="3182"/>
                  </a:lnTo>
                  <a:lnTo>
                    <a:pt x="796" y="3380"/>
                  </a:lnTo>
                  <a:lnTo>
                    <a:pt x="1114" y="3579"/>
                  </a:lnTo>
                  <a:lnTo>
                    <a:pt x="1472" y="3659"/>
                  </a:lnTo>
                  <a:lnTo>
                    <a:pt x="1829" y="3698"/>
                  </a:lnTo>
                  <a:lnTo>
                    <a:pt x="2227" y="3659"/>
                  </a:lnTo>
                  <a:lnTo>
                    <a:pt x="2585" y="3579"/>
                  </a:lnTo>
                  <a:lnTo>
                    <a:pt x="2863" y="3380"/>
                  </a:lnTo>
                  <a:lnTo>
                    <a:pt x="3142" y="3182"/>
                  </a:lnTo>
                  <a:lnTo>
                    <a:pt x="3380" y="2903"/>
                  </a:lnTo>
                  <a:lnTo>
                    <a:pt x="3539" y="2585"/>
                  </a:lnTo>
                  <a:lnTo>
                    <a:pt x="3659" y="2227"/>
                  </a:lnTo>
                  <a:lnTo>
                    <a:pt x="3698" y="1869"/>
                  </a:lnTo>
                  <a:lnTo>
                    <a:pt x="3659" y="1472"/>
                  </a:lnTo>
                  <a:lnTo>
                    <a:pt x="3539" y="1114"/>
                  </a:lnTo>
                  <a:lnTo>
                    <a:pt x="3380" y="796"/>
                  </a:lnTo>
                  <a:lnTo>
                    <a:pt x="3142" y="557"/>
                  </a:lnTo>
                  <a:lnTo>
                    <a:pt x="2863" y="319"/>
                  </a:lnTo>
                  <a:lnTo>
                    <a:pt x="2585" y="160"/>
                  </a:lnTo>
                  <a:lnTo>
                    <a:pt x="2227" y="40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18"/>
            <p:cNvSpPr/>
            <p:nvPr/>
          </p:nvSpPr>
          <p:spPr>
            <a:xfrm>
              <a:off x="3764250" y="3208400"/>
              <a:ext cx="112375" cy="112350"/>
            </a:xfrm>
            <a:custGeom>
              <a:avLst/>
              <a:gdLst/>
              <a:ahLst/>
              <a:cxnLst/>
              <a:rect l="l" t="t" r="r" b="b"/>
              <a:pathLst>
                <a:path w="4495" h="4494" extrusionOk="0">
                  <a:moveTo>
                    <a:pt x="2267" y="0"/>
                  </a:moveTo>
                  <a:lnTo>
                    <a:pt x="1790" y="40"/>
                  </a:lnTo>
                  <a:lnTo>
                    <a:pt x="1393" y="199"/>
                  </a:lnTo>
                  <a:lnTo>
                    <a:pt x="995" y="398"/>
                  </a:lnTo>
                  <a:lnTo>
                    <a:pt x="677" y="676"/>
                  </a:lnTo>
                  <a:lnTo>
                    <a:pt x="399" y="994"/>
                  </a:lnTo>
                  <a:lnTo>
                    <a:pt x="200" y="1392"/>
                  </a:lnTo>
                  <a:lnTo>
                    <a:pt x="41" y="1790"/>
                  </a:lnTo>
                  <a:lnTo>
                    <a:pt x="1" y="2267"/>
                  </a:lnTo>
                  <a:lnTo>
                    <a:pt x="41" y="2704"/>
                  </a:lnTo>
                  <a:lnTo>
                    <a:pt x="200" y="3142"/>
                  </a:lnTo>
                  <a:lnTo>
                    <a:pt x="399" y="3499"/>
                  </a:lnTo>
                  <a:lnTo>
                    <a:pt x="677" y="3857"/>
                  </a:lnTo>
                  <a:lnTo>
                    <a:pt x="995" y="4136"/>
                  </a:lnTo>
                  <a:lnTo>
                    <a:pt x="1393" y="4334"/>
                  </a:lnTo>
                  <a:lnTo>
                    <a:pt x="1790" y="4454"/>
                  </a:lnTo>
                  <a:lnTo>
                    <a:pt x="2267" y="4493"/>
                  </a:lnTo>
                  <a:lnTo>
                    <a:pt x="2705" y="4454"/>
                  </a:lnTo>
                  <a:lnTo>
                    <a:pt x="3142" y="4334"/>
                  </a:lnTo>
                  <a:lnTo>
                    <a:pt x="3500" y="4136"/>
                  </a:lnTo>
                  <a:lnTo>
                    <a:pt x="3858" y="3857"/>
                  </a:lnTo>
                  <a:lnTo>
                    <a:pt x="4136" y="3499"/>
                  </a:lnTo>
                  <a:lnTo>
                    <a:pt x="4335" y="3142"/>
                  </a:lnTo>
                  <a:lnTo>
                    <a:pt x="4454" y="2704"/>
                  </a:lnTo>
                  <a:lnTo>
                    <a:pt x="4494" y="2267"/>
                  </a:lnTo>
                  <a:lnTo>
                    <a:pt x="4454" y="1790"/>
                  </a:lnTo>
                  <a:lnTo>
                    <a:pt x="4335" y="1392"/>
                  </a:lnTo>
                  <a:lnTo>
                    <a:pt x="4136" y="994"/>
                  </a:lnTo>
                  <a:lnTo>
                    <a:pt x="3858" y="676"/>
                  </a:lnTo>
                  <a:lnTo>
                    <a:pt x="3500" y="398"/>
                  </a:lnTo>
                  <a:lnTo>
                    <a:pt x="3142" y="199"/>
                  </a:lnTo>
                  <a:lnTo>
                    <a:pt x="2705" y="40"/>
                  </a:lnTo>
                  <a:lnTo>
                    <a:pt x="226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18"/>
            <p:cNvSpPr/>
            <p:nvPr/>
          </p:nvSpPr>
          <p:spPr>
            <a:xfrm>
              <a:off x="1820850" y="3036425"/>
              <a:ext cx="118325" cy="119300"/>
            </a:xfrm>
            <a:custGeom>
              <a:avLst/>
              <a:gdLst/>
              <a:ahLst/>
              <a:cxnLst/>
              <a:rect l="l" t="t" r="r" b="b"/>
              <a:pathLst>
                <a:path w="4733" h="4772" extrusionOk="0">
                  <a:moveTo>
                    <a:pt x="2546" y="0"/>
                  </a:moveTo>
                  <a:lnTo>
                    <a:pt x="2069" y="40"/>
                  </a:lnTo>
                  <a:lnTo>
                    <a:pt x="1631" y="120"/>
                  </a:lnTo>
                  <a:lnTo>
                    <a:pt x="1234" y="318"/>
                  </a:lnTo>
                  <a:lnTo>
                    <a:pt x="836" y="557"/>
                  </a:lnTo>
                  <a:lnTo>
                    <a:pt x="518" y="915"/>
                  </a:lnTo>
                  <a:lnTo>
                    <a:pt x="240" y="1312"/>
                  </a:lnTo>
                  <a:lnTo>
                    <a:pt x="160" y="1511"/>
                  </a:lnTo>
                  <a:lnTo>
                    <a:pt x="80" y="1750"/>
                  </a:lnTo>
                  <a:lnTo>
                    <a:pt x="41" y="1988"/>
                  </a:lnTo>
                  <a:lnTo>
                    <a:pt x="1" y="2227"/>
                  </a:lnTo>
                  <a:lnTo>
                    <a:pt x="1" y="2704"/>
                  </a:lnTo>
                  <a:lnTo>
                    <a:pt x="120" y="3142"/>
                  </a:lnTo>
                  <a:lnTo>
                    <a:pt x="279" y="3539"/>
                  </a:lnTo>
                  <a:lnTo>
                    <a:pt x="558" y="3937"/>
                  </a:lnTo>
                  <a:lnTo>
                    <a:pt x="876" y="4255"/>
                  </a:lnTo>
                  <a:lnTo>
                    <a:pt x="1273" y="4494"/>
                  </a:lnTo>
                  <a:lnTo>
                    <a:pt x="1472" y="4613"/>
                  </a:lnTo>
                  <a:lnTo>
                    <a:pt x="1711" y="4692"/>
                  </a:lnTo>
                  <a:lnTo>
                    <a:pt x="1949" y="4732"/>
                  </a:lnTo>
                  <a:lnTo>
                    <a:pt x="2188" y="4772"/>
                  </a:lnTo>
                  <a:lnTo>
                    <a:pt x="2665" y="4772"/>
                  </a:lnTo>
                  <a:lnTo>
                    <a:pt x="3102" y="4653"/>
                  </a:lnTo>
                  <a:lnTo>
                    <a:pt x="3540" y="4494"/>
                  </a:lnTo>
                  <a:lnTo>
                    <a:pt x="3898" y="4215"/>
                  </a:lnTo>
                  <a:lnTo>
                    <a:pt x="4216" y="3897"/>
                  </a:lnTo>
                  <a:lnTo>
                    <a:pt x="4494" y="3499"/>
                  </a:lnTo>
                  <a:lnTo>
                    <a:pt x="4574" y="3301"/>
                  </a:lnTo>
                  <a:lnTo>
                    <a:pt x="4653" y="3062"/>
                  </a:lnTo>
                  <a:lnTo>
                    <a:pt x="4733" y="2823"/>
                  </a:lnTo>
                  <a:lnTo>
                    <a:pt x="4733" y="2585"/>
                  </a:lnTo>
                  <a:lnTo>
                    <a:pt x="4733" y="2108"/>
                  </a:lnTo>
                  <a:lnTo>
                    <a:pt x="4653" y="1670"/>
                  </a:lnTo>
                  <a:lnTo>
                    <a:pt x="4454" y="1233"/>
                  </a:lnTo>
                  <a:lnTo>
                    <a:pt x="4216" y="875"/>
                  </a:lnTo>
                  <a:lnTo>
                    <a:pt x="3858" y="557"/>
                  </a:lnTo>
                  <a:lnTo>
                    <a:pt x="3460" y="279"/>
                  </a:lnTo>
                  <a:lnTo>
                    <a:pt x="3261" y="199"/>
                  </a:lnTo>
                  <a:lnTo>
                    <a:pt x="3023" y="120"/>
                  </a:lnTo>
                  <a:lnTo>
                    <a:pt x="2784" y="4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18"/>
            <p:cNvSpPr/>
            <p:nvPr/>
          </p:nvSpPr>
          <p:spPr>
            <a:xfrm>
              <a:off x="3957100" y="2074150"/>
              <a:ext cx="95475" cy="95475"/>
            </a:xfrm>
            <a:custGeom>
              <a:avLst/>
              <a:gdLst/>
              <a:ahLst/>
              <a:cxnLst/>
              <a:rect l="l" t="t" r="r" b="b"/>
              <a:pathLst>
                <a:path w="3819" h="3819" extrusionOk="0">
                  <a:moveTo>
                    <a:pt x="1909" y="1"/>
                  </a:moveTo>
                  <a:lnTo>
                    <a:pt x="1552" y="41"/>
                  </a:lnTo>
                  <a:lnTo>
                    <a:pt x="1194" y="160"/>
                  </a:lnTo>
                  <a:lnTo>
                    <a:pt x="876" y="359"/>
                  </a:lnTo>
                  <a:lnTo>
                    <a:pt x="597" y="558"/>
                  </a:lnTo>
                  <a:lnTo>
                    <a:pt x="359" y="876"/>
                  </a:lnTo>
                  <a:lnTo>
                    <a:pt x="160" y="1194"/>
                  </a:lnTo>
                  <a:lnTo>
                    <a:pt x="41" y="1552"/>
                  </a:lnTo>
                  <a:lnTo>
                    <a:pt x="1" y="1910"/>
                  </a:lnTo>
                  <a:lnTo>
                    <a:pt x="41" y="2307"/>
                  </a:lnTo>
                  <a:lnTo>
                    <a:pt x="160" y="2665"/>
                  </a:lnTo>
                  <a:lnTo>
                    <a:pt x="359" y="2983"/>
                  </a:lnTo>
                  <a:lnTo>
                    <a:pt x="597" y="3261"/>
                  </a:lnTo>
                  <a:lnTo>
                    <a:pt x="876" y="3500"/>
                  </a:lnTo>
                  <a:lnTo>
                    <a:pt x="1194" y="3699"/>
                  </a:lnTo>
                  <a:lnTo>
                    <a:pt x="1552" y="3778"/>
                  </a:lnTo>
                  <a:lnTo>
                    <a:pt x="1909" y="3818"/>
                  </a:lnTo>
                  <a:lnTo>
                    <a:pt x="2307" y="3778"/>
                  </a:lnTo>
                  <a:lnTo>
                    <a:pt x="2665" y="3699"/>
                  </a:lnTo>
                  <a:lnTo>
                    <a:pt x="2983" y="3500"/>
                  </a:lnTo>
                  <a:lnTo>
                    <a:pt x="3261" y="3261"/>
                  </a:lnTo>
                  <a:lnTo>
                    <a:pt x="3500" y="2983"/>
                  </a:lnTo>
                  <a:lnTo>
                    <a:pt x="3699" y="2665"/>
                  </a:lnTo>
                  <a:lnTo>
                    <a:pt x="3778" y="2307"/>
                  </a:lnTo>
                  <a:lnTo>
                    <a:pt x="3818" y="1910"/>
                  </a:lnTo>
                  <a:lnTo>
                    <a:pt x="3778" y="1552"/>
                  </a:lnTo>
                  <a:lnTo>
                    <a:pt x="3699" y="1194"/>
                  </a:lnTo>
                  <a:lnTo>
                    <a:pt x="3500" y="876"/>
                  </a:lnTo>
                  <a:lnTo>
                    <a:pt x="3261" y="558"/>
                  </a:lnTo>
                  <a:lnTo>
                    <a:pt x="2983" y="359"/>
                  </a:lnTo>
                  <a:lnTo>
                    <a:pt x="2665" y="160"/>
                  </a:lnTo>
                  <a:lnTo>
                    <a:pt x="2307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3" name="Google Shape;4603;p118"/>
          <p:cNvGrpSpPr/>
          <p:nvPr/>
        </p:nvGrpSpPr>
        <p:grpSpPr>
          <a:xfrm rot="-2700000">
            <a:off x="11566" y="3977770"/>
            <a:ext cx="1755181" cy="1699685"/>
            <a:chOff x="1196600" y="239100"/>
            <a:chExt cx="2608450" cy="2525975"/>
          </a:xfrm>
        </p:grpSpPr>
        <p:sp>
          <p:nvSpPr>
            <p:cNvPr id="4604" name="Google Shape;4604;p118"/>
            <p:cNvSpPr/>
            <p:nvPr/>
          </p:nvSpPr>
          <p:spPr>
            <a:xfrm>
              <a:off x="1213475" y="271900"/>
              <a:ext cx="2059750" cy="2462350"/>
            </a:xfrm>
            <a:custGeom>
              <a:avLst/>
              <a:gdLst/>
              <a:ahLst/>
              <a:cxnLst/>
              <a:rect l="l" t="t" r="r" b="b"/>
              <a:pathLst>
                <a:path w="82390" h="98494" extrusionOk="0">
                  <a:moveTo>
                    <a:pt x="14037" y="1035"/>
                  </a:moveTo>
                  <a:lnTo>
                    <a:pt x="35827" y="10975"/>
                  </a:lnTo>
                  <a:lnTo>
                    <a:pt x="17019" y="26801"/>
                  </a:lnTo>
                  <a:lnTo>
                    <a:pt x="14037" y="1035"/>
                  </a:lnTo>
                  <a:close/>
                  <a:moveTo>
                    <a:pt x="16542" y="28034"/>
                  </a:moveTo>
                  <a:lnTo>
                    <a:pt x="17457" y="36185"/>
                  </a:lnTo>
                  <a:lnTo>
                    <a:pt x="2466" y="39883"/>
                  </a:lnTo>
                  <a:lnTo>
                    <a:pt x="16542" y="28034"/>
                  </a:lnTo>
                  <a:close/>
                  <a:moveTo>
                    <a:pt x="41513" y="54158"/>
                  </a:moveTo>
                  <a:lnTo>
                    <a:pt x="46523" y="56305"/>
                  </a:lnTo>
                  <a:lnTo>
                    <a:pt x="48074" y="66246"/>
                  </a:lnTo>
                  <a:lnTo>
                    <a:pt x="48074" y="66246"/>
                  </a:lnTo>
                  <a:lnTo>
                    <a:pt x="41513" y="54158"/>
                  </a:lnTo>
                  <a:close/>
                  <a:moveTo>
                    <a:pt x="42467" y="30698"/>
                  </a:moveTo>
                  <a:lnTo>
                    <a:pt x="46404" y="55550"/>
                  </a:lnTo>
                  <a:lnTo>
                    <a:pt x="40082" y="52885"/>
                  </a:lnTo>
                  <a:lnTo>
                    <a:pt x="49307" y="69785"/>
                  </a:lnTo>
                  <a:lnTo>
                    <a:pt x="47199" y="56583"/>
                  </a:lnTo>
                  <a:lnTo>
                    <a:pt x="60559" y="62230"/>
                  </a:lnTo>
                  <a:lnTo>
                    <a:pt x="81196" y="97738"/>
                  </a:lnTo>
                  <a:lnTo>
                    <a:pt x="24614" y="92131"/>
                  </a:lnTo>
                  <a:lnTo>
                    <a:pt x="18172" y="36662"/>
                  </a:lnTo>
                  <a:lnTo>
                    <a:pt x="42467" y="30698"/>
                  </a:lnTo>
                  <a:close/>
                  <a:moveTo>
                    <a:pt x="13282" y="1"/>
                  </a:moveTo>
                  <a:lnTo>
                    <a:pt x="16423" y="27278"/>
                  </a:lnTo>
                  <a:lnTo>
                    <a:pt x="1" y="41116"/>
                  </a:lnTo>
                  <a:lnTo>
                    <a:pt x="17536" y="36821"/>
                  </a:lnTo>
                  <a:lnTo>
                    <a:pt x="24057" y="92688"/>
                  </a:lnTo>
                  <a:lnTo>
                    <a:pt x="82389" y="98493"/>
                  </a:lnTo>
                  <a:lnTo>
                    <a:pt x="61037" y="61832"/>
                  </a:lnTo>
                  <a:lnTo>
                    <a:pt x="60997" y="61753"/>
                  </a:lnTo>
                  <a:lnTo>
                    <a:pt x="47080" y="55828"/>
                  </a:lnTo>
                  <a:lnTo>
                    <a:pt x="42984" y="29942"/>
                  </a:lnTo>
                  <a:lnTo>
                    <a:pt x="18093" y="36026"/>
                  </a:lnTo>
                  <a:lnTo>
                    <a:pt x="17099" y="27557"/>
                  </a:lnTo>
                  <a:lnTo>
                    <a:pt x="37020" y="10816"/>
                  </a:lnTo>
                  <a:lnTo>
                    <a:pt x="13282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18"/>
            <p:cNvSpPr/>
            <p:nvPr/>
          </p:nvSpPr>
          <p:spPr>
            <a:xfrm>
              <a:off x="1242325" y="534350"/>
              <a:ext cx="2532900" cy="2075650"/>
            </a:xfrm>
            <a:custGeom>
              <a:avLst/>
              <a:gdLst/>
              <a:ahLst/>
              <a:cxnLst/>
              <a:rect l="l" t="t" r="r" b="b"/>
              <a:pathLst>
                <a:path w="101316" h="83026" extrusionOk="0">
                  <a:moveTo>
                    <a:pt x="35349" y="41950"/>
                  </a:moveTo>
                  <a:lnTo>
                    <a:pt x="39206" y="43222"/>
                  </a:lnTo>
                  <a:lnTo>
                    <a:pt x="25090" y="76583"/>
                  </a:lnTo>
                  <a:lnTo>
                    <a:pt x="35349" y="41950"/>
                  </a:lnTo>
                  <a:close/>
                  <a:moveTo>
                    <a:pt x="35707" y="756"/>
                  </a:moveTo>
                  <a:lnTo>
                    <a:pt x="91414" y="7436"/>
                  </a:lnTo>
                  <a:lnTo>
                    <a:pt x="75748" y="19484"/>
                  </a:lnTo>
                  <a:lnTo>
                    <a:pt x="75708" y="19524"/>
                  </a:lnTo>
                  <a:lnTo>
                    <a:pt x="46483" y="58372"/>
                  </a:lnTo>
                  <a:lnTo>
                    <a:pt x="24096" y="80560"/>
                  </a:lnTo>
                  <a:lnTo>
                    <a:pt x="40081" y="42825"/>
                  </a:lnTo>
                  <a:lnTo>
                    <a:pt x="35548" y="41314"/>
                  </a:lnTo>
                  <a:lnTo>
                    <a:pt x="41910" y="19842"/>
                  </a:lnTo>
                  <a:lnTo>
                    <a:pt x="35707" y="756"/>
                  </a:lnTo>
                  <a:close/>
                  <a:moveTo>
                    <a:pt x="97617" y="42348"/>
                  </a:moveTo>
                  <a:lnTo>
                    <a:pt x="24931" y="80639"/>
                  </a:lnTo>
                  <a:lnTo>
                    <a:pt x="48033" y="57736"/>
                  </a:lnTo>
                  <a:lnTo>
                    <a:pt x="47954" y="57656"/>
                  </a:lnTo>
                  <a:lnTo>
                    <a:pt x="59724" y="51811"/>
                  </a:lnTo>
                  <a:lnTo>
                    <a:pt x="97617" y="42348"/>
                  </a:lnTo>
                  <a:close/>
                  <a:moveTo>
                    <a:pt x="34792" y="0"/>
                  </a:moveTo>
                  <a:lnTo>
                    <a:pt x="41234" y="19842"/>
                  </a:lnTo>
                  <a:lnTo>
                    <a:pt x="34912" y="41115"/>
                  </a:lnTo>
                  <a:lnTo>
                    <a:pt x="199" y="29703"/>
                  </a:lnTo>
                  <a:lnTo>
                    <a:pt x="0" y="30300"/>
                  </a:lnTo>
                  <a:lnTo>
                    <a:pt x="34753" y="41751"/>
                  </a:lnTo>
                  <a:lnTo>
                    <a:pt x="22864" y="81792"/>
                  </a:lnTo>
                  <a:lnTo>
                    <a:pt x="22546" y="82588"/>
                  </a:lnTo>
                  <a:lnTo>
                    <a:pt x="22665" y="82548"/>
                  </a:lnTo>
                  <a:lnTo>
                    <a:pt x="22506" y="83025"/>
                  </a:lnTo>
                  <a:lnTo>
                    <a:pt x="23381" y="82150"/>
                  </a:lnTo>
                  <a:lnTo>
                    <a:pt x="101236" y="41155"/>
                  </a:lnTo>
                  <a:lnTo>
                    <a:pt x="101315" y="41115"/>
                  </a:lnTo>
                  <a:lnTo>
                    <a:pt x="101315" y="41036"/>
                  </a:lnTo>
                  <a:lnTo>
                    <a:pt x="101315" y="40916"/>
                  </a:lnTo>
                  <a:lnTo>
                    <a:pt x="101236" y="40837"/>
                  </a:lnTo>
                  <a:lnTo>
                    <a:pt x="101196" y="40797"/>
                  </a:lnTo>
                  <a:lnTo>
                    <a:pt x="101117" y="40797"/>
                  </a:lnTo>
                  <a:lnTo>
                    <a:pt x="59525" y="51175"/>
                  </a:lnTo>
                  <a:lnTo>
                    <a:pt x="48590" y="56623"/>
                  </a:lnTo>
                  <a:lnTo>
                    <a:pt x="76185" y="19961"/>
                  </a:lnTo>
                  <a:lnTo>
                    <a:pt x="93045" y="6999"/>
                  </a:lnTo>
                  <a:lnTo>
                    <a:pt x="34792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18"/>
            <p:cNvSpPr/>
            <p:nvPr/>
          </p:nvSpPr>
          <p:spPr>
            <a:xfrm>
              <a:off x="2120075" y="537325"/>
              <a:ext cx="1637250" cy="2199900"/>
            </a:xfrm>
            <a:custGeom>
              <a:avLst/>
              <a:gdLst/>
              <a:ahLst/>
              <a:cxnLst/>
              <a:rect l="l" t="t" r="r" b="b"/>
              <a:pathLst>
                <a:path w="65490" h="87996" extrusionOk="0">
                  <a:moveTo>
                    <a:pt x="57259" y="8907"/>
                  </a:moveTo>
                  <a:lnTo>
                    <a:pt x="64655" y="40439"/>
                  </a:lnTo>
                  <a:lnTo>
                    <a:pt x="54078" y="31016"/>
                  </a:lnTo>
                  <a:lnTo>
                    <a:pt x="57259" y="8907"/>
                  </a:lnTo>
                  <a:close/>
                  <a:moveTo>
                    <a:pt x="40320" y="19962"/>
                  </a:moveTo>
                  <a:lnTo>
                    <a:pt x="24494" y="50698"/>
                  </a:lnTo>
                  <a:lnTo>
                    <a:pt x="6999" y="20041"/>
                  </a:lnTo>
                  <a:lnTo>
                    <a:pt x="40320" y="19962"/>
                  </a:lnTo>
                  <a:close/>
                  <a:moveTo>
                    <a:pt x="53998" y="31771"/>
                  </a:moveTo>
                  <a:lnTo>
                    <a:pt x="64734" y="41354"/>
                  </a:lnTo>
                  <a:lnTo>
                    <a:pt x="46324" y="85212"/>
                  </a:lnTo>
                  <a:lnTo>
                    <a:pt x="53998" y="31771"/>
                  </a:lnTo>
                  <a:close/>
                  <a:moveTo>
                    <a:pt x="239" y="1"/>
                  </a:moveTo>
                  <a:lnTo>
                    <a:pt x="1" y="597"/>
                  </a:lnTo>
                  <a:lnTo>
                    <a:pt x="39564" y="19325"/>
                  </a:lnTo>
                  <a:lnTo>
                    <a:pt x="5925" y="19405"/>
                  </a:lnTo>
                  <a:lnTo>
                    <a:pt x="24534" y="52050"/>
                  </a:lnTo>
                  <a:lnTo>
                    <a:pt x="40916" y="20121"/>
                  </a:lnTo>
                  <a:lnTo>
                    <a:pt x="53402" y="31254"/>
                  </a:lnTo>
                  <a:lnTo>
                    <a:pt x="45330" y="87638"/>
                  </a:lnTo>
                  <a:lnTo>
                    <a:pt x="45330" y="87757"/>
                  </a:lnTo>
                  <a:lnTo>
                    <a:pt x="45409" y="87837"/>
                  </a:lnTo>
                  <a:lnTo>
                    <a:pt x="45489" y="87916"/>
                  </a:lnTo>
                  <a:lnTo>
                    <a:pt x="45568" y="87956"/>
                  </a:lnTo>
                  <a:lnTo>
                    <a:pt x="45688" y="87996"/>
                  </a:lnTo>
                  <a:lnTo>
                    <a:pt x="45767" y="87956"/>
                  </a:lnTo>
                  <a:lnTo>
                    <a:pt x="45887" y="87876"/>
                  </a:lnTo>
                  <a:lnTo>
                    <a:pt x="45926" y="87797"/>
                  </a:lnTo>
                  <a:lnTo>
                    <a:pt x="65450" y="41274"/>
                  </a:lnTo>
                  <a:lnTo>
                    <a:pt x="65490" y="41274"/>
                  </a:lnTo>
                  <a:lnTo>
                    <a:pt x="65490" y="41235"/>
                  </a:lnTo>
                  <a:lnTo>
                    <a:pt x="65490" y="41195"/>
                  </a:lnTo>
                  <a:lnTo>
                    <a:pt x="65490" y="41155"/>
                  </a:lnTo>
                  <a:lnTo>
                    <a:pt x="57100" y="5448"/>
                  </a:lnTo>
                  <a:lnTo>
                    <a:pt x="53521" y="30499"/>
                  </a:lnTo>
                  <a:lnTo>
                    <a:pt x="41672" y="19922"/>
                  </a:lnTo>
                  <a:lnTo>
                    <a:pt x="42387" y="19922"/>
                  </a:lnTo>
                  <a:lnTo>
                    <a:pt x="40877" y="19246"/>
                  </a:lnTo>
                  <a:lnTo>
                    <a:pt x="40717" y="19087"/>
                  </a:lnTo>
                  <a:lnTo>
                    <a:pt x="40717" y="19166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18"/>
            <p:cNvSpPr/>
            <p:nvPr/>
          </p:nvSpPr>
          <p:spPr>
            <a:xfrm>
              <a:off x="3218525" y="2685525"/>
              <a:ext cx="79550" cy="79550"/>
            </a:xfrm>
            <a:custGeom>
              <a:avLst/>
              <a:gdLst/>
              <a:ahLst/>
              <a:cxnLst/>
              <a:rect l="l" t="t" r="r" b="b"/>
              <a:pathLst>
                <a:path w="3182" h="3182" extrusionOk="0">
                  <a:moveTo>
                    <a:pt x="1511" y="0"/>
                  </a:moveTo>
                  <a:lnTo>
                    <a:pt x="1193" y="40"/>
                  </a:lnTo>
                  <a:lnTo>
                    <a:pt x="915" y="159"/>
                  </a:lnTo>
                  <a:lnTo>
                    <a:pt x="636" y="318"/>
                  </a:lnTo>
                  <a:lnTo>
                    <a:pt x="438" y="517"/>
                  </a:lnTo>
                  <a:lnTo>
                    <a:pt x="239" y="756"/>
                  </a:lnTo>
                  <a:lnTo>
                    <a:pt x="120" y="1074"/>
                  </a:lnTo>
                  <a:lnTo>
                    <a:pt x="40" y="1392"/>
                  </a:lnTo>
                  <a:lnTo>
                    <a:pt x="0" y="1710"/>
                  </a:lnTo>
                  <a:lnTo>
                    <a:pt x="80" y="1988"/>
                  </a:lnTo>
                  <a:lnTo>
                    <a:pt x="159" y="2267"/>
                  </a:lnTo>
                  <a:lnTo>
                    <a:pt x="318" y="2545"/>
                  </a:lnTo>
                  <a:lnTo>
                    <a:pt x="517" y="2783"/>
                  </a:lnTo>
                  <a:lnTo>
                    <a:pt x="795" y="2942"/>
                  </a:lnTo>
                  <a:lnTo>
                    <a:pt x="1074" y="3102"/>
                  </a:lnTo>
                  <a:lnTo>
                    <a:pt x="1392" y="3181"/>
                  </a:lnTo>
                  <a:lnTo>
                    <a:pt x="1710" y="3181"/>
                  </a:lnTo>
                  <a:lnTo>
                    <a:pt x="1988" y="3141"/>
                  </a:lnTo>
                  <a:lnTo>
                    <a:pt x="2306" y="3022"/>
                  </a:lnTo>
                  <a:lnTo>
                    <a:pt x="2545" y="2863"/>
                  </a:lnTo>
                  <a:lnTo>
                    <a:pt x="2784" y="2664"/>
                  </a:lnTo>
                  <a:lnTo>
                    <a:pt x="2982" y="2426"/>
                  </a:lnTo>
                  <a:lnTo>
                    <a:pt x="3102" y="2107"/>
                  </a:lnTo>
                  <a:lnTo>
                    <a:pt x="3181" y="1829"/>
                  </a:lnTo>
                  <a:lnTo>
                    <a:pt x="3181" y="1511"/>
                  </a:lnTo>
                  <a:lnTo>
                    <a:pt x="3141" y="1193"/>
                  </a:lnTo>
                  <a:lnTo>
                    <a:pt x="3022" y="915"/>
                  </a:lnTo>
                  <a:lnTo>
                    <a:pt x="2863" y="636"/>
                  </a:lnTo>
                  <a:lnTo>
                    <a:pt x="2664" y="437"/>
                  </a:lnTo>
                  <a:lnTo>
                    <a:pt x="2426" y="239"/>
                  </a:lnTo>
                  <a:lnTo>
                    <a:pt x="2147" y="80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18"/>
            <p:cNvSpPr/>
            <p:nvPr/>
          </p:nvSpPr>
          <p:spPr>
            <a:xfrm>
              <a:off x="1196600" y="1236150"/>
              <a:ext cx="95450" cy="95475"/>
            </a:xfrm>
            <a:custGeom>
              <a:avLst/>
              <a:gdLst/>
              <a:ahLst/>
              <a:cxnLst/>
              <a:rect l="l" t="t" r="r" b="b"/>
              <a:pathLst>
                <a:path w="3818" h="3819" extrusionOk="0">
                  <a:moveTo>
                    <a:pt x="1789" y="1"/>
                  </a:moveTo>
                  <a:lnTo>
                    <a:pt x="1431" y="41"/>
                  </a:lnTo>
                  <a:lnTo>
                    <a:pt x="1074" y="200"/>
                  </a:lnTo>
                  <a:lnTo>
                    <a:pt x="795" y="359"/>
                  </a:lnTo>
                  <a:lnTo>
                    <a:pt x="517" y="637"/>
                  </a:lnTo>
                  <a:lnTo>
                    <a:pt x="278" y="915"/>
                  </a:lnTo>
                  <a:lnTo>
                    <a:pt x="119" y="1273"/>
                  </a:lnTo>
                  <a:lnTo>
                    <a:pt x="40" y="1631"/>
                  </a:lnTo>
                  <a:lnTo>
                    <a:pt x="0" y="2029"/>
                  </a:lnTo>
                  <a:lnTo>
                    <a:pt x="80" y="2387"/>
                  </a:lnTo>
                  <a:lnTo>
                    <a:pt x="199" y="2744"/>
                  </a:lnTo>
                  <a:lnTo>
                    <a:pt x="398" y="3023"/>
                  </a:lnTo>
                  <a:lnTo>
                    <a:pt x="636" y="3301"/>
                  </a:lnTo>
                  <a:lnTo>
                    <a:pt x="915" y="3540"/>
                  </a:lnTo>
                  <a:lnTo>
                    <a:pt x="1272" y="3699"/>
                  </a:lnTo>
                  <a:lnTo>
                    <a:pt x="1670" y="3778"/>
                  </a:lnTo>
                  <a:lnTo>
                    <a:pt x="2028" y="3818"/>
                  </a:lnTo>
                  <a:lnTo>
                    <a:pt x="2386" y="3739"/>
                  </a:lnTo>
                  <a:lnTo>
                    <a:pt x="2744" y="3619"/>
                  </a:lnTo>
                  <a:lnTo>
                    <a:pt x="3062" y="3420"/>
                  </a:lnTo>
                  <a:lnTo>
                    <a:pt x="3340" y="3182"/>
                  </a:lnTo>
                  <a:lnTo>
                    <a:pt x="3539" y="2904"/>
                  </a:lnTo>
                  <a:lnTo>
                    <a:pt x="3698" y="2546"/>
                  </a:lnTo>
                  <a:lnTo>
                    <a:pt x="3817" y="2148"/>
                  </a:lnTo>
                  <a:lnTo>
                    <a:pt x="3817" y="1790"/>
                  </a:lnTo>
                  <a:lnTo>
                    <a:pt x="3777" y="1432"/>
                  </a:lnTo>
                  <a:lnTo>
                    <a:pt x="3618" y="1074"/>
                  </a:lnTo>
                  <a:lnTo>
                    <a:pt x="3459" y="756"/>
                  </a:lnTo>
                  <a:lnTo>
                    <a:pt x="3181" y="478"/>
                  </a:lnTo>
                  <a:lnTo>
                    <a:pt x="2903" y="279"/>
                  </a:lnTo>
                  <a:lnTo>
                    <a:pt x="2545" y="120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18"/>
            <p:cNvSpPr/>
            <p:nvPr/>
          </p:nvSpPr>
          <p:spPr>
            <a:xfrm>
              <a:off x="1750275" y="2517525"/>
              <a:ext cx="137225" cy="137200"/>
            </a:xfrm>
            <a:custGeom>
              <a:avLst/>
              <a:gdLst/>
              <a:ahLst/>
              <a:cxnLst/>
              <a:rect l="l" t="t" r="r" b="b"/>
              <a:pathLst>
                <a:path w="5489" h="5488" extrusionOk="0">
                  <a:moveTo>
                    <a:pt x="2546" y="0"/>
                  </a:moveTo>
                  <a:lnTo>
                    <a:pt x="2307" y="40"/>
                  </a:lnTo>
                  <a:lnTo>
                    <a:pt x="2029" y="80"/>
                  </a:lnTo>
                  <a:lnTo>
                    <a:pt x="1790" y="159"/>
                  </a:lnTo>
                  <a:lnTo>
                    <a:pt x="1552" y="278"/>
                  </a:lnTo>
                  <a:lnTo>
                    <a:pt x="1313" y="398"/>
                  </a:lnTo>
                  <a:lnTo>
                    <a:pt x="1114" y="557"/>
                  </a:lnTo>
                  <a:lnTo>
                    <a:pt x="876" y="716"/>
                  </a:lnTo>
                  <a:lnTo>
                    <a:pt x="717" y="915"/>
                  </a:lnTo>
                  <a:lnTo>
                    <a:pt x="518" y="1113"/>
                  </a:lnTo>
                  <a:lnTo>
                    <a:pt x="398" y="1312"/>
                  </a:lnTo>
                  <a:lnTo>
                    <a:pt x="239" y="1591"/>
                  </a:lnTo>
                  <a:lnTo>
                    <a:pt x="160" y="1829"/>
                  </a:lnTo>
                  <a:lnTo>
                    <a:pt x="80" y="2108"/>
                  </a:lnTo>
                  <a:lnTo>
                    <a:pt x="1" y="2386"/>
                  </a:lnTo>
                  <a:lnTo>
                    <a:pt x="1" y="2624"/>
                  </a:lnTo>
                  <a:lnTo>
                    <a:pt x="1" y="2903"/>
                  </a:lnTo>
                  <a:lnTo>
                    <a:pt x="41" y="3181"/>
                  </a:lnTo>
                  <a:lnTo>
                    <a:pt x="80" y="3420"/>
                  </a:lnTo>
                  <a:lnTo>
                    <a:pt x="160" y="3698"/>
                  </a:lnTo>
                  <a:lnTo>
                    <a:pt x="239" y="3937"/>
                  </a:lnTo>
                  <a:lnTo>
                    <a:pt x="398" y="4175"/>
                  </a:lnTo>
                  <a:lnTo>
                    <a:pt x="518" y="4374"/>
                  </a:lnTo>
                  <a:lnTo>
                    <a:pt x="717" y="4573"/>
                  </a:lnTo>
                  <a:lnTo>
                    <a:pt x="876" y="4772"/>
                  </a:lnTo>
                  <a:lnTo>
                    <a:pt x="1074" y="4931"/>
                  </a:lnTo>
                  <a:lnTo>
                    <a:pt x="1313" y="5090"/>
                  </a:lnTo>
                  <a:lnTo>
                    <a:pt x="1552" y="5209"/>
                  </a:lnTo>
                  <a:lnTo>
                    <a:pt x="1830" y="5328"/>
                  </a:lnTo>
                  <a:lnTo>
                    <a:pt x="2108" y="5408"/>
                  </a:lnTo>
                  <a:lnTo>
                    <a:pt x="2347" y="5448"/>
                  </a:lnTo>
                  <a:lnTo>
                    <a:pt x="2625" y="5487"/>
                  </a:lnTo>
                  <a:lnTo>
                    <a:pt x="2903" y="5487"/>
                  </a:lnTo>
                  <a:lnTo>
                    <a:pt x="3182" y="5448"/>
                  </a:lnTo>
                  <a:lnTo>
                    <a:pt x="3420" y="5408"/>
                  </a:lnTo>
                  <a:lnTo>
                    <a:pt x="3659" y="5328"/>
                  </a:lnTo>
                  <a:lnTo>
                    <a:pt x="3937" y="5209"/>
                  </a:lnTo>
                  <a:lnTo>
                    <a:pt x="4136" y="5090"/>
                  </a:lnTo>
                  <a:lnTo>
                    <a:pt x="4375" y="4931"/>
                  </a:lnTo>
                  <a:lnTo>
                    <a:pt x="4574" y="4772"/>
                  </a:lnTo>
                  <a:lnTo>
                    <a:pt x="4772" y="4573"/>
                  </a:lnTo>
                  <a:lnTo>
                    <a:pt x="4931" y="4374"/>
                  </a:lnTo>
                  <a:lnTo>
                    <a:pt x="5090" y="4175"/>
                  </a:lnTo>
                  <a:lnTo>
                    <a:pt x="5210" y="3897"/>
                  </a:lnTo>
                  <a:lnTo>
                    <a:pt x="5329" y="3658"/>
                  </a:lnTo>
                  <a:lnTo>
                    <a:pt x="5409" y="3380"/>
                  </a:lnTo>
                  <a:lnTo>
                    <a:pt x="5448" y="3102"/>
                  </a:lnTo>
                  <a:lnTo>
                    <a:pt x="5488" y="2863"/>
                  </a:lnTo>
                  <a:lnTo>
                    <a:pt x="5488" y="2585"/>
                  </a:lnTo>
                  <a:lnTo>
                    <a:pt x="5448" y="2306"/>
                  </a:lnTo>
                  <a:lnTo>
                    <a:pt x="5369" y="2068"/>
                  </a:lnTo>
                  <a:lnTo>
                    <a:pt x="5289" y="1789"/>
                  </a:lnTo>
                  <a:lnTo>
                    <a:pt x="5210" y="1551"/>
                  </a:lnTo>
                  <a:lnTo>
                    <a:pt x="5090" y="1312"/>
                  </a:lnTo>
                  <a:lnTo>
                    <a:pt x="4931" y="1113"/>
                  </a:lnTo>
                  <a:lnTo>
                    <a:pt x="4772" y="915"/>
                  </a:lnTo>
                  <a:lnTo>
                    <a:pt x="4574" y="716"/>
                  </a:lnTo>
                  <a:lnTo>
                    <a:pt x="4375" y="557"/>
                  </a:lnTo>
                  <a:lnTo>
                    <a:pt x="4136" y="398"/>
                  </a:lnTo>
                  <a:lnTo>
                    <a:pt x="3898" y="278"/>
                  </a:lnTo>
                  <a:lnTo>
                    <a:pt x="3659" y="159"/>
                  </a:lnTo>
                  <a:lnTo>
                    <a:pt x="3381" y="80"/>
                  </a:lnTo>
                  <a:lnTo>
                    <a:pt x="3102" y="40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18"/>
            <p:cNvSpPr/>
            <p:nvPr/>
          </p:nvSpPr>
          <p:spPr>
            <a:xfrm>
              <a:off x="2386475" y="1930025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3" y="40"/>
                  </a:lnTo>
                  <a:lnTo>
                    <a:pt x="1074" y="199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2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778"/>
                  </a:lnTo>
                  <a:lnTo>
                    <a:pt x="198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47"/>
                  </a:lnTo>
                  <a:lnTo>
                    <a:pt x="377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7"/>
                  </a:lnTo>
                  <a:lnTo>
                    <a:pt x="2864" y="279"/>
                  </a:lnTo>
                  <a:lnTo>
                    <a:pt x="2506" y="120"/>
                  </a:lnTo>
                  <a:lnTo>
                    <a:pt x="2148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18"/>
            <p:cNvSpPr/>
            <p:nvPr/>
          </p:nvSpPr>
          <p:spPr>
            <a:xfrm>
              <a:off x="2236375" y="978700"/>
              <a:ext cx="94475" cy="95450"/>
            </a:xfrm>
            <a:custGeom>
              <a:avLst/>
              <a:gdLst/>
              <a:ahLst/>
              <a:cxnLst/>
              <a:rect l="l" t="t" r="r" b="b"/>
              <a:pathLst>
                <a:path w="3779" h="3818" extrusionOk="0">
                  <a:moveTo>
                    <a:pt x="1790" y="0"/>
                  </a:moveTo>
                  <a:lnTo>
                    <a:pt x="1392" y="80"/>
                  </a:lnTo>
                  <a:lnTo>
                    <a:pt x="1074" y="199"/>
                  </a:lnTo>
                  <a:lnTo>
                    <a:pt x="756" y="398"/>
                  </a:lnTo>
                  <a:lnTo>
                    <a:pt x="478" y="636"/>
                  </a:lnTo>
                  <a:lnTo>
                    <a:pt x="239" y="915"/>
                  </a:lnTo>
                  <a:lnTo>
                    <a:pt x="80" y="1273"/>
                  </a:lnTo>
                  <a:lnTo>
                    <a:pt x="1" y="167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60" y="2744"/>
                  </a:lnTo>
                  <a:lnTo>
                    <a:pt x="359" y="3062"/>
                  </a:lnTo>
                  <a:lnTo>
                    <a:pt x="597" y="3340"/>
                  </a:lnTo>
                  <a:lnTo>
                    <a:pt x="915" y="3539"/>
                  </a:lnTo>
                  <a:lnTo>
                    <a:pt x="1273" y="3698"/>
                  </a:lnTo>
                  <a:lnTo>
                    <a:pt x="1631" y="3818"/>
                  </a:lnTo>
                  <a:lnTo>
                    <a:pt x="2029" y="3818"/>
                  </a:lnTo>
                  <a:lnTo>
                    <a:pt x="2386" y="3778"/>
                  </a:lnTo>
                  <a:lnTo>
                    <a:pt x="2705" y="3619"/>
                  </a:lnTo>
                  <a:lnTo>
                    <a:pt x="3023" y="3460"/>
                  </a:lnTo>
                  <a:lnTo>
                    <a:pt x="3301" y="3181"/>
                  </a:lnTo>
                  <a:lnTo>
                    <a:pt x="3540" y="2903"/>
                  </a:lnTo>
                  <a:lnTo>
                    <a:pt x="3699" y="2545"/>
                  </a:lnTo>
                  <a:lnTo>
                    <a:pt x="3778" y="2187"/>
                  </a:lnTo>
                  <a:lnTo>
                    <a:pt x="3778" y="1790"/>
                  </a:lnTo>
                  <a:lnTo>
                    <a:pt x="3738" y="1432"/>
                  </a:lnTo>
                  <a:lnTo>
                    <a:pt x="3619" y="1074"/>
                  </a:lnTo>
                  <a:lnTo>
                    <a:pt x="3420" y="796"/>
                  </a:lnTo>
                  <a:lnTo>
                    <a:pt x="3182" y="517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40"/>
                  </a:lnTo>
                  <a:lnTo>
                    <a:pt x="1790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18"/>
            <p:cNvSpPr/>
            <p:nvPr/>
          </p:nvSpPr>
          <p:spPr>
            <a:xfrm>
              <a:off x="2175750" y="155127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1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3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9"/>
                  </a:lnTo>
                  <a:lnTo>
                    <a:pt x="0" y="2466"/>
                  </a:lnTo>
                  <a:lnTo>
                    <a:pt x="80" y="2943"/>
                  </a:lnTo>
                  <a:lnTo>
                    <a:pt x="239" y="3381"/>
                  </a:lnTo>
                  <a:lnTo>
                    <a:pt x="438" y="373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52" y="4494"/>
                  </a:lnTo>
                  <a:lnTo>
                    <a:pt x="1551" y="4573"/>
                  </a:lnTo>
                  <a:lnTo>
                    <a:pt x="1790" y="4653"/>
                  </a:lnTo>
                  <a:lnTo>
                    <a:pt x="2028" y="4693"/>
                  </a:lnTo>
                  <a:lnTo>
                    <a:pt x="2505" y="4693"/>
                  </a:lnTo>
                  <a:lnTo>
                    <a:pt x="2943" y="4613"/>
                  </a:lnTo>
                  <a:lnTo>
                    <a:pt x="3380" y="4454"/>
                  </a:lnTo>
                  <a:lnTo>
                    <a:pt x="3738" y="4216"/>
                  </a:lnTo>
                  <a:lnTo>
                    <a:pt x="4096" y="3937"/>
                  </a:lnTo>
                  <a:lnTo>
                    <a:pt x="4374" y="3540"/>
                  </a:lnTo>
                  <a:lnTo>
                    <a:pt x="4493" y="3341"/>
                  </a:lnTo>
                  <a:lnTo>
                    <a:pt x="4573" y="3142"/>
                  </a:lnTo>
                  <a:lnTo>
                    <a:pt x="4652" y="2903"/>
                  </a:lnTo>
                  <a:lnTo>
                    <a:pt x="4692" y="2665"/>
                  </a:lnTo>
                  <a:lnTo>
                    <a:pt x="4692" y="2188"/>
                  </a:lnTo>
                  <a:lnTo>
                    <a:pt x="4613" y="1750"/>
                  </a:lnTo>
                  <a:lnTo>
                    <a:pt x="4493" y="1313"/>
                  </a:lnTo>
                  <a:lnTo>
                    <a:pt x="4255" y="915"/>
                  </a:lnTo>
                  <a:lnTo>
                    <a:pt x="3937" y="597"/>
                  </a:lnTo>
                  <a:lnTo>
                    <a:pt x="3579" y="319"/>
                  </a:lnTo>
                  <a:lnTo>
                    <a:pt x="3340" y="199"/>
                  </a:lnTo>
                  <a:lnTo>
                    <a:pt x="3141" y="120"/>
                  </a:lnTo>
                  <a:lnTo>
                    <a:pt x="2903" y="40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18"/>
            <p:cNvSpPr/>
            <p:nvPr/>
          </p:nvSpPr>
          <p:spPr>
            <a:xfrm>
              <a:off x="3687725" y="1511525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7" y="0"/>
                  </a:moveTo>
                  <a:lnTo>
                    <a:pt x="1750" y="40"/>
                  </a:lnTo>
                  <a:lnTo>
                    <a:pt x="1312" y="199"/>
                  </a:lnTo>
                  <a:lnTo>
                    <a:pt x="955" y="438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12"/>
                  </a:lnTo>
                  <a:lnTo>
                    <a:pt x="119" y="1551"/>
                  </a:lnTo>
                  <a:lnTo>
                    <a:pt x="40" y="1789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43"/>
                  </a:lnTo>
                  <a:lnTo>
                    <a:pt x="199" y="3340"/>
                  </a:lnTo>
                  <a:lnTo>
                    <a:pt x="438" y="3738"/>
                  </a:lnTo>
                  <a:lnTo>
                    <a:pt x="756" y="4056"/>
                  </a:lnTo>
                  <a:lnTo>
                    <a:pt x="1114" y="4334"/>
                  </a:lnTo>
                  <a:lnTo>
                    <a:pt x="1352" y="4454"/>
                  </a:lnTo>
                  <a:lnTo>
                    <a:pt x="1551" y="4533"/>
                  </a:lnTo>
                  <a:lnTo>
                    <a:pt x="1790" y="4613"/>
                  </a:lnTo>
                  <a:lnTo>
                    <a:pt x="2028" y="4652"/>
                  </a:lnTo>
                  <a:lnTo>
                    <a:pt x="2465" y="4692"/>
                  </a:lnTo>
                  <a:lnTo>
                    <a:pt x="2943" y="4613"/>
                  </a:lnTo>
                  <a:lnTo>
                    <a:pt x="3340" y="4454"/>
                  </a:lnTo>
                  <a:lnTo>
                    <a:pt x="3738" y="4215"/>
                  </a:lnTo>
                  <a:lnTo>
                    <a:pt x="4096" y="3897"/>
                  </a:lnTo>
                  <a:lnTo>
                    <a:pt x="4374" y="3539"/>
                  </a:lnTo>
                  <a:lnTo>
                    <a:pt x="4454" y="3340"/>
                  </a:lnTo>
                  <a:lnTo>
                    <a:pt x="4573" y="3102"/>
                  </a:lnTo>
                  <a:lnTo>
                    <a:pt x="4613" y="2863"/>
                  </a:lnTo>
                  <a:lnTo>
                    <a:pt x="4692" y="2664"/>
                  </a:lnTo>
                  <a:lnTo>
                    <a:pt x="4692" y="2187"/>
                  </a:lnTo>
                  <a:lnTo>
                    <a:pt x="4613" y="1750"/>
                  </a:lnTo>
                  <a:lnTo>
                    <a:pt x="4454" y="1312"/>
                  </a:lnTo>
                  <a:lnTo>
                    <a:pt x="4215" y="915"/>
                  </a:lnTo>
                  <a:lnTo>
                    <a:pt x="3937" y="597"/>
                  </a:lnTo>
                  <a:lnTo>
                    <a:pt x="3539" y="318"/>
                  </a:lnTo>
                  <a:lnTo>
                    <a:pt x="3340" y="199"/>
                  </a:lnTo>
                  <a:lnTo>
                    <a:pt x="3141" y="119"/>
                  </a:lnTo>
                  <a:lnTo>
                    <a:pt x="2903" y="40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18"/>
            <p:cNvSpPr/>
            <p:nvPr/>
          </p:nvSpPr>
          <p:spPr>
            <a:xfrm>
              <a:off x="2675750" y="1764000"/>
              <a:ext cx="117325" cy="117325"/>
            </a:xfrm>
            <a:custGeom>
              <a:avLst/>
              <a:gdLst/>
              <a:ahLst/>
              <a:cxnLst/>
              <a:rect l="l" t="t" r="r" b="b"/>
              <a:pathLst>
                <a:path w="4693" h="4693" extrusionOk="0">
                  <a:moveTo>
                    <a:pt x="2188" y="1"/>
                  </a:moveTo>
                  <a:lnTo>
                    <a:pt x="1750" y="80"/>
                  </a:lnTo>
                  <a:lnTo>
                    <a:pt x="1313" y="239"/>
                  </a:lnTo>
                  <a:lnTo>
                    <a:pt x="915" y="478"/>
                  </a:lnTo>
                  <a:lnTo>
                    <a:pt x="597" y="796"/>
                  </a:lnTo>
                  <a:lnTo>
                    <a:pt x="319" y="1154"/>
                  </a:lnTo>
                  <a:lnTo>
                    <a:pt x="200" y="1353"/>
                  </a:lnTo>
                  <a:lnTo>
                    <a:pt x="120" y="1591"/>
                  </a:lnTo>
                  <a:lnTo>
                    <a:pt x="41" y="1830"/>
                  </a:lnTo>
                  <a:lnTo>
                    <a:pt x="1" y="2029"/>
                  </a:lnTo>
                  <a:lnTo>
                    <a:pt x="1" y="2506"/>
                  </a:lnTo>
                  <a:lnTo>
                    <a:pt x="41" y="2943"/>
                  </a:lnTo>
                  <a:lnTo>
                    <a:pt x="200" y="3381"/>
                  </a:lnTo>
                  <a:lnTo>
                    <a:pt x="438" y="3778"/>
                  </a:lnTo>
                  <a:lnTo>
                    <a:pt x="756" y="4096"/>
                  </a:lnTo>
                  <a:lnTo>
                    <a:pt x="1114" y="4375"/>
                  </a:lnTo>
                  <a:lnTo>
                    <a:pt x="1313" y="4494"/>
                  </a:lnTo>
                  <a:lnTo>
                    <a:pt x="1552" y="4574"/>
                  </a:lnTo>
                  <a:lnTo>
                    <a:pt x="1790" y="4653"/>
                  </a:lnTo>
                  <a:lnTo>
                    <a:pt x="2029" y="4693"/>
                  </a:lnTo>
                  <a:lnTo>
                    <a:pt x="2466" y="4693"/>
                  </a:lnTo>
                  <a:lnTo>
                    <a:pt x="2943" y="4653"/>
                  </a:lnTo>
                  <a:lnTo>
                    <a:pt x="3341" y="4494"/>
                  </a:lnTo>
                  <a:lnTo>
                    <a:pt x="3739" y="4256"/>
                  </a:lnTo>
                  <a:lnTo>
                    <a:pt x="4057" y="3937"/>
                  </a:lnTo>
                  <a:lnTo>
                    <a:pt x="4335" y="3580"/>
                  </a:lnTo>
                  <a:lnTo>
                    <a:pt x="4454" y="3381"/>
                  </a:lnTo>
                  <a:lnTo>
                    <a:pt x="4534" y="3142"/>
                  </a:lnTo>
                  <a:lnTo>
                    <a:pt x="4613" y="2904"/>
                  </a:lnTo>
                  <a:lnTo>
                    <a:pt x="4653" y="2665"/>
                  </a:lnTo>
                  <a:lnTo>
                    <a:pt x="4693" y="2228"/>
                  </a:lnTo>
                  <a:lnTo>
                    <a:pt x="4613" y="1750"/>
                  </a:lnTo>
                  <a:lnTo>
                    <a:pt x="4454" y="1353"/>
                  </a:lnTo>
                  <a:lnTo>
                    <a:pt x="4216" y="955"/>
                  </a:lnTo>
                  <a:lnTo>
                    <a:pt x="3898" y="637"/>
                  </a:lnTo>
                  <a:lnTo>
                    <a:pt x="3540" y="359"/>
                  </a:lnTo>
                  <a:lnTo>
                    <a:pt x="3341" y="239"/>
                  </a:lnTo>
                  <a:lnTo>
                    <a:pt x="3102" y="160"/>
                  </a:lnTo>
                  <a:lnTo>
                    <a:pt x="2864" y="80"/>
                  </a:lnTo>
                  <a:lnTo>
                    <a:pt x="2665" y="41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18"/>
            <p:cNvSpPr/>
            <p:nvPr/>
          </p:nvSpPr>
          <p:spPr>
            <a:xfrm>
              <a:off x="2067400" y="484650"/>
              <a:ext cx="115325" cy="116325"/>
            </a:xfrm>
            <a:custGeom>
              <a:avLst/>
              <a:gdLst/>
              <a:ahLst/>
              <a:cxnLst/>
              <a:rect l="l" t="t" r="r" b="b"/>
              <a:pathLst>
                <a:path w="4613" h="4653" extrusionOk="0">
                  <a:moveTo>
                    <a:pt x="2147" y="0"/>
                  </a:moveTo>
                  <a:lnTo>
                    <a:pt x="1710" y="80"/>
                  </a:lnTo>
                  <a:lnTo>
                    <a:pt x="1312" y="239"/>
                  </a:lnTo>
                  <a:lnTo>
                    <a:pt x="915" y="477"/>
                  </a:lnTo>
                  <a:lnTo>
                    <a:pt x="597" y="756"/>
                  </a:lnTo>
                  <a:lnTo>
                    <a:pt x="318" y="1114"/>
                  </a:lnTo>
                  <a:lnTo>
                    <a:pt x="199" y="1352"/>
                  </a:lnTo>
                  <a:lnTo>
                    <a:pt x="119" y="1551"/>
                  </a:lnTo>
                  <a:lnTo>
                    <a:pt x="40" y="1790"/>
                  </a:lnTo>
                  <a:lnTo>
                    <a:pt x="0" y="2028"/>
                  </a:lnTo>
                  <a:lnTo>
                    <a:pt x="0" y="2465"/>
                  </a:lnTo>
                  <a:lnTo>
                    <a:pt x="80" y="2903"/>
                  </a:lnTo>
                  <a:lnTo>
                    <a:pt x="239" y="3340"/>
                  </a:lnTo>
                  <a:lnTo>
                    <a:pt x="437" y="3698"/>
                  </a:lnTo>
                  <a:lnTo>
                    <a:pt x="756" y="4056"/>
                  </a:lnTo>
                  <a:lnTo>
                    <a:pt x="1113" y="4295"/>
                  </a:lnTo>
                  <a:lnTo>
                    <a:pt x="1312" y="4414"/>
                  </a:lnTo>
                  <a:lnTo>
                    <a:pt x="1551" y="4493"/>
                  </a:lnTo>
                  <a:lnTo>
                    <a:pt x="1750" y="4573"/>
                  </a:lnTo>
                  <a:lnTo>
                    <a:pt x="1988" y="4613"/>
                  </a:lnTo>
                  <a:lnTo>
                    <a:pt x="2465" y="4652"/>
                  </a:lnTo>
                  <a:lnTo>
                    <a:pt x="2903" y="4573"/>
                  </a:lnTo>
                  <a:lnTo>
                    <a:pt x="3300" y="4414"/>
                  </a:lnTo>
                  <a:lnTo>
                    <a:pt x="3698" y="4175"/>
                  </a:lnTo>
                  <a:lnTo>
                    <a:pt x="4016" y="3897"/>
                  </a:lnTo>
                  <a:lnTo>
                    <a:pt x="4294" y="3499"/>
                  </a:lnTo>
                  <a:lnTo>
                    <a:pt x="4414" y="3300"/>
                  </a:lnTo>
                  <a:lnTo>
                    <a:pt x="4493" y="3102"/>
                  </a:lnTo>
                  <a:lnTo>
                    <a:pt x="4573" y="2863"/>
                  </a:lnTo>
                  <a:lnTo>
                    <a:pt x="4613" y="2625"/>
                  </a:lnTo>
                  <a:lnTo>
                    <a:pt x="4613" y="2187"/>
                  </a:lnTo>
                  <a:lnTo>
                    <a:pt x="4533" y="1750"/>
                  </a:lnTo>
                  <a:lnTo>
                    <a:pt x="4374" y="1312"/>
                  </a:lnTo>
                  <a:lnTo>
                    <a:pt x="4175" y="954"/>
                  </a:lnTo>
                  <a:lnTo>
                    <a:pt x="3857" y="597"/>
                  </a:lnTo>
                  <a:lnTo>
                    <a:pt x="3499" y="358"/>
                  </a:lnTo>
                  <a:lnTo>
                    <a:pt x="3300" y="239"/>
                  </a:lnTo>
                  <a:lnTo>
                    <a:pt x="3062" y="159"/>
                  </a:lnTo>
                  <a:lnTo>
                    <a:pt x="2863" y="80"/>
                  </a:lnTo>
                  <a:lnTo>
                    <a:pt x="2624" y="40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18"/>
            <p:cNvSpPr/>
            <p:nvPr/>
          </p:nvSpPr>
          <p:spPr>
            <a:xfrm>
              <a:off x="3489900" y="655625"/>
              <a:ext cx="119300" cy="119300"/>
            </a:xfrm>
            <a:custGeom>
              <a:avLst/>
              <a:gdLst/>
              <a:ahLst/>
              <a:cxnLst/>
              <a:rect l="l" t="t" r="r" b="b"/>
              <a:pathLst>
                <a:path w="4772" h="4772" extrusionOk="0">
                  <a:moveTo>
                    <a:pt x="2227" y="0"/>
                  </a:moveTo>
                  <a:lnTo>
                    <a:pt x="1790" y="80"/>
                  </a:lnTo>
                  <a:lnTo>
                    <a:pt x="1352" y="239"/>
                  </a:lnTo>
                  <a:lnTo>
                    <a:pt x="955" y="438"/>
                  </a:lnTo>
                  <a:lnTo>
                    <a:pt x="637" y="756"/>
                  </a:lnTo>
                  <a:lnTo>
                    <a:pt x="358" y="1154"/>
                  </a:lnTo>
                  <a:lnTo>
                    <a:pt x="239" y="1352"/>
                  </a:lnTo>
                  <a:lnTo>
                    <a:pt x="120" y="1591"/>
                  </a:lnTo>
                  <a:lnTo>
                    <a:pt x="80" y="1829"/>
                  </a:lnTo>
                  <a:lnTo>
                    <a:pt x="40" y="2068"/>
                  </a:lnTo>
                  <a:lnTo>
                    <a:pt x="0" y="2505"/>
                  </a:lnTo>
                  <a:lnTo>
                    <a:pt x="80" y="2983"/>
                  </a:lnTo>
                  <a:lnTo>
                    <a:pt x="239" y="3420"/>
                  </a:lnTo>
                  <a:lnTo>
                    <a:pt x="478" y="3778"/>
                  </a:lnTo>
                  <a:lnTo>
                    <a:pt x="796" y="4136"/>
                  </a:lnTo>
                  <a:lnTo>
                    <a:pt x="1154" y="4414"/>
                  </a:lnTo>
                  <a:lnTo>
                    <a:pt x="1352" y="4533"/>
                  </a:lnTo>
                  <a:lnTo>
                    <a:pt x="1591" y="4613"/>
                  </a:lnTo>
                  <a:lnTo>
                    <a:pt x="1830" y="4692"/>
                  </a:lnTo>
                  <a:lnTo>
                    <a:pt x="2068" y="4732"/>
                  </a:lnTo>
                  <a:lnTo>
                    <a:pt x="2545" y="4772"/>
                  </a:lnTo>
                  <a:lnTo>
                    <a:pt x="2983" y="4692"/>
                  </a:lnTo>
                  <a:lnTo>
                    <a:pt x="3420" y="4533"/>
                  </a:lnTo>
                  <a:lnTo>
                    <a:pt x="3818" y="4295"/>
                  </a:lnTo>
                  <a:lnTo>
                    <a:pt x="4136" y="3977"/>
                  </a:lnTo>
                  <a:lnTo>
                    <a:pt x="4414" y="3619"/>
                  </a:lnTo>
                  <a:lnTo>
                    <a:pt x="4533" y="3380"/>
                  </a:lnTo>
                  <a:lnTo>
                    <a:pt x="4653" y="3181"/>
                  </a:lnTo>
                  <a:lnTo>
                    <a:pt x="4692" y="2943"/>
                  </a:lnTo>
                  <a:lnTo>
                    <a:pt x="4732" y="2704"/>
                  </a:lnTo>
                  <a:lnTo>
                    <a:pt x="4772" y="2227"/>
                  </a:lnTo>
                  <a:lnTo>
                    <a:pt x="4692" y="1790"/>
                  </a:lnTo>
                  <a:lnTo>
                    <a:pt x="4533" y="1352"/>
                  </a:lnTo>
                  <a:lnTo>
                    <a:pt x="4295" y="955"/>
                  </a:lnTo>
                  <a:lnTo>
                    <a:pt x="3977" y="597"/>
                  </a:lnTo>
                  <a:lnTo>
                    <a:pt x="3619" y="318"/>
                  </a:lnTo>
                  <a:lnTo>
                    <a:pt x="3420" y="199"/>
                  </a:lnTo>
                  <a:lnTo>
                    <a:pt x="3181" y="120"/>
                  </a:lnTo>
                  <a:lnTo>
                    <a:pt x="2943" y="40"/>
                  </a:lnTo>
                  <a:lnTo>
                    <a:pt x="2704" y="0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18"/>
            <p:cNvSpPr/>
            <p:nvPr/>
          </p:nvSpPr>
          <p:spPr>
            <a:xfrm>
              <a:off x="3094250" y="981675"/>
              <a:ext cx="95475" cy="95450"/>
            </a:xfrm>
            <a:custGeom>
              <a:avLst/>
              <a:gdLst/>
              <a:ahLst/>
              <a:cxnLst/>
              <a:rect l="l" t="t" r="r" b="b"/>
              <a:pathLst>
                <a:path w="3819" h="3818" extrusionOk="0">
                  <a:moveTo>
                    <a:pt x="1790" y="1"/>
                  </a:moveTo>
                  <a:lnTo>
                    <a:pt x="1432" y="40"/>
                  </a:lnTo>
                  <a:lnTo>
                    <a:pt x="1074" y="160"/>
                  </a:lnTo>
                  <a:lnTo>
                    <a:pt x="756" y="358"/>
                  </a:lnTo>
                  <a:lnTo>
                    <a:pt x="478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1" y="1631"/>
                  </a:lnTo>
                  <a:lnTo>
                    <a:pt x="1" y="2028"/>
                  </a:lnTo>
                  <a:lnTo>
                    <a:pt x="41" y="2386"/>
                  </a:lnTo>
                  <a:lnTo>
                    <a:pt x="160" y="2744"/>
                  </a:lnTo>
                  <a:lnTo>
                    <a:pt x="359" y="3023"/>
                  </a:lnTo>
                  <a:lnTo>
                    <a:pt x="597" y="3301"/>
                  </a:lnTo>
                  <a:lnTo>
                    <a:pt x="915" y="3539"/>
                  </a:lnTo>
                  <a:lnTo>
                    <a:pt x="1273" y="3699"/>
                  </a:lnTo>
                  <a:lnTo>
                    <a:pt x="1631" y="3778"/>
                  </a:lnTo>
                  <a:lnTo>
                    <a:pt x="2029" y="3818"/>
                  </a:lnTo>
                  <a:lnTo>
                    <a:pt x="2387" y="3738"/>
                  </a:lnTo>
                  <a:lnTo>
                    <a:pt x="2705" y="3619"/>
                  </a:lnTo>
                  <a:lnTo>
                    <a:pt x="3023" y="3420"/>
                  </a:lnTo>
                  <a:lnTo>
                    <a:pt x="3301" y="3182"/>
                  </a:lnTo>
                  <a:lnTo>
                    <a:pt x="3540" y="2864"/>
                  </a:lnTo>
                  <a:lnTo>
                    <a:pt x="3699" y="2545"/>
                  </a:lnTo>
                  <a:lnTo>
                    <a:pt x="3778" y="2148"/>
                  </a:lnTo>
                  <a:lnTo>
                    <a:pt x="3818" y="1790"/>
                  </a:lnTo>
                  <a:lnTo>
                    <a:pt x="3739" y="143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2" y="478"/>
                  </a:lnTo>
                  <a:lnTo>
                    <a:pt x="2864" y="279"/>
                  </a:lnTo>
                  <a:lnTo>
                    <a:pt x="2546" y="120"/>
                  </a:lnTo>
                  <a:lnTo>
                    <a:pt x="2148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18"/>
            <p:cNvSpPr/>
            <p:nvPr/>
          </p:nvSpPr>
          <p:spPr>
            <a:xfrm>
              <a:off x="1505750" y="239100"/>
              <a:ext cx="95450" cy="94475"/>
            </a:xfrm>
            <a:custGeom>
              <a:avLst/>
              <a:gdLst/>
              <a:ahLst/>
              <a:cxnLst/>
              <a:rect l="l" t="t" r="r" b="b"/>
              <a:pathLst>
                <a:path w="3818" h="3779" extrusionOk="0">
                  <a:moveTo>
                    <a:pt x="1790" y="1"/>
                  </a:moveTo>
                  <a:lnTo>
                    <a:pt x="1432" y="41"/>
                  </a:lnTo>
                  <a:lnTo>
                    <a:pt x="1074" y="160"/>
                  </a:lnTo>
                  <a:lnTo>
                    <a:pt x="756" y="359"/>
                  </a:lnTo>
                  <a:lnTo>
                    <a:pt x="477" y="597"/>
                  </a:lnTo>
                  <a:lnTo>
                    <a:pt x="279" y="915"/>
                  </a:lnTo>
                  <a:lnTo>
                    <a:pt x="80" y="1273"/>
                  </a:lnTo>
                  <a:lnTo>
                    <a:pt x="0" y="1631"/>
                  </a:lnTo>
                  <a:lnTo>
                    <a:pt x="0" y="1989"/>
                  </a:lnTo>
                  <a:lnTo>
                    <a:pt x="40" y="2387"/>
                  </a:lnTo>
                  <a:lnTo>
                    <a:pt x="159" y="2705"/>
                  </a:lnTo>
                  <a:lnTo>
                    <a:pt x="358" y="3023"/>
                  </a:lnTo>
                  <a:lnTo>
                    <a:pt x="597" y="3301"/>
                  </a:lnTo>
                  <a:lnTo>
                    <a:pt x="915" y="3540"/>
                  </a:lnTo>
                  <a:lnTo>
                    <a:pt x="1273" y="3699"/>
                  </a:lnTo>
                  <a:lnTo>
                    <a:pt x="1630" y="3778"/>
                  </a:lnTo>
                  <a:lnTo>
                    <a:pt x="2028" y="3778"/>
                  </a:lnTo>
                  <a:lnTo>
                    <a:pt x="2386" y="3738"/>
                  </a:lnTo>
                  <a:lnTo>
                    <a:pt x="2704" y="3619"/>
                  </a:lnTo>
                  <a:lnTo>
                    <a:pt x="3022" y="3420"/>
                  </a:lnTo>
                  <a:lnTo>
                    <a:pt x="3300" y="3182"/>
                  </a:lnTo>
                  <a:lnTo>
                    <a:pt x="3539" y="2864"/>
                  </a:lnTo>
                  <a:lnTo>
                    <a:pt x="3698" y="2506"/>
                  </a:lnTo>
                  <a:lnTo>
                    <a:pt x="3778" y="2148"/>
                  </a:lnTo>
                  <a:lnTo>
                    <a:pt x="3817" y="1790"/>
                  </a:lnTo>
                  <a:lnTo>
                    <a:pt x="3738" y="1392"/>
                  </a:lnTo>
                  <a:lnTo>
                    <a:pt x="3619" y="1074"/>
                  </a:lnTo>
                  <a:lnTo>
                    <a:pt x="3420" y="756"/>
                  </a:lnTo>
                  <a:lnTo>
                    <a:pt x="3181" y="478"/>
                  </a:lnTo>
                  <a:lnTo>
                    <a:pt x="2863" y="239"/>
                  </a:lnTo>
                  <a:lnTo>
                    <a:pt x="2545" y="80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5E5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9" name="Google Shape;4619;p118"/>
          <p:cNvSpPr/>
          <p:nvPr/>
        </p:nvSpPr>
        <p:spPr>
          <a:xfrm>
            <a:off x="-332325" y="-3263275"/>
            <a:ext cx="125244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118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118"/>
          <p:cNvSpPr/>
          <p:nvPr/>
        </p:nvSpPr>
        <p:spPr>
          <a:xfrm>
            <a:off x="-5113275" y="5143500"/>
            <a:ext cx="15054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2" name="Google Shape;4622;p118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photo grid background">
  <p:cSld name="CUSTOM_23_1_1_1_2">
    <p:spTree>
      <p:nvGrpSpPr>
        <p:cNvPr id="1" name="Shape 4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4" name="Google Shape;4624;p119"/>
          <p:cNvSpPr>
            <a:spLocks noGrp="1"/>
          </p:cNvSpPr>
          <p:nvPr>
            <p:ph type="pic" idx="2"/>
          </p:nvPr>
        </p:nvSpPr>
        <p:spPr>
          <a:xfrm>
            <a:off x="-10414" y="2136"/>
            <a:ext cx="26238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5" name="Google Shape;4625;p119"/>
          <p:cNvSpPr>
            <a:spLocks noGrp="1"/>
          </p:cNvSpPr>
          <p:nvPr>
            <p:ph type="pic" idx="3"/>
          </p:nvPr>
        </p:nvSpPr>
        <p:spPr>
          <a:xfrm>
            <a:off x="-10425" y="1746100"/>
            <a:ext cx="2623800" cy="3397500"/>
          </a:xfrm>
          <a:prstGeom prst="rect">
            <a:avLst/>
          </a:prstGeom>
          <a:noFill/>
          <a:ln>
            <a:noFill/>
          </a:ln>
        </p:spPr>
      </p:sp>
      <p:sp>
        <p:nvSpPr>
          <p:cNvPr id="4626" name="Google Shape;4626;p119"/>
          <p:cNvSpPr>
            <a:spLocks noGrp="1"/>
          </p:cNvSpPr>
          <p:nvPr>
            <p:ph type="pic" idx="4"/>
          </p:nvPr>
        </p:nvSpPr>
        <p:spPr>
          <a:xfrm>
            <a:off x="2682550" y="1458075"/>
            <a:ext cx="3327600" cy="1675800"/>
          </a:xfrm>
          <a:prstGeom prst="rect">
            <a:avLst/>
          </a:prstGeom>
          <a:noFill/>
          <a:ln>
            <a:noFill/>
          </a:ln>
        </p:spPr>
      </p:sp>
      <p:sp>
        <p:nvSpPr>
          <p:cNvPr id="4627" name="Google Shape;4627;p119"/>
          <p:cNvSpPr>
            <a:spLocks noGrp="1"/>
          </p:cNvSpPr>
          <p:nvPr>
            <p:ph type="pic" idx="5"/>
          </p:nvPr>
        </p:nvSpPr>
        <p:spPr>
          <a:xfrm>
            <a:off x="2682544" y="2136"/>
            <a:ext cx="17493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28" name="Google Shape;4628;p119"/>
          <p:cNvSpPr>
            <a:spLocks noGrp="1"/>
          </p:cNvSpPr>
          <p:nvPr>
            <p:ph type="pic" idx="6"/>
          </p:nvPr>
        </p:nvSpPr>
        <p:spPr>
          <a:xfrm>
            <a:off x="4490588" y="2136"/>
            <a:ext cx="1519500" cy="1393200"/>
          </a:xfrm>
          <a:prstGeom prst="rect">
            <a:avLst/>
          </a:prstGeom>
          <a:noFill/>
          <a:ln>
            <a:noFill/>
          </a:ln>
        </p:spPr>
      </p:sp>
      <p:sp>
        <p:nvSpPr>
          <p:cNvPr id="4629" name="Google Shape;4629;p119"/>
          <p:cNvSpPr>
            <a:spLocks noGrp="1"/>
          </p:cNvSpPr>
          <p:nvPr>
            <p:ph type="pic" idx="7"/>
          </p:nvPr>
        </p:nvSpPr>
        <p:spPr>
          <a:xfrm>
            <a:off x="2682550" y="3186300"/>
            <a:ext cx="6461400" cy="1957200"/>
          </a:xfrm>
          <a:prstGeom prst="rect">
            <a:avLst/>
          </a:prstGeom>
          <a:noFill/>
          <a:ln>
            <a:noFill/>
          </a:ln>
        </p:spPr>
      </p:sp>
      <p:sp>
        <p:nvSpPr>
          <p:cNvPr id="4630" name="Google Shape;4630;p119"/>
          <p:cNvSpPr>
            <a:spLocks noGrp="1"/>
          </p:cNvSpPr>
          <p:nvPr>
            <p:ph type="pic" idx="8"/>
          </p:nvPr>
        </p:nvSpPr>
        <p:spPr>
          <a:xfrm>
            <a:off x="6068831" y="2136"/>
            <a:ext cx="1560600" cy="3131700"/>
          </a:xfrm>
          <a:prstGeom prst="rect">
            <a:avLst/>
          </a:prstGeom>
          <a:noFill/>
          <a:ln>
            <a:noFill/>
          </a:ln>
        </p:spPr>
      </p:sp>
      <p:sp>
        <p:nvSpPr>
          <p:cNvPr id="4631" name="Google Shape;4631;p119"/>
          <p:cNvSpPr>
            <a:spLocks noGrp="1"/>
          </p:cNvSpPr>
          <p:nvPr>
            <p:ph type="pic" idx="9"/>
          </p:nvPr>
        </p:nvSpPr>
        <p:spPr>
          <a:xfrm>
            <a:off x="7688175" y="2136"/>
            <a:ext cx="1455900" cy="31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z-Not intended for use. Included so the full ASU color palette is available for your use in the color picker.">
  <p:cSld name="CUSTOM_30">
    <p:spTree>
      <p:nvGrpSpPr>
        <p:cNvPr id="1" name="Shape 4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3" name="Google Shape;4633;p120"/>
          <p:cNvSpPr txBox="1"/>
          <p:nvPr/>
        </p:nvSpPr>
        <p:spPr>
          <a:xfrm>
            <a:off x="424925" y="239700"/>
            <a:ext cx="8294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3200" b="1">
                <a:solidFill>
                  <a:srgbClr val="191919"/>
                </a:solidFill>
              </a:rPr>
              <a:t>ASU color palette</a:t>
            </a:r>
            <a:br>
              <a:rPr lang="en" sz="3200" b="1">
                <a:solidFill>
                  <a:srgbClr val="191919"/>
                </a:solidFill>
              </a:rPr>
            </a:br>
            <a:r>
              <a:rPr lang="en" b="1">
                <a:solidFill>
                  <a:schemeClr val="lt1"/>
                </a:solidFill>
                <a:highlight>
                  <a:schemeClr val="dk1"/>
                </a:highlight>
              </a:rPr>
              <a:t>Not intended for use: This slide ensures the expanded ASU color palette is in your color picker.</a:t>
            </a:r>
            <a:r>
              <a:rPr lang="en" sz="1300" b="1">
                <a:solidFill>
                  <a:schemeClr val="lt1"/>
                </a:solidFill>
                <a:highlight>
                  <a:schemeClr val="dk1"/>
                </a:highlight>
              </a:rPr>
              <a:t> </a:t>
            </a:r>
            <a:endParaRPr sz="1300" b="1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graphicFrame>
        <p:nvGraphicFramePr>
          <p:cNvPr id="4634" name="Google Shape;4634;p120"/>
          <p:cNvGraphicFramePr/>
          <p:nvPr/>
        </p:nvGraphicFramePr>
        <p:xfrm>
          <a:off x="419007" y="10032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{70E9CE28-838F-4684-BCFC-422A4D47B1B9}</a:tableStyleId>
              </a:tblPr>
              <a:tblGrid>
                <a:gridCol w="98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6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11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801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/>
                        <a:t>Primary colors</a:t>
                      </a:r>
                      <a:r>
                        <a:rPr lang="en" sz="800"/>
                        <a:t>. These should be your first color choices and used more prominently than secondary colors</a:t>
                      </a:r>
                      <a:endParaRPr sz="8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6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C1D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8E8E8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Gold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#FFC627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Maroon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#8C1D40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Black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#000000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</a:t>
                      </a:r>
                      <a:br>
                        <a:rPr lang="en" sz="700">
                          <a:solidFill>
                            <a:srgbClr val="191919"/>
                          </a:solidFill>
                        </a:rPr>
                      </a:b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#FFFFFF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8E8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/>
                        <a:t>Secondary colors</a:t>
                      </a:r>
                      <a:r>
                        <a:rPr lang="en" sz="600"/>
                        <a:t>. Use as accents. Only use in addition to primary. May not to be used without primary brand colors. </a:t>
                      </a:r>
                      <a:endParaRPr sz="600" u="none" strike="noStrike" cap="none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F67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B7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497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500" b="1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Gree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n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#78BE20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Blue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#00A3E0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#FF7F32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#AF674B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Turquoise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#4AB7C4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Pink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#E74973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#747474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ASU Grayscale. </a:t>
                      </a:r>
                      <a:r>
                        <a:rPr lang="en" sz="500"/>
                        <a:t>For text, line and fill colors. ASU Gray is a part of this scale.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8484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474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0D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b="1"/>
                    </a:p>
                  </a:txBody>
                  <a:tcPr marL="0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/>
                        <a:t>ASU Black</a:t>
                      </a:r>
                      <a:endParaRPr sz="7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#000000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1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#191919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2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#484848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Gray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#747474</a:t>
                      </a:r>
                      <a:b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</a:b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Gray 3)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4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#BFBFBF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5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#D0D0D0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6</a:t>
                      </a:r>
                      <a:endParaRPr sz="700" b="1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#E8E8E8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Gray</a:t>
                      </a:r>
                      <a:r>
                        <a:rPr lang="en" sz="700" b="1" u="none" strike="noStrike" cap="none">
                          <a:solidFill>
                            <a:srgbClr val="191919"/>
                          </a:solidFill>
                        </a:rPr>
                        <a:t> </a:t>
                      </a: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7</a:t>
                      </a:r>
                      <a:r>
                        <a:rPr lang="en" sz="700" u="none" strike="noStrike" cap="none">
                          <a:solidFill>
                            <a:srgbClr val="191919"/>
                          </a:solidFill>
                        </a:rPr>
                        <a:t> #FAFAFA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91919"/>
                          </a:solidFill>
                        </a:rPr>
                        <a:t>ASU White</a:t>
                      </a:r>
                      <a:r>
                        <a:rPr lang="en" sz="700">
                          <a:solidFill>
                            <a:srgbClr val="191919"/>
                          </a:solidFill>
                        </a:rPr>
                        <a:t> #FFFFFF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AFAF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1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500" b="1"/>
                        <a:t>Color tints.</a:t>
                      </a:r>
                      <a:r>
                        <a:rPr lang="en" sz="500"/>
                        <a:t> Brand palette tint variations for use in data visualizations and spreadsheets</a:t>
                      </a:r>
                      <a:endParaRPr sz="500"/>
                    </a:p>
                  </a:txBody>
                  <a:tcPr marL="0" marR="91425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1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C9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F5D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F0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A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BD9D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2ED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9D1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1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Gold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#FFF1C9</a:t>
                      </a:r>
                      <a:endParaRPr sz="700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Maroon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#DFC9CF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Green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#E9F5DB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25% ASU Blue</a:t>
                      </a:r>
                      <a:endParaRPr sz="70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/>
                        <a:t>#D6F0FA</a:t>
                      </a:r>
                      <a:endParaRPr sz="700" u="none" strike="noStrike" cap="none"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Orange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#FFEADE</a:t>
                      </a:r>
                      <a:endParaRPr sz="700" u="none" strike="noStrike" cap="none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Copper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#EBD9D2</a:t>
                      </a:r>
                      <a:endParaRPr/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Turquoise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#D2EDF0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25% ASU Pink 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91919"/>
                          </a:solidFill>
                        </a:rPr>
                        <a:t>#F9D1DC</a:t>
                      </a:r>
                      <a:endParaRPr sz="700">
                        <a:solidFill>
                          <a:srgbClr val="191919"/>
                        </a:solidFill>
                      </a:endParaRPr>
                    </a:p>
                  </a:txBody>
                  <a:tcPr marL="0" marR="91425" marT="91425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91425" marR="91425" marT="91425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635" name="Google Shape;4635;p120"/>
          <p:cNvGraphicFramePr/>
          <p:nvPr/>
        </p:nvGraphicFramePr>
        <p:xfrm>
          <a:off x="5969457" y="4075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{70E9CE28-838F-4684-BCFC-422A4D47B1B9}</a:tableStyleId>
              </a:tblPr>
              <a:tblGrid>
                <a:gridCol w="20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8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 u="none" strike="noStrike" cap="none"/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Error Red</a:t>
                      </a:r>
                      <a:endParaRPr sz="600" b="1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91919"/>
                          </a:solidFill>
                        </a:rPr>
                        <a:t>#CC2F2F </a:t>
                      </a:r>
                      <a:br>
                        <a:rPr lang="en" sz="600">
                          <a:solidFill>
                            <a:srgbClr val="191919"/>
                          </a:solidFill>
                        </a:rPr>
                      </a:br>
                      <a:endParaRPr sz="600">
                        <a:solidFill>
                          <a:srgbClr val="191919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 b="1">
                          <a:solidFill>
                            <a:srgbClr val="191919"/>
                          </a:solidFill>
                        </a:rPr>
                        <a:t>For digital use only</a:t>
                      </a:r>
                      <a:r>
                        <a:rPr lang="en" sz="600">
                          <a:solidFill>
                            <a:srgbClr val="191919"/>
                          </a:solidFill>
                        </a:rPr>
                        <a:t> to indicate system errors, issues or negative number values.</a:t>
                      </a:r>
                      <a:endParaRPr sz="700"/>
                    </a:p>
                  </a:txBody>
                  <a:tcPr marL="4570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rgbClr val="191919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9191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0_1_2">
    <p:bg>
      <p:bgPr>
        <a:solidFill>
          <a:schemeClr val="accent1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573025" y="4724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50" name="Google Shape;50;p1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729" t="13552" r="59274" b="16227"/>
          <a:stretch/>
        </p:blipFill>
        <p:spPr>
          <a:xfrm>
            <a:off x="8116825" y="4576775"/>
            <a:ext cx="8679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p1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638" name="Google Shape;4638;p1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39" name="Google Shape;4639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*Presentation title, photo background">
  <p:cSld name="1_20 Title slide with photo placeholder">
    <p:bg>
      <p:bgPr>
        <a:solidFill>
          <a:schemeClr val="lt1"/>
        </a:solidFill>
        <a:effectLst/>
      </p:bgPr>
    </p:bg>
    <p:spTree>
      <p:nvGrpSpPr>
        <p:cNvPr id="1" name="Shape 4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1" name="Google Shape;4641;p122"/>
          <p:cNvSpPr>
            <a:spLocks noGrp="1"/>
          </p:cNvSpPr>
          <p:nvPr>
            <p:ph type="pic" idx="2"/>
          </p:nvPr>
        </p:nvSpPr>
        <p:spPr>
          <a:xfrm>
            <a:off x="50" y="-3150"/>
            <a:ext cx="9144000" cy="4050300"/>
          </a:xfrm>
          <a:prstGeom prst="rect">
            <a:avLst/>
          </a:prstGeom>
          <a:noFill/>
          <a:ln>
            <a:noFill/>
          </a:ln>
        </p:spPr>
      </p:sp>
      <p:sp>
        <p:nvSpPr>
          <p:cNvPr id="4642" name="Google Shape;4642;p122"/>
          <p:cNvSpPr txBox="1">
            <a:spLocks noGrp="1"/>
          </p:cNvSpPr>
          <p:nvPr>
            <p:ph type="ctrTitle"/>
          </p:nvPr>
        </p:nvSpPr>
        <p:spPr>
          <a:xfrm>
            <a:off x="424925" y="1362325"/>
            <a:ext cx="8294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43" name="Google Shape;4643;p122"/>
          <p:cNvSpPr txBox="1">
            <a:spLocks noGrp="1"/>
          </p:cNvSpPr>
          <p:nvPr>
            <p:ph type="body" idx="1"/>
          </p:nvPr>
        </p:nvSpPr>
        <p:spPr>
          <a:xfrm>
            <a:off x="4208300" y="4271250"/>
            <a:ext cx="4510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b="1" i="0" u="none" strike="noStrike" cap="none">
                <a:solidFill>
                  <a:srgbClr val="000000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 i="0" u="none" strike="noStrike" cap="none">
                <a:solidFill>
                  <a:srgbClr val="000000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None/>
              <a:defRPr sz="8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: Title, text — one column, default">
  <p:cSld name="TITLE_ONLY_1">
    <p:spTree>
      <p:nvGrpSpPr>
        <p:cNvPr id="1" name="Shape 4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5" name="Google Shape;4645;p123"/>
          <p:cNvSpPr txBox="1">
            <a:spLocks noGrp="1"/>
          </p:cNvSpPr>
          <p:nvPr>
            <p:ph type="body" idx="1"/>
          </p:nvPr>
        </p:nvSpPr>
        <p:spPr>
          <a:xfrm>
            <a:off x="429875" y="884250"/>
            <a:ext cx="8289300" cy="3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6" name="Google Shape;4646;p12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294400" cy="5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" name="Google Shape;4648;p1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49" name="Google Shape;4649;p1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50" name="Google Shape;4650;p1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1" name="Google Shape;4651;p1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2" name="Google Shape;4652;p1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C5AB-F14E-0370-6EAF-00F6442074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AF0DE-3D42-98F2-95F7-D976D0203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E81E2-6515-DD10-314C-075373CD1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157BB-0B76-E3C3-D7DA-2BFF9BAE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26B13-8707-B28D-2713-D29B7DAC9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55367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4CF-D7B4-CFE9-CEC5-CEA500E4B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8707-8654-616B-09E5-058C6B269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BC2B2-A248-1958-80DF-ABBB5979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0575-5D47-ACFC-A404-FD132417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78292-484D-5EBC-5186-75156CEA9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955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0C0CE-D394-E304-F5FC-10B661F5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AAFED-FBC4-CC51-BF72-51AA219D3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2C6EC-A1EB-7AB6-60E1-91FE8CD51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2B6EF-C928-E3C6-AE80-5AEA66ED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1B8B8-4518-984E-0FE7-29E24BEC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456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2B43-3EEB-B8A5-4C4A-56BCF04C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A74D1-DEBC-6879-AC7B-1C24F80CE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C0A0F-4547-604C-4451-C674114E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9640DC-4E79-6ED2-BAF3-EB623AAE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887023-29F9-91FC-6E95-7250775E7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F667E-D5B8-8EFC-1A1B-8B80103D3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4161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82630-2EB6-3A38-B45B-4B0FDE75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E76B4-EA28-524D-A114-2C250B37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7CC2D2-D6C4-0864-7FA9-7853E6D29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7DD47-D9CF-2B47-76CA-C2617E855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514C8-2BE4-428F-CF91-3E026497D2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80B428-9043-932E-CDD0-E67150C3B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FD039-DE40-1476-6897-BB96411D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D91D98-D38B-53A3-6453-29BF1A058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4052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B70F-AF71-EC5E-436E-E4D3B5620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EA9EA-95CB-A89F-0131-CAD017A51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F152F-2AC2-FB50-6817-2ED1A36D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1B2E0-EF16-78AB-9CD4-617F70950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38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maroon">
  <p:cSld name="CUSTOM_19_1_2">
    <p:bg>
      <p:bgPr>
        <a:solidFill>
          <a:schemeClr val="accen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 rotWithShape="1">
          <a:blip r:embed="rId2">
            <a:alphaModFix/>
          </a:blip>
          <a:srcRect l="7060" t="13180" r="5884" b="8919"/>
          <a:stretch/>
        </p:blipFill>
        <p:spPr>
          <a:xfrm>
            <a:off x="7964425" y="4428975"/>
            <a:ext cx="930449" cy="48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57CB8E-EB75-E52D-94B4-96DB6D1B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F6F9B0-2038-743D-C23F-5D6F5515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2CC4E-9FC0-B464-F8EE-BBA689C2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88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66C2-A4CE-D244-6B23-E74CDA0A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AE629-C256-7977-140A-013F1B241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8DD39-031A-1BF2-D59E-C25EEF6C3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C0CB53-E58B-A7F5-15A7-15DD66C78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8BFDB-CD12-062F-A2E6-48555220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724D-518D-0677-FC2A-1568ED55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9640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98F2-FCA5-5753-0921-6BE26B0D4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BF6619-B512-02AC-61DF-0205EE2C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65CA2-A868-DF70-6B69-268D0ACE9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DC3CA-86D9-581B-73EC-2471FA4B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FB66E-D9B8-F973-4089-A563DF8A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A57FD-D62A-60A6-A966-D32C02F97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522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AB56A-FCEE-CE22-8A02-693EEE0EE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C758A-1707-A972-5F9C-6C5F20778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F2552-6123-5ACB-CC95-DA17EF61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E98E1-7044-B618-CF10-EB6A5C883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D51DC-030F-62A0-F492-D5D15EB7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209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04AAA2-E088-CA2D-01C6-512FDEBA2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058C04-E5E6-1DBD-E373-A27D0EC83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0D782-A929-810B-0800-68213DAD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9EDE1-32D7-B786-CEBB-F5216E54C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F1338-8C8C-CB1C-FF63-3710DB67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39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white">
  <p:cSld name="CUSTOM_20_1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black">
  <p:cSld name="CUSTOM_19_1_1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gold">
  <p:cSld name="CUSTOM_20_1_1_1_1">
    <p:bg>
      <p:bgPr>
        <a:solidFill>
          <a:schemeClr val="accen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preheader — maroon">
  <p:cSld name="CUSTOM_19_1_1_1_1">
    <p:bg>
      <p:bgPr>
        <a:solidFill>
          <a:schemeClr val="accen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 txBox="1">
            <a:spLocks noGrp="1"/>
          </p:cNvSpPr>
          <p:nvPr>
            <p:ph type="title"/>
          </p:nvPr>
        </p:nvSpPr>
        <p:spPr>
          <a:xfrm>
            <a:off x="420625" y="1144075"/>
            <a:ext cx="8385000" cy="36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l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, pattern background — white">
  <p:cSld name="CUSTOM_2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, pattern background — black">
  <p:cSld name="CUSTOM_2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0" y="-2225"/>
            <a:ext cx="9144003" cy="515012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3850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*READ ME — Find more branded templates and tools for your use">
  <p:cSld name="CUSTOM_18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/>
          <p:nvPr/>
        </p:nvSpPr>
        <p:spPr>
          <a:xfrm>
            <a:off x="2270850" y="0"/>
            <a:ext cx="6753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/>
              <a:t>Find more branded templates created for your use:</a:t>
            </a:r>
            <a:endParaRPr sz="5200" b="1"/>
          </a:p>
          <a:p>
            <a:pPr marL="0" lvl="0" indent="0" algn="l" rtl="0">
              <a:lnSpc>
                <a:spcPct val="8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https://brandguide.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asu.edu/tools/</a:t>
            </a:r>
            <a:b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</a:br>
            <a:r>
              <a:rPr lang="en" sz="5200" b="1">
                <a:solidFill>
                  <a:schemeClr val="dk1"/>
                </a:solidFill>
                <a:highlight>
                  <a:schemeClr val="accent1"/>
                </a:highlight>
              </a:rPr>
              <a:t>templates-libraries </a:t>
            </a:r>
            <a:endParaRPr sz="5200" b="1">
              <a:solidFill>
                <a:schemeClr val="dk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photo background">
  <p:cSld name="CUSTOM_2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>
            <a:spLocks noGrp="1"/>
          </p:cNvSpPr>
          <p:nvPr>
            <p:ph type="pic" idx="2"/>
          </p:nvPr>
        </p:nvSpPr>
        <p:spPr>
          <a:xfrm>
            <a:off x="10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420625" y="3091050"/>
            <a:ext cx="8385000" cy="793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with subtitle and text">
  <p:cSld name="CUSTOM_23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80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800"/>
              </a:spcBef>
              <a:spcAft>
                <a:spcPts val="80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265500" y="2715475"/>
            <a:ext cx="4045200" cy="132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black">
  <p:cSld name="CUSTOM_22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23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436325" y="1816500"/>
            <a:ext cx="8362800" cy="153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gold">
  <p:cSld name="CUSTOM_23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4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24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436325" y="1816625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Section intro — maroon">
  <p:cSld name="CUSTOM_22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/>
          <p:nvPr/>
        </p:nvSpPr>
        <p:spPr>
          <a:xfrm>
            <a:off x="0" y="1803750"/>
            <a:ext cx="9144000" cy="154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2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5"/>
          <p:cNvSpPr txBox="1">
            <a:spLocks noGrp="1"/>
          </p:cNvSpPr>
          <p:nvPr>
            <p:ph type="title"/>
          </p:nvPr>
        </p:nvSpPr>
        <p:spPr>
          <a:xfrm>
            <a:off x="436325" y="1816550"/>
            <a:ext cx="8362800" cy="1530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28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slide options divider &gt;&gt;&gt; choose from following templates →">
  <p:cSld name="CUSTOM_23_1_1_2">
    <p:bg>
      <p:bgPr>
        <a:solidFill>
          <a:schemeClr val="lt2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2411725" y="1598453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Title and text slide options</a:t>
            </a:r>
            <a:endParaRPr sz="7200" b="1">
              <a:solidFill>
                <a:srgbClr val="191919"/>
              </a:solidFill>
            </a:endParaRPr>
          </a:p>
        </p:txBody>
      </p:sp>
      <p:sp>
        <p:nvSpPr>
          <p:cNvPr id="94" name="Google Shape;94;p2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white">
  <p:cSld name="CUSTOM_22_1_1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— black">
  <p:cSld name="CUSTOM_23_1_1_1_1">
    <p:bg>
      <p:bgPr>
        <a:solidFill>
          <a:schemeClr val="dk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 — white">
  <p:cSld name="CUSTOM_22_1_1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3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>
            <a:off x="420900" y="1125700"/>
            <a:ext cx="8384700" cy="37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subTitle" idx="2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white">
  <p:cSld name="CUSTOM_23_1_1_1_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6669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0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4105500" cy="3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options divider &gt;&gt;&gt; choose from following templates →">
  <p:cSld name="CUSTOM_21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Presentation title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17" name="Google Shape;17;p4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gold">
  <p:cSld name="CUSTOM_23_1_1_1_1_2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31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1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1 column — black">
  <p:cSld name="CUSTOM_23_1_1_2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" name="Google Shape;114;p32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2"/>
          <p:cNvSpPr txBox="1">
            <a:spLocks noGrp="1"/>
          </p:cNvSpPr>
          <p:nvPr>
            <p:ph type="body" idx="1"/>
          </p:nvPr>
        </p:nvSpPr>
        <p:spPr>
          <a:xfrm>
            <a:off x="4937750" y="320050"/>
            <a:ext cx="37764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, 2 column — white">
  <p:cSld name="CUSTOM_22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3"/>
          <p:cNvSpPr txBox="1">
            <a:spLocks noGrp="1"/>
          </p:cNvSpPr>
          <p:nvPr>
            <p:ph type="body" idx="1"/>
          </p:nvPr>
        </p:nvSpPr>
        <p:spPr>
          <a:xfrm>
            <a:off x="420625" y="1152475"/>
            <a:ext cx="4105500" cy="3416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9" name="Google Shape;119;p33"/>
          <p:cNvSpPr txBox="1">
            <a:spLocks noGrp="1"/>
          </p:cNvSpPr>
          <p:nvPr>
            <p:ph type="body" idx="2"/>
          </p:nvPr>
        </p:nvSpPr>
        <p:spPr>
          <a:xfrm>
            <a:off x="4617725" y="1152475"/>
            <a:ext cx="4188000" cy="3416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0" name="Google Shape;120;p33"/>
          <p:cNvSpPr txBox="1">
            <a:spLocks noGrp="1"/>
          </p:cNvSpPr>
          <p:nvPr>
            <p:ph type="subTitle" idx="3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divider, 2 column — white">
  <p:cSld name="CUSTOM_23_1_1_1_1_2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4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4105500" cy="3833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4" name="Google Shape;124;p34"/>
          <p:cNvSpPr txBox="1">
            <a:spLocks noGrp="1"/>
          </p:cNvSpPr>
          <p:nvPr>
            <p:ph type="body" idx="2"/>
          </p:nvPr>
        </p:nvSpPr>
        <p:spPr>
          <a:xfrm>
            <a:off x="4617725" y="994550"/>
            <a:ext cx="4188000" cy="3833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25" name="Google Shape;125;p34"/>
          <p:cNvCxnSpPr/>
          <p:nvPr/>
        </p:nvCxnSpPr>
        <p:spPr>
          <a:xfrm>
            <a:off x="4576623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2 column, pattern — black">
  <p:cSld name="CUSTOM_23_1_1_2_1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-25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35"/>
          <p:cNvGrpSpPr/>
          <p:nvPr/>
        </p:nvGrpSpPr>
        <p:grpSpPr>
          <a:xfrm>
            <a:off x="4835313" y="-2210885"/>
            <a:ext cx="7143750" cy="4509800"/>
            <a:chOff x="238125" y="602600"/>
            <a:chExt cx="7143750" cy="4509800"/>
          </a:xfrm>
        </p:grpSpPr>
        <p:sp>
          <p:nvSpPr>
            <p:cNvPr id="129" name="Google Shape;129;p35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5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5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5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5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5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5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5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5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5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5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5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5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5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5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5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5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5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5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5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5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5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5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5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5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5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5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5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5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5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5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5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5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5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5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5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5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5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5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5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5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5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5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5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5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5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5"/>
          <p:cNvGrpSpPr/>
          <p:nvPr/>
        </p:nvGrpSpPr>
        <p:grpSpPr>
          <a:xfrm>
            <a:off x="-4743450" y="1969175"/>
            <a:ext cx="7143750" cy="4509800"/>
            <a:chOff x="238125" y="602600"/>
            <a:chExt cx="7143750" cy="4509800"/>
          </a:xfrm>
        </p:grpSpPr>
        <p:sp>
          <p:nvSpPr>
            <p:cNvPr id="604" name="Google Shape;604;p35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5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5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5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5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5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5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5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5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5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5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5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5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5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5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5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5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5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5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5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5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5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5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5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5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5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5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5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5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5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5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5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5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5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5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5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5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5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5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5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5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5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5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5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5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5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5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5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5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5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5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5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5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5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5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5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5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5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5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5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5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5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5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5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5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5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5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5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5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5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5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5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5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5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5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5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5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5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5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5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5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5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5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5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5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5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484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" name="Google Shape;1078;p35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35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35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35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35"/>
          <p:cNvSpPr txBox="1">
            <a:spLocks noGrp="1"/>
          </p:cNvSpPr>
          <p:nvPr>
            <p:ph type="title"/>
          </p:nvPr>
        </p:nvSpPr>
        <p:spPr>
          <a:xfrm>
            <a:off x="420700" y="315899"/>
            <a:ext cx="83763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</a:defRPr>
            </a:lvl1pPr>
            <a:lvl2pPr marR="0" lvl="1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3000"/>
              <a:buNone/>
              <a:defRPr sz="30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3" name="Google Shape;1083;p35"/>
          <p:cNvSpPr txBox="1">
            <a:spLocks noGrp="1"/>
          </p:cNvSpPr>
          <p:nvPr>
            <p:ph type="body" idx="1"/>
          </p:nvPr>
        </p:nvSpPr>
        <p:spPr>
          <a:xfrm>
            <a:off x="4249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91425" bIns="0" anchor="t" anchorCtr="0">
            <a:norm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4" name="Google Shape;1084;p35"/>
          <p:cNvSpPr txBox="1">
            <a:spLocks noGrp="1"/>
          </p:cNvSpPr>
          <p:nvPr>
            <p:ph type="body" idx="2"/>
          </p:nvPr>
        </p:nvSpPr>
        <p:spPr>
          <a:xfrm>
            <a:off x="4620525" y="994550"/>
            <a:ext cx="4098600" cy="383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75" tIns="0" rIns="0" bIns="0" anchor="t" anchorCtr="0">
            <a:normAutofit/>
          </a:bodyPr>
          <a:lstStyle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strike="noStrike" cap="none">
                <a:solidFill>
                  <a:schemeClr val="lt1"/>
                </a:solidFill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strike="noStrike" cap="none">
                <a:solidFill>
                  <a:schemeClr val="lt1"/>
                </a:solidFill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strike="noStrike" cap="none">
                <a:solidFill>
                  <a:schemeClr val="lt1"/>
                </a:solidFill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strike="noStrike" cap="none">
                <a:solidFill>
                  <a:schemeClr val="lt1"/>
                </a:solidFill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strike="noStrike" cap="none">
                <a:solidFill>
                  <a:schemeClr val="lt1"/>
                </a:solidFill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i="0" u="none" strike="noStrike" cap="none">
                <a:solidFill>
                  <a:schemeClr val="lt1"/>
                </a:solidFill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i="0" u="none" strike="noStrike" cap="none">
                <a:solidFill>
                  <a:schemeClr val="lt1"/>
                </a:solidFill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i="0" u="none" strike="noStrike" cap="none">
                <a:solidFill>
                  <a:schemeClr val="lt1"/>
                </a:solidFill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i="0" u="none" strike="noStrike" cap="none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 with subtitle, 2 column — gold image">
  <p:cSld name="CUSTOM_22_1_1_1_1_1_1_1"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36"/>
          <p:cNvPicPr preferRelativeResize="0"/>
          <p:nvPr/>
        </p:nvPicPr>
        <p:blipFill rotWithShape="1">
          <a:blip r:embed="rId2">
            <a:alphaModFix/>
          </a:blip>
          <a:srcRect r="1088"/>
          <a:stretch/>
        </p:blipFill>
        <p:spPr>
          <a:xfrm>
            <a:off x="0" y="0"/>
            <a:ext cx="9144003" cy="51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36"/>
          <p:cNvSpPr txBox="1">
            <a:spLocks noGrp="1"/>
          </p:cNvSpPr>
          <p:nvPr>
            <p:ph type="body" idx="1"/>
          </p:nvPr>
        </p:nvSpPr>
        <p:spPr>
          <a:xfrm>
            <a:off x="433675" y="1301025"/>
            <a:ext cx="4092600" cy="2454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88" name="Google Shape;1088;p3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9" name="Google Shape;1089;p36"/>
          <p:cNvSpPr txBox="1">
            <a:spLocks noGrp="1"/>
          </p:cNvSpPr>
          <p:nvPr>
            <p:ph type="subTitle" idx="2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0" name="Google Shape;1090;p36"/>
          <p:cNvSpPr txBox="1">
            <a:spLocks noGrp="1"/>
          </p:cNvSpPr>
          <p:nvPr>
            <p:ph type="body" idx="3"/>
          </p:nvPr>
        </p:nvSpPr>
        <p:spPr>
          <a:xfrm>
            <a:off x="4617725" y="1301025"/>
            <a:ext cx="4092600" cy="2454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, pattern — white">
  <p:cSld name="CUSTOM_23_1_1_1_1_1_1_2_3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7"/>
          <p:cNvPicPr preferRelativeResize="0"/>
          <p:nvPr/>
        </p:nvPicPr>
        <p:blipFill rotWithShape="1">
          <a:blip r:embed="rId2">
            <a:alphaModFix/>
          </a:blip>
          <a:srcRect r="67703"/>
          <a:stretch/>
        </p:blipFill>
        <p:spPr>
          <a:xfrm>
            <a:off x="0" y="0"/>
            <a:ext cx="29532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37"/>
          <p:cNvSpPr txBox="1">
            <a:spLocks noGrp="1"/>
          </p:cNvSpPr>
          <p:nvPr>
            <p:ph type="body" idx="1"/>
          </p:nvPr>
        </p:nvSpPr>
        <p:spPr>
          <a:xfrm>
            <a:off x="33558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37"/>
          <p:cNvSpPr txBox="1">
            <a:spLocks noGrp="1"/>
          </p:cNvSpPr>
          <p:nvPr>
            <p:ph type="body" idx="2"/>
          </p:nvPr>
        </p:nvSpPr>
        <p:spPr>
          <a:xfrm>
            <a:off x="6180650" y="323850"/>
            <a:ext cx="2515200" cy="45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95" name="Google Shape;1095;p37"/>
          <p:cNvSpPr txBox="1">
            <a:spLocks noGrp="1"/>
          </p:cNvSpPr>
          <p:nvPr>
            <p:ph type="title"/>
          </p:nvPr>
        </p:nvSpPr>
        <p:spPr>
          <a:xfrm>
            <a:off x="323550" y="315900"/>
            <a:ext cx="2515200" cy="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2 column with divider — white">
  <p:cSld name="CUSTOM_23_1_1_2_1_1_1_1_2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8" name="Google Shape;1098;p38"/>
          <p:cNvSpPr txBox="1">
            <a:spLocks noGrp="1"/>
          </p:cNvSpPr>
          <p:nvPr>
            <p:ph type="body" idx="1"/>
          </p:nvPr>
        </p:nvSpPr>
        <p:spPr>
          <a:xfrm>
            <a:off x="420625" y="1000075"/>
            <a:ext cx="4105500" cy="2346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2"/>
          </p:nvPr>
        </p:nvSpPr>
        <p:spPr>
          <a:xfrm>
            <a:off x="4617725" y="1000075"/>
            <a:ext cx="4188000" cy="2346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00" name="Google Shape;1100;p38"/>
          <p:cNvCxnSpPr/>
          <p:nvPr/>
        </p:nvCxnSpPr>
        <p:spPr>
          <a:xfrm>
            <a:off x="4576623" y="1153791"/>
            <a:ext cx="0" cy="2020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1" name="Google Shape;1101;p38"/>
          <p:cNvSpPr txBox="1">
            <a:spLocks noGrp="1"/>
          </p:cNvSpPr>
          <p:nvPr>
            <p:ph type="body" idx="3"/>
          </p:nvPr>
        </p:nvSpPr>
        <p:spPr>
          <a:xfrm>
            <a:off x="420625" y="3561650"/>
            <a:ext cx="8384700" cy="12663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with subtitle, 3 column — white">
  <p:cSld name="CUSTOM_23_1_1_1_1_1_1_1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4" name="Google Shape;1104;p39"/>
          <p:cNvSpPr txBox="1">
            <a:spLocks noGrp="1"/>
          </p:cNvSpPr>
          <p:nvPr>
            <p:ph type="subTitle" idx="1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39"/>
          <p:cNvSpPr txBox="1">
            <a:spLocks noGrp="1"/>
          </p:cNvSpPr>
          <p:nvPr>
            <p:ph type="body" idx="2"/>
          </p:nvPr>
        </p:nvSpPr>
        <p:spPr>
          <a:xfrm>
            <a:off x="420625" y="1237902"/>
            <a:ext cx="2718000" cy="3599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6" name="Google Shape;1106;p39"/>
          <p:cNvSpPr txBox="1">
            <a:spLocks noGrp="1"/>
          </p:cNvSpPr>
          <p:nvPr>
            <p:ph type="body" idx="3"/>
          </p:nvPr>
        </p:nvSpPr>
        <p:spPr>
          <a:xfrm>
            <a:off x="3355850" y="1237902"/>
            <a:ext cx="2718000" cy="3599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07" name="Google Shape;1107;p39"/>
          <p:cNvSpPr txBox="1">
            <a:spLocks noGrp="1"/>
          </p:cNvSpPr>
          <p:nvPr>
            <p:ph type="body" idx="4"/>
          </p:nvPr>
        </p:nvSpPr>
        <p:spPr>
          <a:xfrm>
            <a:off x="6291075" y="1237902"/>
            <a:ext cx="2514300" cy="3599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 with dividers — white">
  <p:cSld name="CUSTOM_22_1_1_1_1_1_1_2"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4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40"/>
          <p:cNvSpPr txBox="1">
            <a:spLocks noGrp="1"/>
          </p:cNvSpPr>
          <p:nvPr>
            <p:ph type="body" idx="1"/>
          </p:nvPr>
        </p:nvSpPr>
        <p:spPr>
          <a:xfrm>
            <a:off x="420625" y="1009300"/>
            <a:ext cx="2718000" cy="38187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111" name="Google Shape;1111;p40"/>
          <p:cNvSpPr txBox="1">
            <a:spLocks noGrp="1"/>
          </p:cNvSpPr>
          <p:nvPr>
            <p:ph type="body" idx="2"/>
          </p:nvPr>
        </p:nvSpPr>
        <p:spPr>
          <a:xfrm>
            <a:off x="3355850" y="1009300"/>
            <a:ext cx="2718000" cy="38187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2" name="Google Shape;1112;p40"/>
          <p:cNvCxnSpPr/>
          <p:nvPr/>
        </p:nvCxnSpPr>
        <p:spPr>
          <a:xfrm>
            <a:off x="6244938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3" name="Google Shape;1113;p40"/>
          <p:cNvSpPr txBox="1">
            <a:spLocks noGrp="1"/>
          </p:cNvSpPr>
          <p:nvPr>
            <p:ph type="body" idx="3"/>
          </p:nvPr>
        </p:nvSpPr>
        <p:spPr>
          <a:xfrm>
            <a:off x="6291075" y="1009300"/>
            <a:ext cx="2514300" cy="38187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1114" name="Google Shape;1114;p40"/>
          <p:cNvCxnSpPr/>
          <p:nvPr/>
        </p:nvCxnSpPr>
        <p:spPr>
          <a:xfrm>
            <a:off x="3306263" y="1189524"/>
            <a:ext cx="0" cy="3357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subtitle">
  <p:cSld name="CUSTOM_20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420625" y="1254825"/>
            <a:ext cx="8411700" cy="286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420600" y="4227350"/>
            <a:ext cx="8411700" cy="600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1" name="Google Shape;21;p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320050" y="184550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3 column, pattern — black and white">
  <p:cSld name="CUSTOM_23_1_1_1_1_2_1_1_2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1"/>
          <p:cNvGrpSpPr/>
          <p:nvPr/>
        </p:nvGrpSpPr>
        <p:grpSpPr>
          <a:xfrm>
            <a:off x="-3955242" y="2101698"/>
            <a:ext cx="6994446" cy="4415545"/>
            <a:chOff x="238125" y="602600"/>
            <a:chExt cx="7143750" cy="4509800"/>
          </a:xfrm>
        </p:grpSpPr>
        <p:sp>
          <p:nvSpPr>
            <p:cNvPr id="1117" name="Google Shape;1117;p41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1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1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1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1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1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1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1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1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1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1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1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1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1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1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1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1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1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1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1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1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1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1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1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1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1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1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1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1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1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1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1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1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1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1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1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1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1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1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1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1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1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1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1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1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1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1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1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1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1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1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1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1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1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1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1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1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1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1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1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1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1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1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1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1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1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1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1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1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1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1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1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1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1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1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1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1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1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1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1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1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1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1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1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1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1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1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1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1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1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1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1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1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1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1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1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1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1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1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1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1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1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1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1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1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1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1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1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1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1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1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1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1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1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1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1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1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1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1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1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1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1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1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1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1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1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1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1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1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1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1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1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1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1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1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1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1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1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1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1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1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1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1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1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1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1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1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1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1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1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1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1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1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1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1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1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1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1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1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1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1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1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1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1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1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1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1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1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1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1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1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1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1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1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1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1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1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1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1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1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1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1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1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1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1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1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1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1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1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1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1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1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1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1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1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1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1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1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1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1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1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1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1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1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1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1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1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1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1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1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1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1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1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1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1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1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1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1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1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1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1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1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1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1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1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1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1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1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1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1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1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1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1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1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1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1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1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1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1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1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1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1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1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1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1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1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1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1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1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1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1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1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1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1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1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1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1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1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1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1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1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1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1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1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1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1" name="Google Shape;1591;p41"/>
          <p:cNvGrpSpPr/>
          <p:nvPr/>
        </p:nvGrpSpPr>
        <p:grpSpPr>
          <a:xfrm>
            <a:off x="5397752" y="-924485"/>
            <a:ext cx="4818459" cy="3041860"/>
            <a:chOff x="238125" y="602600"/>
            <a:chExt cx="7143750" cy="4509800"/>
          </a:xfrm>
        </p:grpSpPr>
        <p:sp>
          <p:nvSpPr>
            <p:cNvPr id="1592" name="Google Shape;1592;p41"/>
            <p:cNvSpPr/>
            <p:nvPr/>
          </p:nvSpPr>
          <p:spPr>
            <a:xfrm>
              <a:off x="2514425" y="1130250"/>
              <a:ext cx="218325" cy="579250"/>
            </a:xfrm>
            <a:custGeom>
              <a:avLst/>
              <a:gdLst/>
              <a:ahLst/>
              <a:cxnLst/>
              <a:rect l="l" t="t" r="r" b="b"/>
              <a:pathLst>
                <a:path w="8733" h="23170" extrusionOk="0">
                  <a:moveTo>
                    <a:pt x="8513" y="0"/>
                  </a:moveTo>
                  <a:lnTo>
                    <a:pt x="8469" y="44"/>
                  </a:lnTo>
                  <a:lnTo>
                    <a:pt x="8425" y="88"/>
                  </a:lnTo>
                  <a:lnTo>
                    <a:pt x="7416" y="1273"/>
                  </a:lnTo>
                  <a:lnTo>
                    <a:pt x="7372" y="1317"/>
                  </a:lnTo>
                  <a:lnTo>
                    <a:pt x="6231" y="3555"/>
                  </a:lnTo>
                  <a:lnTo>
                    <a:pt x="4081" y="7416"/>
                  </a:lnTo>
                  <a:lnTo>
                    <a:pt x="2633" y="10225"/>
                  </a:lnTo>
                  <a:lnTo>
                    <a:pt x="1492" y="12989"/>
                  </a:lnTo>
                  <a:lnTo>
                    <a:pt x="1492" y="13033"/>
                  </a:lnTo>
                  <a:lnTo>
                    <a:pt x="1009" y="15315"/>
                  </a:lnTo>
                  <a:lnTo>
                    <a:pt x="965" y="15359"/>
                  </a:lnTo>
                  <a:lnTo>
                    <a:pt x="1097" y="20010"/>
                  </a:lnTo>
                  <a:lnTo>
                    <a:pt x="614" y="21195"/>
                  </a:lnTo>
                  <a:lnTo>
                    <a:pt x="0" y="22906"/>
                  </a:lnTo>
                  <a:lnTo>
                    <a:pt x="0" y="22994"/>
                  </a:lnTo>
                  <a:lnTo>
                    <a:pt x="0" y="23038"/>
                  </a:lnTo>
                  <a:lnTo>
                    <a:pt x="44" y="23125"/>
                  </a:lnTo>
                  <a:lnTo>
                    <a:pt x="132" y="23125"/>
                  </a:lnTo>
                  <a:lnTo>
                    <a:pt x="176" y="23169"/>
                  </a:lnTo>
                  <a:lnTo>
                    <a:pt x="263" y="23125"/>
                  </a:lnTo>
                  <a:lnTo>
                    <a:pt x="351" y="23038"/>
                  </a:lnTo>
                  <a:lnTo>
                    <a:pt x="965" y="21282"/>
                  </a:lnTo>
                  <a:lnTo>
                    <a:pt x="1448" y="20142"/>
                  </a:lnTo>
                  <a:lnTo>
                    <a:pt x="1448" y="20054"/>
                  </a:lnTo>
                  <a:lnTo>
                    <a:pt x="1317" y="15359"/>
                  </a:lnTo>
                  <a:lnTo>
                    <a:pt x="1799" y="13121"/>
                  </a:lnTo>
                  <a:lnTo>
                    <a:pt x="2940" y="10356"/>
                  </a:lnTo>
                  <a:lnTo>
                    <a:pt x="4388" y="7592"/>
                  </a:lnTo>
                  <a:lnTo>
                    <a:pt x="6538" y="3730"/>
                  </a:lnTo>
                  <a:lnTo>
                    <a:pt x="7679" y="1492"/>
                  </a:lnTo>
                  <a:lnTo>
                    <a:pt x="8688" y="308"/>
                  </a:lnTo>
                  <a:lnTo>
                    <a:pt x="8732" y="220"/>
                  </a:lnTo>
                  <a:lnTo>
                    <a:pt x="8732" y="176"/>
                  </a:lnTo>
                  <a:lnTo>
                    <a:pt x="8688" y="88"/>
                  </a:lnTo>
                  <a:lnTo>
                    <a:pt x="8645" y="44"/>
                  </a:lnTo>
                  <a:lnTo>
                    <a:pt x="86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1"/>
            <p:cNvSpPr/>
            <p:nvPr/>
          </p:nvSpPr>
          <p:spPr>
            <a:xfrm>
              <a:off x="1900100" y="1539425"/>
              <a:ext cx="342275" cy="551825"/>
            </a:xfrm>
            <a:custGeom>
              <a:avLst/>
              <a:gdLst/>
              <a:ahLst/>
              <a:cxnLst/>
              <a:rect l="l" t="t" r="r" b="b"/>
              <a:pathLst>
                <a:path w="13691" h="22073" extrusionOk="0">
                  <a:moveTo>
                    <a:pt x="13427" y="1"/>
                  </a:moveTo>
                  <a:lnTo>
                    <a:pt x="13384" y="45"/>
                  </a:lnTo>
                  <a:lnTo>
                    <a:pt x="13340" y="89"/>
                  </a:lnTo>
                  <a:lnTo>
                    <a:pt x="12725" y="1405"/>
                  </a:lnTo>
                  <a:lnTo>
                    <a:pt x="8952" y="7504"/>
                  </a:lnTo>
                  <a:lnTo>
                    <a:pt x="8952" y="7548"/>
                  </a:lnTo>
                  <a:lnTo>
                    <a:pt x="8162" y="9698"/>
                  </a:lnTo>
                  <a:lnTo>
                    <a:pt x="6494" y="12112"/>
                  </a:lnTo>
                  <a:lnTo>
                    <a:pt x="3642" y="16412"/>
                  </a:lnTo>
                  <a:lnTo>
                    <a:pt x="2282" y="17334"/>
                  </a:lnTo>
                  <a:lnTo>
                    <a:pt x="2238" y="17377"/>
                  </a:lnTo>
                  <a:lnTo>
                    <a:pt x="1273" y="18913"/>
                  </a:lnTo>
                  <a:lnTo>
                    <a:pt x="1229" y="18913"/>
                  </a:lnTo>
                  <a:lnTo>
                    <a:pt x="0" y="21809"/>
                  </a:lnTo>
                  <a:lnTo>
                    <a:pt x="0" y="21897"/>
                  </a:lnTo>
                  <a:lnTo>
                    <a:pt x="0" y="21985"/>
                  </a:lnTo>
                  <a:lnTo>
                    <a:pt x="44" y="22029"/>
                  </a:lnTo>
                  <a:lnTo>
                    <a:pt x="88" y="22073"/>
                  </a:lnTo>
                  <a:lnTo>
                    <a:pt x="176" y="22073"/>
                  </a:lnTo>
                  <a:lnTo>
                    <a:pt x="263" y="22029"/>
                  </a:lnTo>
                  <a:lnTo>
                    <a:pt x="307" y="21985"/>
                  </a:lnTo>
                  <a:lnTo>
                    <a:pt x="1580" y="19089"/>
                  </a:lnTo>
                  <a:lnTo>
                    <a:pt x="2545" y="17597"/>
                  </a:lnTo>
                  <a:lnTo>
                    <a:pt x="3861" y="16675"/>
                  </a:lnTo>
                  <a:lnTo>
                    <a:pt x="3905" y="16631"/>
                  </a:lnTo>
                  <a:lnTo>
                    <a:pt x="6801" y="12287"/>
                  </a:lnTo>
                  <a:lnTo>
                    <a:pt x="8425" y="9874"/>
                  </a:lnTo>
                  <a:lnTo>
                    <a:pt x="8469" y="9830"/>
                  </a:lnTo>
                  <a:lnTo>
                    <a:pt x="9259" y="7680"/>
                  </a:lnTo>
                  <a:lnTo>
                    <a:pt x="13033" y="1580"/>
                  </a:lnTo>
                  <a:lnTo>
                    <a:pt x="13033" y="1537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47" y="132"/>
                  </a:lnTo>
                  <a:lnTo>
                    <a:pt x="13647" y="89"/>
                  </a:lnTo>
                  <a:lnTo>
                    <a:pt x="13559" y="45"/>
                  </a:lnTo>
                  <a:lnTo>
                    <a:pt x="135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1"/>
            <p:cNvSpPr/>
            <p:nvPr/>
          </p:nvSpPr>
          <p:spPr>
            <a:xfrm>
              <a:off x="2455175" y="1144500"/>
              <a:ext cx="289650" cy="673600"/>
            </a:xfrm>
            <a:custGeom>
              <a:avLst/>
              <a:gdLst/>
              <a:ahLst/>
              <a:cxnLst/>
              <a:rect l="l" t="t" r="r" b="b"/>
              <a:pathLst>
                <a:path w="11586" h="26944" extrusionOk="0">
                  <a:moveTo>
                    <a:pt x="11366" y="1"/>
                  </a:moveTo>
                  <a:lnTo>
                    <a:pt x="11278" y="45"/>
                  </a:lnTo>
                  <a:lnTo>
                    <a:pt x="11234" y="133"/>
                  </a:lnTo>
                  <a:lnTo>
                    <a:pt x="10093" y="2502"/>
                  </a:lnTo>
                  <a:lnTo>
                    <a:pt x="7197" y="7768"/>
                  </a:lnTo>
                  <a:lnTo>
                    <a:pt x="5881" y="10401"/>
                  </a:lnTo>
                  <a:lnTo>
                    <a:pt x="4827" y="13033"/>
                  </a:lnTo>
                  <a:lnTo>
                    <a:pt x="4432" y="15315"/>
                  </a:lnTo>
                  <a:lnTo>
                    <a:pt x="4432" y="15359"/>
                  </a:lnTo>
                  <a:lnTo>
                    <a:pt x="4652" y="20054"/>
                  </a:lnTo>
                  <a:lnTo>
                    <a:pt x="4301" y="20932"/>
                  </a:lnTo>
                  <a:lnTo>
                    <a:pt x="2195" y="24354"/>
                  </a:lnTo>
                  <a:lnTo>
                    <a:pt x="44" y="26680"/>
                  </a:lnTo>
                  <a:lnTo>
                    <a:pt x="1" y="26724"/>
                  </a:lnTo>
                  <a:lnTo>
                    <a:pt x="1" y="26812"/>
                  </a:lnTo>
                  <a:lnTo>
                    <a:pt x="44" y="26856"/>
                  </a:lnTo>
                  <a:lnTo>
                    <a:pt x="88" y="26900"/>
                  </a:lnTo>
                  <a:lnTo>
                    <a:pt x="176" y="26943"/>
                  </a:lnTo>
                  <a:lnTo>
                    <a:pt x="264" y="26943"/>
                  </a:lnTo>
                  <a:lnTo>
                    <a:pt x="308" y="26900"/>
                  </a:lnTo>
                  <a:lnTo>
                    <a:pt x="2458" y="24574"/>
                  </a:lnTo>
                  <a:lnTo>
                    <a:pt x="2502" y="24574"/>
                  </a:lnTo>
                  <a:lnTo>
                    <a:pt x="4608" y="21107"/>
                  </a:lnTo>
                  <a:lnTo>
                    <a:pt x="4608" y="21063"/>
                  </a:lnTo>
                  <a:lnTo>
                    <a:pt x="5003" y="20142"/>
                  </a:lnTo>
                  <a:lnTo>
                    <a:pt x="5003" y="20098"/>
                  </a:lnTo>
                  <a:lnTo>
                    <a:pt x="4784" y="15359"/>
                  </a:lnTo>
                  <a:lnTo>
                    <a:pt x="5178" y="13121"/>
                  </a:lnTo>
                  <a:lnTo>
                    <a:pt x="6188" y="10532"/>
                  </a:lnTo>
                  <a:lnTo>
                    <a:pt x="7504" y="7943"/>
                  </a:lnTo>
                  <a:lnTo>
                    <a:pt x="10444" y="2634"/>
                  </a:lnTo>
                  <a:lnTo>
                    <a:pt x="11585" y="264"/>
                  </a:lnTo>
                  <a:lnTo>
                    <a:pt x="11585" y="176"/>
                  </a:lnTo>
                  <a:lnTo>
                    <a:pt x="11585" y="133"/>
                  </a:lnTo>
                  <a:lnTo>
                    <a:pt x="11541" y="89"/>
                  </a:lnTo>
                  <a:lnTo>
                    <a:pt x="11497" y="45"/>
                  </a:lnTo>
                  <a:lnTo>
                    <a:pt x="1140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1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1"/>
            <p:cNvSpPr/>
            <p:nvPr/>
          </p:nvSpPr>
          <p:spPr>
            <a:xfrm>
              <a:off x="2189700" y="2124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1"/>
            <p:cNvSpPr/>
            <p:nvPr/>
          </p:nvSpPr>
          <p:spPr>
            <a:xfrm>
              <a:off x="2390450" y="1169750"/>
              <a:ext cx="283050" cy="636275"/>
            </a:xfrm>
            <a:custGeom>
              <a:avLst/>
              <a:gdLst/>
              <a:ahLst/>
              <a:cxnLst/>
              <a:rect l="l" t="t" r="r" b="b"/>
              <a:pathLst>
                <a:path w="11322" h="25451" extrusionOk="0">
                  <a:moveTo>
                    <a:pt x="11058" y="0"/>
                  </a:moveTo>
                  <a:lnTo>
                    <a:pt x="11015" y="88"/>
                  </a:lnTo>
                  <a:lnTo>
                    <a:pt x="9698" y="2370"/>
                  </a:lnTo>
                  <a:lnTo>
                    <a:pt x="8338" y="4871"/>
                  </a:lnTo>
                  <a:lnTo>
                    <a:pt x="6714" y="7899"/>
                  </a:lnTo>
                  <a:lnTo>
                    <a:pt x="5442" y="10839"/>
                  </a:lnTo>
                  <a:lnTo>
                    <a:pt x="4871" y="13164"/>
                  </a:lnTo>
                  <a:lnTo>
                    <a:pt x="4827" y="13208"/>
                  </a:lnTo>
                  <a:lnTo>
                    <a:pt x="4871" y="17903"/>
                  </a:lnTo>
                  <a:lnTo>
                    <a:pt x="4389" y="19088"/>
                  </a:lnTo>
                  <a:lnTo>
                    <a:pt x="3467" y="20712"/>
                  </a:lnTo>
                  <a:lnTo>
                    <a:pt x="1800" y="23388"/>
                  </a:lnTo>
                  <a:lnTo>
                    <a:pt x="44" y="25144"/>
                  </a:lnTo>
                  <a:lnTo>
                    <a:pt x="1" y="25187"/>
                  </a:lnTo>
                  <a:lnTo>
                    <a:pt x="1" y="25275"/>
                  </a:lnTo>
                  <a:lnTo>
                    <a:pt x="1" y="25319"/>
                  </a:lnTo>
                  <a:lnTo>
                    <a:pt x="44" y="25363"/>
                  </a:lnTo>
                  <a:lnTo>
                    <a:pt x="132" y="25407"/>
                  </a:lnTo>
                  <a:lnTo>
                    <a:pt x="176" y="25451"/>
                  </a:lnTo>
                  <a:lnTo>
                    <a:pt x="264" y="25407"/>
                  </a:lnTo>
                  <a:lnTo>
                    <a:pt x="308" y="25363"/>
                  </a:lnTo>
                  <a:lnTo>
                    <a:pt x="2063" y="23608"/>
                  </a:lnTo>
                  <a:lnTo>
                    <a:pt x="3774" y="20887"/>
                  </a:lnTo>
                  <a:lnTo>
                    <a:pt x="4696" y="19220"/>
                  </a:lnTo>
                  <a:lnTo>
                    <a:pt x="5222" y="17991"/>
                  </a:lnTo>
                  <a:lnTo>
                    <a:pt x="5222" y="17947"/>
                  </a:lnTo>
                  <a:lnTo>
                    <a:pt x="5179" y="13208"/>
                  </a:lnTo>
                  <a:lnTo>
                    <a:pt x="5793" y="10970"/>
                  </a:lnTo>
                  <a:lnTo>
                    <a:pt x="7021" y="8030"/>
                  </a:lnTo>
                  <a:lnTo>
                    <a:pt x="8645" y="5046"/>
                  </a:lnTo>
                  <a:lnTo>
                    <a:pt x="10005" y="2545"/>
                  </a:lnTo>
                  <a:lnTo>
                    <a:pt x="11322" y="263"/>
                  </a:lnTo>
                  <a:lnTo>
                    <a:pt x="11322" y="176"/>
                  </a:lnTo>
                  <a:lnTo>
                    <a:pt x="11322" y="88"/>
                  </a:lnTo>
                  <a:lnTo>
                    <a:pt x="11278" y="44"/>
                  </a:lnTo>
                  <a:lnTo>
                    <a:pt x="112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1"/>
            <p:cNvSpPr/>
            <p:nvPr/>
          </p:nvSpPr>
          <p:spPr>
            <a:xfrm>
              <a:off x="2312575" y="1160975"/>
              <a:ext cx="334600" cy="736100"/>
            </a:xfrm>
            <a:custGeom>
              <a:avLst/>
              <a:gdLst/>
              <a:ahLst/>
              <a:cxnLst/>
              <a:rect l="l" t="t" r="r" b="b"/>
              <a:pathLst>
                <a:path w="13384" h="29444" extrusionOk="0">
                  <a:moveTo>
                    <a:pt x="13164" y="0"/>
                  </a:moveTo>
                  <a:lnTo>
                    <a:pt x="13120" y="44"/>
                  </a:lnTo>
                  <a:lnTo>
                    <a:pt x="13076" y="88"/>
                  </a:lnTo>
                  <a:lnTo>
                    <a:pt x="11979" y="2019"/>
                  </a:lnTo>
                  <a:lnTo>
                    <a:pt x="10531" y="4564"/>
                  </a:lnTo>
                  <a:lnTo>
                    <a:pt x="8908" y="7679"/>
                  </a:lnTo>
                  <a:lnTo>
                    <a:pt x="7548" y="10663"/>
                  </a:lnTo>
                  <a:lnTo>
                    <a:pt x="6889" y="12945"/>
                  </a:lnTo>
                  <a:lnTo>
                    <a:pt x="6889" y="12989"/>
                  </a:lnTo>
                  <a:lnTo>
                    <a:pt x="6802" y="17684"/>
                  </a:lnTo>
                  <a:lnTo>
                    <a:pt x="6363" y="18913"/>
                  </a:lnTo>
                  <a:lnTo>
                    <a:pt x="5441" y="20404"/>
                  </a:lnTo>
                  <a:lnTo>
                    <a:pt x="3949" y="22906"/>
                  </a:lnTo>
                  <a:lnTo>
                    <a:pt x="0" y="29181"/>
                  </a:lnTo>
                  <a:lnTo>
                    <a:pt x="0" y="29224"/>
                  </a:lnTo>
                  <a:lnTo>
                    <a:pt x="0" y="29312"/>
                  </a:lnTo>
                  <a:lnTo>
                    <a:pt x="44" y="29356"/>
                  </a:lnTo>
                  <a:lnTo>
                    <a:pt x="88" y="29400"/>
                  </a:lnTo>
                  <a:lnTo>
                    <a:pt x="176" y="29444"/>
                  </a:lnTo>
                  <a:lnTo>
                    <a:pt x="263" y="29444"/>
                  </a:lnTo>
                  <a:lnTo>
                    <a:pt x="307" y="29356"/>
                  </a:lnTo>
                  <a:lnTo>
                    <a:pt x="4256" y="23125"/>
                  </a:lnTo>
                  <a:lnTo>
                    <a:pt x="5748" y="20624"/>
                  </a:lnTo>
                  <a:lnTo>
                    <a:pt x="6670" y="19088"/>
                  </a:lnTo>
                  <a:lnTo>
                    <a:pt x="6670" y="19044"/>
                  </a:lnTo>
                  <a:lnTo>
                    <a:pt x="7109" y="17772"/>
                  </a:lnTo>
                  <a:lnTo>
                    <a:pt x="7153" y="17684"/>
                  </a:lnTo>
                  <a:lnTo>
                    <a:pt x="7240" y="13033"/>
                  </a:lnTo>
                  <a:lnTo>
                    <a:pt x="7855" y="10795"/>
                  </a:lnTo>
                  <a:lnTo>
                    <a:pt x="9215" y="7811"/>
                  </a:lnTo>
                  <a:lnTo>
                    <a:pt x="10839" y="4695"/>
                  </a:lnTo>
                  <a:lnTo>
                    <a:pt x="12287" y="2194"/>
                  </a:lnTo>
                  <a:lnTo>
                    <a:pt x="13384" y="263"/>
                  </a:lnTo>
                  <a:lnTo>
                    <a:pt x="13384" y="176"/>
                  </a:lnTo>
                  <a:lnTo>
                    <a:pt x="13384" y="132"/>
                  </a:lnTo>
                  <a:lnTo>
                    <a:pt x="13340" y="44"/>
                  </a:lnTo>
                  <a:lnTo>
                    <a:pt x="132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1"/>
            <p:cNvSpPr/>
            <p:nvPr/>
          </p:nvSpPr>
          <p:spPr>
            <a:xfrm>
              <a:off x="3607050" y="1646950"/>
              <a:ext cx="2156750" cy="843625"/>
            </a:xfrm>
            <a:custGeom>
              <a:avLst/>
              <a:gdLst/>
              <a:ahLst/>
              <a:cxnLst/>
              <a:rect l="l" t="t" r="r" b="b"/>
              <a:pathLst>
                <a:path w="86270" h="33745" extrusionOk="0">
                  <a:moveTo>
                    <a:pt x="77318" y="0"/>
                  </a:moveTo>
                  <a:lnTo>
                    <a:pt x="74027" y="658"/>
                  </a:lnTo>
                  <a:lnTo>
                    <a:pt x="70077" y="1053"/>
                  </a:lnTo>
                  <a:lnTo>
                    <a:pt x="67444" y="1492"/>
                  </a:lnTo>
                  <a:lnTo>
                    <a:pt x="67401" y="1492"/>
                  </a:lnTo>
                  <a:lnTo>
                    <a:pt x="66084" y="1931"/>
                  </a:lnTo>
                  <a:lnTo>
                    <a:pt x="66040" y="1975"/>
                  </a:lnTo>
                  <a:lnTo>
                    <a:pt x="65031" y="3116"/>
                  </a:lnTo>
                  <a:lnTo>
                    <a:pt x="63188" y="4695"/>
                  </a:lnTo>
                  <a:lnTo>
                    <a:pt x="57396" y="7416"/>
                  </a:lnTo>
                  <a:lnTo>
                    <a:pt x="53754" y="8776"/>
                  </a:lnTo>
                  <a:lnTo>
                    <a:pt x="48751" y="10312"/>
                  </a:lnTo>
                  <a:lnTo>
                    <a:pt x="48707" y="10312"/>
                  </a:lnTo>
                  <a:lnTo>
                    <a:pt x="46206" y="11453"/>
                  </a:lnTo>
                  <a:lnTo>
                    <a:pt x="39800" y="14832"/>
                  </a:lnTo>
                  <a:lnTo>
                    <a:pt x="36421" y="17113"/>
                  </a:lnTo>
                  <a:lnTo>
                    <a:pt x="32077" y="19878"/>
                  </a:lnTo>
                  <a:lnTo>
                    <a:pt x="28391" y="22028"/>
                  </a:lnTo>
                  <a:lnTo>
                    <a:pt x="26855" y="22686"/>
                  </a:lnTo>
                  <a:lnTo>
                    <a:pt x="22291" y="21501"/>
                  </a:lnTo>
                  <a:lnTo>
                    <a:pt x="20624" y="20975"/>
                  </a:lnTo>
                  <a:lnTo>
                    <a:pt x="20054" y="20975"/>
                  </a:lnTo>
                  <a:lnTo>
                    <a:pt x="19966" y="21019"/>
                  </a:lnTo>
                  <a:lnTo>
                    <a:pt x="19922" y="21107"/>
                  </a:lnTo>
                  <a:lnTo>
                    <a:pt x="18913" y="26241"/>
                  </a:lnTo>
                  <a:lnTo>
                    <a:pt x="18562" y="28917"/>
                  </a:lnTo>
                  <a:lnTo>
                    <a:pt x="17157" y="33174"/>
                  </a:lnTo>
                  <a:lnTo>
                    <a:pt x="16938" y="33393"/>
                  </a:lnTo>
                  <a:lnTo>
                    <a:pt x="16455" y="33393"/>
                  </a:lnTo>
                  <a:lnTo>
                    <a:pt x="11541" y="32164"/>
                  </a:lnTo>
                  <a:lnTo>
                    <a:pt x="10005" y="31769"/>
                  </a:lnTo>
                  <a:lnTo>
                    <a:pt x="9961" y="31769"/>
                  </a:lnTo>
                  <a:lnTo>
                    <a:pt x="7109" y="31857"/>
                  </a:lnTo>
                  <a:lnTo>
                    <a:pt x="3949" y="31857"/>
                  </a:lnTo>
                  <a:lnTo>
                    <a:pt x="176" y="31374"/>
                  </a:lnTo>
                  <a:lnTo>
                    <a:pt x="88" y="31374"/>
                  </a:lnTo>
                  <a:lnTo>
                    <a:pt x="44" y="31418"/>
                  </a:lnTo>
                  <a:lnTo>
                    <a:pt x="0" y="31462"/>
                  </a:lnTo>
                  <a:lnTo>
                    <a:pt x="0" y="31506"/>
                  </a:lnTo>
                  <a:lnTo>
                    <a:pt x="0" y="31594"/>
                  </a:lnTo>
                  <a:lnTo>
                    <a:pt x="0" y="31638"/>
                  </a:lnTo>
                  <a:lnTo>
                    <a:pt x="44" y="31682"/>
                  </a:lnTo>
                  <a:lnTo>
                    <a:pt x="132" y="31726"/>
                  </a:lnTo>
                  <a:lnTo>
                    <a:pt x="3905" y="32208"/>
                  </a:lnTo>
                  <a:lnTo>
                    <a:pt x="7109" y="32208"/>
                  </a:lnTo>
                  <a:lnTo>
                    <a:pt x="9961" y="32120"/>
                  </a:lnTo>
                  <a:lnTo>
                    <a:pt x="11453" y="32515"/>
                  </a:lnTo>
                  <a:lnTo>
                    <a:pt x="16368" y="33744"/>
                  </a:lnTo>
                  <a:lnTo>
                    <a:pt x="17026" y="33744"/>
                  </a:lnTo>
                  <a:lnTo>
                    <a:pt x="17114" y="33700"/>
                  </a:lnTo>
                  <a:lnTo>
                    <a:pt x="17421" y="33437"/>
                  </a:lnTo>
                  <a:lnTo>
                    <a:pt x="17465" y="33349"/>
                  </a:lnTo>
                  <a:lnTo>
                    <a:pt x="18913" y="29005"/>
                  </a:lnTo>
                  <a:lnTo>
                    <a:pt x="18913" y="28961"/>
                  </a:lnTo>
                  <a:lnTo>
                    <a:pt x="19264" y="26284"/>
                  </a:lnTo>
                  <a:lnTo>
                    <a:pt x="20229" y="21326"/>
                  </a:lnTo>
                  <a:lnTo>
                    <a:pt x="20536" y="21326"/>
                  </a:lnTo>
                  <a:lnTo>
                    <a:pt x="22204" y="21852"/>
                  </a:lnTo>
                  <a:lnTo>
                    <a:pt x="26855" y="23037"/>
                  </a:lnTo>
                  <a:lnTo>
                    <a:pt x="26943" y="23037"/>
                  </a:lnTo>
                  <a:lnTo>
                    <a:pt x="28522" y="22335"/>
                  </a:lnTo>
                  <a:lnTo>
                    <a:pt x="28566" y="22335"/>
                  </a:lnTo>
                  <a:lnTo>
                    <a:pt x="32252" y="20185"/>
                  </a:lnTo>
                  <a:lnTo>
                    <a:pt x="36596" y="17421"/>
                  </a:lnTo>
                  <a:lnTo>
                    <a:pt x="39975" y="15139"/>
                  </a:lnTo>
                  <a:lnTo>
                    <a:pt x="46382" y="11760"/>
                  </a:lnTo>
                  <a:lnTo>
                    <a:pt x="48839" y="10663"/>
                  </a:lnTo>
                  <a:lnTo>
                    <a:pt x="53842" y="9083"/>
                  </a:lnTo>
                  <a:lnTo>
                    <a:pt x="57527" y="7723"/>
                  </a:lnTo>
                  <a:lnTo>
                    <a:pt x="63364" y="5002"/>
                  </a:lnTo>
                  <a:lnTo>
                    <a:pt x="63407" y="5002"/>
                  </a:lnTo>
                  <a:lnTo>
                    <a:pt x="65294" y="3379"/>
                  </a:lnTo>
                  <a:lnTo>
                    <a:pt x="65294" y="3335"/>
                  </a:lnTo>
                  <a:lnTo>
                    <a:pt x="66260" y="2282"/>
                  </a:lnTo>
                  <a:lnTo>
                    <a:pt x="67532" y="1843"/>
                  </a:lnTo>
                  <a:lnTo>
                    <a:pt x="70121" y="1404"/>
                  </a:lnTo>
                  <a:lnTo>
                    <a:pt x="74070" y="1009"/>
                  </a:lnTo>
                  <a:lnTo>
                    <a:pt x="77405" y="351"/>
                  </a:lnTo>
                  <a:lnTo>
                    <a:pt x="81047" y="395"/>
                  </a:lnTo>
                  <a:lnTo>
                    <a:pt x="82715" y="746"/>
                  </a:lnTo>
                  <a:lnTo>
                    <a:pt x="83680" y="1624"/>
                  </a:lnTo>
                  <a:lnTo>
                    <a:pt x="84251" y="3159"/>
                  </a:lnTo>
                  <a:lnTo>
                    <a:pt x="84821" y="5880"/>
                  </a:lnTo>
                  <a:lnTo>
                    <a:pt x="85699" y="9829"/>
                  </a:lnTo>
                  <a:lnTo>
                    <a:pt x="85918" y="10839"/>
                  </a:lnTo>
                  <a:lnTo>
                    <a:pt x="85962" y="10926"/>
                  </a:lnTo>
                  <a:lnTo>
                    <a:pt x="86006" y="10970"/>
                  </a:lnTo>
                  <a:lnTo>
                    <a:pt x="86181" y="10970"/>
                  </a:lnTo>
                  <a:lnTo>
                    <a:pt x="86225" y="10926"/>
                  </a:lnTo>
                  <a:lnTo>
                    <a:pt x="86269" y="10839"/>
                  </a:lnTo>
                  <a:lnTo>
                    <a:pt x="86269" y="10795"/>
                  </a:lnTo>
                  <a:lnTo>
                    <a:pt x="86050" y="9742"/>
                  </a:lnTo>
                  <a:lnTo>
                    <a:pt x="85172" y="5792"/>
                  </a:lnTo>
                  <a:lnTo>
                    <a:pt x="84558" y="3072"/>
                  </a:lnTo>
                  <a:lnTo>
                    <a:pt x="83987" y="1448"/>
                  </a:lnTo>
                  <a:lnTo>
                    <a:pt x="83944" y="1360"/>
                  </a:lnTo>
                  <a:lnTo>
                    <a:pt x="82934" y="483"/>
                  </a:lnTo>
                  <a:lnTo>
                    <a:pt x="82847" y="439"/>
                  </a:lnTo>
                  <a:lnTo>
                    <a:pt x="81135" y="44"/>
                  </a:lnTo>
                  <a:lnTo>
                    <a:pt x="81091" y="44"/>
                  </a:lnTo>
                  <a:lnTo>
                    <a:pt x="773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1"/>
            <p:cNvSpPr/>
            <p:nvPr/>
          </p:nvSpPr>
          <p:spPr>
            <a:xfrm>
              <a:off x="3588400" y="602600"/>
              <a:ext cx="724050" cy="816175"/>
            </a:xfrm>
            <a:custGeom>
              <a:avLst/>
              <a:gdLst/>
              <a:ahLst/>
              <a:cxnLst/>
              <a:rect l="l" t="t" r="r" b="b"/>
              <a:pathLst>
                <a:path w="28962" h="32647" extrusionOk="0">
                  <a:moveTo>
                    <a:pt x="28698" y="0"/>
                  </a:moveTo>
                  <a:lnTo>
                    <a:pt x="26943" y="570"/>
                  </a:lnTo>
                  <a:lnTo>
                    <a:pt x="25363" y="614"/>
                  </a:lnTo>
                  <a:lnTo>
                    <a:pt x="24091" y="483"/>
                  </a:lnTo>
                  <a:lnTo>
                    <a:pt x="23959" y="527"/>
                  </a:lnTo>
                  <a:lnTo>
                    <a:pt x="22774" y="1273"/>
                  </a:lnTo>
                  <a:lnTo>
                    <a:pt x="19659" y="3686"/>
                  </a:lnTo>
                  <a:lnTo>
                    <a:pt x="16543" y="6187"/>
                  </a:lnTo>
                  <a:lnTo>
                    <a:pt x="15139" y="7504"/>
                  </a:lnTo>
                  <a:lnTo>
                    <a:pt x="13735" y="8732"/>
                  </a:lnTo>
                  <a:lnTo>
                    <a:pt x="12945" y="9741"/>
                  </a:lnTo>
                  <a:lnTo>
                    <a:pt x="11014" y="12901"/>
                  </a:lnTo>
                  <a:lnTo>
                    <a:pt x="10400" y="13910"/>
                  </a:lnTo>
                  <a:lnTo>
                    <a:pt x="9347" y="15446"/>
                  </a:lnTo>
                  <a:lnTo>
                    <a:pt x="7284" y="18254"/>
                  </a:lnTo>
                  <a:lnTo>
                    <a:pt x="6012" y="20404"/>
                  </a:lnTo>
                  <a:lnTo>
                    <a:pt x="4300" y="23520"/>
                  </a:lnTo>
                  <a:lnTo>
                    <a:pt x="2501" y="27030"/>
                  </a:lnTo>
                  <a:lnTo>
                    <a:pt x="0" y="32384"/>
                  </a:lnTo>
                  <a:lnTo>
                    <a:pt x="0" y="32471"/>
                  </a:lnTo>
                  <a:lnTo>
                    <a:pt x="0" y="32515"/>
                  </a:lnTo>
                  <a:lnTo>
                    <a:pt x="44" y="32559"/>
                  </a:lnTo>
                  <a:lnTo>
                    <a:pt x="88" y="32603"/>
                  </a:lnTo>
                  <a:lnTo>
                    <a:pt x="176" y="32647"/>
                  </a:lnTo>
                  <a:lnTo>
                    <a:pt x="263" y="32603"/>
                  </a:lnTo>
                  <a:lnTo>
                    <a:pt x="307" y="32515"/>
                  </a:lnTo>
                  <a:lnTo>
                    <a:pt x="2808" y="27206"/>
                  </a:lnTo>
                  <a:lnTo>
                    <a:pt x="4608" y="23695"/>
                  </a:lnTo>
                  <a:lnTo>
                    <a:pt x="6319" y="20580"/>
                  </a:lnTo>
                  <a:lnTo>
                    <a:pt x="7548" y="18430"/>
                  </a:lnTo>
                  <a:lnTo>
                    <a:pt x="9654" y="15665"/>
                  </a:lnTo>
                  <a:lnTo>
                    <a:pt x="10707" y="14086"/>
                  </a:lnTo>
                  <a:lnTo>
                    <a:pt x="11321" y="13076"/>
                  </a:lnTo>
                  <a:lnTo>
                    <a:pt x="13208" y="9961"/>
                  </a:lnTo>
                  <a:lnTo>
                    <a:pt x="13998" y="8952"/>
                  </a:lnTo>
                  <a:lnTo>
                    <a:pt x="15358" y="7767"/>
                  </a:lnTo>
                  <a:lnTo>
                    <a:pt x="16806" y="6450"/>
                  </a:lnTo>
                  <a:lnTo>
                    <a:pt x="19878" y="3949"/>
                  </a:lnTo>
                  <a:lnTo>
                    <a:pt x="22950" y="1580"/>
                  </a:lnTo>
                  <a:lnTo>
                    <a:pt x="24091" y="878"/>
                  </a:lnTo>
                  <a:lnTo>
                    <a:pt x="25319" y="965"/>
                  </a:lnTo>
                  <a:lnTo>
                    <a:pt x="25363" y="965"/>
                  </a:lnTo>
                  <a:lnTo>
                    <a:pt x="26987" y="878"/>
                  </a:lnTo>
                  <a:lnTo>
                    <a:pt x="27031" y="878"/>
                  </a:lnTo>
                  <a:lnTo>
                    <a:pt x="28830" y="351"/>
                  </a:lnTo>
                  <a:lnTo>
                    <a:pt x="28874" y="307"/>
                  </a:lnTo>
                  <a:lnTo>
                    <a:pt x="28917" y="263"/>
                  </a:lnTo>
                  <a:lnTo>
                    <a:pt x="28961" y="219"/>
                  </a:lnTo>
                  <a:lnTo>
                    <a:pt x="28917" y="132"/>
                  </a:lnTo>
                  <a:lnTo>
                    <a:pt x="28917" y="88"/>
                  </a:lnTo>
                  <a:lnTo>
                    <a:pt x="28874" y="44"/>
                  </a:lnTo>
                  <a:lnTo>
                    <a:pt x="287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1"/>
            <p:cNvSpPr/>
            <p:nvPr/>
          </p:nvSpPr>
          <p:spPr>
            <a:xfrm>
              <a:off x="3593875" y="1881700"/>
              <a:ext cx="2005375" cy="782200"/>
            </a:xfrm>
            <a:custGeom>
              <a:avLst/>
              <a:gdLst/>
              <a:ahLst/>
              <a:cxnLst/>
              <a:rect l="l" t="t" r="r" b="b"/>
              <a:pathLst>
                <a:path w="80215" h="31288" extrusionOk="0">
                  <a:moveTo>
                    <a:pt x="76528" y="0"/>
                  </a:moveTo>
                  <a:lnTo>
                    <a:pt x="74948" y="132"/>
                  </a:lnTo>
                  <a:lnTo>
                    <a:pt x="74905" y="132"/>
                  </a:lnTo>
                  <a:lnTo>
                    <a:pt x="72974" y="922"/>
                  </a:lnTo>
                  <a:lnTo>
                    <a:pt x="72930" y="966"/>
                  </a:lnTo>
                  <a:lnTo>
                    <a:pt x="71877" y="1800"/>
                  </a:lnTo>
                  <a:lnTo>
                    <a:pt x="70078" y="2677"/>
                  </a:lnTo>
                  <a:lnTo>
                    <a:pt x="64768" y="4564"/>
                  </a:lnTo>
                  <a:lnTo>
                    <a:pt x="61082" y="5924"/>
                  </a:lnTo>
                  <a:lnTo>
                    <a:pt x="57879" y="7065"/>
                  </a:lnTo>
                  <a:lnTo>
                    <a:pt x="54895" y="8031"/>
                  </a:lnTo>
                  <a:lnTo>
                    <a:pt x="51253" y="8250"/>
                  </a:lnTo>
                  <a:lnTo>
                    <a:pt x="51165" y="8294"/>
                  </a:lnTo>
                  <a:lnTo>
                    <a:pt x="48532" y="9566"/>
                  </a:lnTo>
                  <a:lnTo>
                    <a:pt x="45285" y="11234"/>
                  </a:lnTo>
                  <a:lnTo>
                    <a:pt x="42784" y="12726"/>
                  </a:lnTo>
                  <a:lnTo>
                    <a:pt x="40020" y="13867"/>
                  </a:lnTo>
                  <a:lnTo>
                    <a:pt x="33789" y="15139"/>
                  </a:lnTo>
                  <a:lnTo>
                    <a:pt x="28918" y="16017"/>
                  </a:lnTo>
                  <a:lnTo>
                    <a:pt x="28874" y="16017"/>
                  </a:lnTo>
                  <a:lnTo>
                    <a:pt x="26636" y="17070"/>
                  </a:lnTo>
                  <a:lnTo>
                    <a:pt x="24925" y="16851"/>
                  </a:lnTo>
                  <a:lnTo>
                    <a:pt x="24793" y="16851"/>
                  </a:lnTo>
                  <a:lnTo>
                    <a:pt x="24398" y="17114"/>
                  </a:lnTo>
                  <a:lnTo>
                    <a:pt x="24354" y="17158"/>
                  </a:lnTo>
                  <a:lnTo>
                    <a:pt x="24310" y="17202"/>
                  </a:lnTo>
                  <a:lnTo>
                    <a:pt x="23257" y="22028"/>
                  </a:lnTo>
                  <a:lnTo>
                    <a:pt x="22950" y="25363"/>
                  </a:lnTo>
                  <a:lnTo>
                    <a:pt x="22555" y="27206"/>
                  </a:lnTo>
                  <a:lnTo>
                    <a:pt x="21370" y="29883"/>
                  </a:lnTo>
                  <a:lnTo>
                    <a:pt x="20844" y="30717"/>
                  </a:lnTo>
                  <a:lnTo>
                    <a:pt x="20361" y="30936"/>
                  </a:lnTo>
                  <a:lnTo>
                    <a:pt x="15139" y="29795"/>
                  </a:lnTo>
                  <a:lnTo>
                    <a:pt x="11892" y="29049"/>
                  </a:lnTo>
                  <a:lnTo>
                    <a:pt x="8996" y="28435"/>
                  </a:lnTo>
                  <a:lnTo>
                    <a:pt x="7065" y="28172"/>
                  </a:lnTo>
                  <a:lnTo>
                    <a:pt x="7021" y="28172"/>
                  </a:lnTo>
                  <a:lnTo>
                    <a:pt x="5091" y="28216"/>
                  </a:lnTo>
                  <a:lnTo>
                    <a:pt x="220" y="26504"/>
                  </a:lnTo>
                  <a:lnTo>
                    <a:pt x="88" y="26504"/>
                  </a:lnTo>
                  <a:lnTo>
                    <a:pt x="44" y="26548"/>
                  </a:lnTo>
                  <a:lnTo>
                    <a:pt x="1" y="26592"/>
                  </a:lnTo>
                  <a:lnTo>
                    <a:pt x="1" y="26680"/>
                  </a:lnTo>
                  <a:lnTo>
                    <a:pt x="1" y="26724"/>
                  </a:lnTo>
                  <a:lnTo>
                    <a:pt x="44" y="26811"/>
                  </a:lnTo>
                  <a:lnTo>
                    <a:pt x="88" y="26811"/>
                  </a:lnTo>
                  <a:lnTo>
                    <a:pt x="5003" y="28567"/>
                  </a:lnTo>
                  <a:lnTo>
                    <a:pt x="5047" y="28567"/>
                  </a:lnTo>
                  <a:lnTo>
                    <a:pt x="7021" y="28523"/>
                  </a:lnTo>
                  <a:lnTo>
                    <a:pt x="8908" y="28786"/>
                  </a:lnTo>
                  <a:lnTo>
                    <a:pt x="11804" y="29356"/>
                  </a:lnTo>
                  <a:lnTo>
                    <a:pt x="15095" y="30146"/>
                  </a:lnTo>
                  <a:lnTo>
                    <a:pt x="20317" y="31287"/>
                  </a:lnTo>
                  <a:lnTo>
                    <a:pt x="20405" y="31287"/>
                  </a:lnTo>
                  <a:lnTo>
                    <a:pt x="21063" y="31024"/>
                  </a:lnTo>
                  <a:lnTo>
                    <a:pt x="21151" y="30936"/>
                  </a:lnTo>
                  <a:lnTo>
                    <a:pt x="21678" y="30058"/>
                  </a:lnTo>
                  <a:lnTo>
                    <a:pt x="21678" y="30015"/>
                  </a:lnTo>
                  <a:lnTo>
                    <a:pt x="22906" y="27338"/>
                  </a:lnTo>
                  <a:lnTo>
                    <a:pt x="22906" y="27294"/>
                  </a:lnTo>
                  <a:lnTo>
                    <a:pt x="23301" y="25451"/>
                  </a:lnTo>
                  <a:lnTo>
                    <a:pt x="23301" y="25407"/>
                  </a:lnTo>
                  <a:lnTo>
                    <a:pt x="23608" y="22072"/>
                  </a:lnTo>
                  <a:lnTo>
                    <a:pt x="24618" y="17377"/>
                  </a:lnTo>
                  <a:lnTo>
                    <a:pt x="24925" y="17202"/>
                  </a:lnTo>
                  <a:lnTo>
                    <a:pt x="26636" y="17421"/>
                  </a:lnTo>
                  <a:lnTo>
                    <a:pt x="26768" y="17377"/>
                  </a:lnTo>
                  <a:lnTo>
                    <a:pt x="29006" y="16368"/>
                  </a:lnTo>
                  <a:lnTo>
                    <a:pt x="33832" y="15446"/>
                  </a:lnTo>
                  <a:lnTo>
                    <a:pt x="40063" y="14218"/>
                  </a:lnTo>
                  <a:lnTo>
                    <a:pt x="40107" y="14218"/>
                  </a:lnTo>
                  <a:lnTo>
                    <a:pt x="42916" y="13033"/>
                  </a:lnTo>
                  <a:lnTo>
                    <a:pt x="42960" y="13033"/>
                  </a:lnTo>
                  <a:lnTo>
                    <a:pt x="45461" y="11541"/>
                  </a:lnTo>
                  <a:lnTo>
                    <a:pt x="48708" y="9874"/>
                  </a:lnTo>
                  <a:lnTo>
                    <a:pt x="51297" y="8601"/>
                  </a:lnTo>
                  <a:lnTo>
                    <a:pt x="54939" y="8338"/>
                  </a:lnTo>
                  <a:lnTo>
                    <a:pt x="54983" y="8338"/>
                  </a:lnTo>
                  <a:lnTo>
                    <a:pt x="57967" y="7372"/>
                  </a:lnTo>
                  <a:lnTo>
                    <a:pt x="61214" y="6231"/>
                  </a:lnTo>
                  <a:lnTo>
                    <a:pt x="64900" y="4915"/>
                  </a:lnTo>
                  <a:lnTo>
                    <a:pt x="70209" y="3028"/>
                  </a:lnTo>
                  <a:lnTo>
                    <a:pt x="70209" y="2984"/>
                  </a:lnTo>
                  <a:lnTo>
                    <a:pt x="72052" y="2107"/>
                  </a:lnTo>
                  <a:lnTo>
                    <a:pt x="72096" y="2107"/>
                  </a:lnTo>
                  <a:lnTo>
                    <a:pt x="73106" y="1273"/>
                  </a:lnTo>
                  <a:lnTo>
                    <a:pt x="75036" y="483"/>
                  </a:lnTo>
                  <a:lnTo>
                    <a:pt x="76440" y="352"/>
                  </a:lnTo>
                  <a:lnTo>
                    <a:pt x="76879" y="1010"/>
                  </a:lnTo>
                  <a:lnTo>
                    <a:pt x="77845" y="4345"/>
                  </a:lnTo>
                  <a:lnTo>
                    <a:pt x="79468" y="10356"/>
                  </a:lnTo>
                  <a:lnTo>
                    <a:pt x="79863" y="11848"/>
                  </a:lnTo>
                  <a:lnTo>
                    <a:pt x="79863" y="11892"/>
                  </a:lnTo>
                  <a:lnTo>
                    <a:pt x="79951" y="11936"/>
                  </a:lnTo>
                  <a:lnTo>
                    <a:pt x="79995" y="11980"/>
                  </a:lnTo>
                  <a:lnTo>
                    <a:pt x="80083" y="11936"/>
                  </a:lnTo>
                  <a:lnTo>
                    <a:pt x="80126" y="11936"/>
                  </a:lnTo>
                  <a:lnTo>
                    <a:pt x="80170" y="11892"/>
                  </a:lnTo>
                  <a:lnTo>
                    <a:pt x="80214" y="11804"/>
                  </a:lnTo>
                  <a:lnTo>
                    <a:pt x="80214" y="11760"/>
                  </a:lnTo>
                  <a:lnTo>
                    <a:pt x="78152" y="4257"/>
                  </a:lnTo>
                  <a:lnTo>
                    <a:pt x="77186" y="878"/>
                  </a:lnTo>
                  <a:lnTo>
                    <a:pt x="77186" y="834"/>
                  </a:lnTo>
                  <a:lnTo>
                    <a:pt x="76704" y="88"/>
                  </a:lnTo>
                  <a:lnTo>
                    <a:pt x="766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3578525" y="772625"/>
              <a:ext cx="221625" cy="436625"/>
            </a:xfrm>
            <a:custGeom>
              <a:avLst/>
              <a:gdLst/>
              <a:ahLst/>
              <a:cxnLst/>
              <a:rect l="l" t="t" r="r" b="b"/>
              <a:pathLst>
                <a:path w="8865" h="17465" extrusionOk="0">
                  <a:moveTo>
                    <a:pt x="8601" y="0"/>
                  </a:moveTo>
                  <a:lnTo>
                    <a:pt x="8513" y="44"/>
                  </a:lnTo>
                  <a:lnTo>
                    <a:pt x="7811" y="1097"/>
                  </a:lnTo>
                  <a:lnTo>
                    <a:pt x="4959" y="6275"/>
                  </a:lnTo>
                  <a:lnTo>
                    <a:pt x="4564" y="6846"/>
                  </a:lnTo>
                  <a:lnTo>
                    <a:pt x="3686" y="8206"/>
                  </a:lnTo>
                  <a:lnTo>
                    <a:pt x="3642" y="8206"/>
                  </a:lnTo>
                  <a:lnTo>
                    <a:pt x="2896" y="9742"/>
                  </a:lnTo>
                  <a:lnTo>
                    <a:pt x="1448" y="13516"/>
                  </a:lnTo>
                  <a:lnTo>
                    <a:pt x="1229" y="14130"/>
                  </a:lnTo>
                  <a:lnTo>
                    <a:pt x="0" y="17202"/>
                  </a:lnTo>
                  <a:lnTo>
                    <a:pt x="0" y="17289"/>
                  </a:lnTo>
                  <a:lnTo>
                    <a:pt x="0" y="17333"/>
                  </a:lnTo>
                  <a:lnTo>
                    <a:pt x="44" y="17421"/>
                  </a:lnTo>
                  <a:lnTo>
                    <a:pt x="88" y="17421"/>
                  </a:lnTo>
                  <a:lnTo>
                    <a:pt x="176" y="17465"/>
                  </a:lnTo>
                  <a:lnTo>
                    <a:pt x="263" y="17421"/>
                  </a:lnTo>
                  <a:lnTo>
                    <a:pt x="307" y="17333"/>
                  </a:lnTo>
                  <a:lnTo>
                    <a:pt x="1536" y="14262"/>
                  </a:lnTo>
                  <a:lnTo>
                    <a:pt x="1755" y="13647"/>
                  </a:lnTo>
                  <a:lnTo>
                    <a:pt x="3203" y="9874"/>
                  </a:lnTo>
                  <a:lnTo>
                    <a:pt x="3949" y="8382"/>
                  </a:lnTo>
                  <a:lnTo>
                    <a:pt x="4827" y="7021"/>
                  </a:lnTo>
                  <a:lnTo>
                    <a:pt x="5266" y="6495"/>
                  </a:lnTo>
                  <a:lnTo>
                    <a:pt x="5266" y="6451"/>
                  </a:lnTo>
                  <a:lnTo>
                    <a:pt x="8118" y="1273"/>
                  </a:lnTo>
                  <a:lnTo>
                    <a:pt x="8820" y="264"/>
                  </a:lnTo>
                  <a:lnTo>
                    <a:pt x="8864" y="176"/>
                  </a:lnTo>
                  <a:lnTo>
                    <a:pt x="8864" y="132"/>
                  </a:lnTo>
                  <a:lnTo>
                    <a:pt x="8820" y="44"/>
                  </a:lnTo>
                  <a:lnTo>
                    <a:pt x="87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3094725" y="818700"/>
              <a:ext cx="223825" cy="558400"/>
            </a:xfrm>
            <a:custGeom>
              <a:avLst/>
              <a:gdLst/>
              <a:ahLst/>
              <a:cxnLst/>
              <a:rect l="l" t="t" r="r" b="b"/>
              <a:pathLst>
                <a:path w="8953" h="22336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8601" y="132"/>
                  </a:lnTo>
                  <a:lnTo>
                    <a:pt x="7329" y="3774"/>
                  </a:lnTo>
                  <a:lnTo>
                    <a:pt x="6056" y="6670"/>
                  </a:lnTo>
                  <a:lnTo>
                    <a:pt x="5530" y="7548"/>
                  </a:lnTo>
                  <a:lnTo>
                    <a:pt x="5047" y="8425"/>
                  </a:lnTo>
                  <a:lnTo>
                    <a:pt x="4170" y="10225"/>
                  </a:lnTo>
                  <a:lnTo>
                    <a:pt x="3380" y="12024"/>
                  </a:lnTo>
                  <a:lnTo>
                    <a:pt x="2634" y="13910"/>
                  </a:lnTo>
                  <a:lnTo>
                    <a:pt x="1976" y="15841"/>
                  </a:lnTo>
                  <a:lnTo>
                    <a:pt x="1317" y="17860"/>
                  </a:lnTo>
                  <a:lnTo>
                    <a:pt x="659" y="19966"/>
                  </a:lnTo>
                  <a:lnTo>
                    <a:pt x="1" y="22116"/>
                  </a:lnTo>
                  <a:lnTo>
                    <a:pt x="1" y="22204"/>
                  </a:lnTo>
                  <a:lnTo>
                    <a:pt x="45" y="22248"/>
                  </a:lnTo>
                  <a:lnTo>
                    <a:pt x="89" y="22292"/>
                  </a:lnTo>
                  <a:lnTo>
                    <a:pt x="133" y="22336"/>
                  </a:lnTo>
                  <a:lnTo>
                    <a:pt x="176" y="22336"/>
                  </a:lnTo>
                  <a:lnTo>
                    <a:pt x="308" y="22292"/>
                  </a:lnTo>
                  <a:lnTo>
                    <a:pt x="352" y="22204"/>
                  </a:lnTo>
                  <a:lnTo>
                    <a:pt x="1010" y="20054"/>
                  </a:lnTo>
                  <a:lnTo>
                    <a:pt x="1624" y="17991"/>
                  </a:lnTo>
                  <a:lnTo>
                    <a:pt x="2283" y="15973"/>
                  </a:lnTo>
                  <a:lnTo>
                    <a:pt x="2985" y="14042"/>
                  </a:lnTo>
                  <a:lnTo>
                    <a:pt x="3687" y="12155"/>
                  </a:lnTo>
                  <a:lnTo>
                    <a:pt x="4521" y="10356"/>
                  </a:lnTo>
                  <a:lnTo>
                    <a:pt x="5398" y="8601"/>
                  </a:lnTo>
                  <a:lnTo>
                    <a:pt x="5837" y="7723"/>
                  </a:lnTo>
                  <a:lnTo>
                    <a:pt x="6364" y="6846"/>
                  </a:lnTo>
                  <a:lnTo>
                    <a:pt x="7680" y="3906"/>
                  </a:lnTo>
                  <a:lnTo>
                    <a:pt x="8909" y="264"/>
                  </a:lnTo>
                  <a:lnTo>
                    <a:pt x="8953" y="176"/>
                  </a:lnTo>
                  <a:lnTo>
                    <a:pt x="8909" y="132"/>
                  </a:lnTo>
                  <a:lnTo>
                    <a:pt x="8865" y="44"/>
                  </a:lnTo>
                  <a:lnTo>
                    <a:pt x="8821" y="44"/>
                  </a:lnTo>
                  <a:lnTo>
                    <a:pt x="87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2789775" y="804425"/>
              <a:ext cx="392750" cy="774525"/>
            </a:xfrm>
            <a:custGeom>
              <a:avLst/>
              <a:gdLst/>
              <a:ahLst/>
              <a:cxnLst/>
              <a:rect l="l" t="t" r="r" b="b"/>
              <a:pathLst>
                <a:path w="15710" h="30981" extrusionOk="0">
                  <a:moveTo>
                    <a:pt x="15446" y="1"/>
                  </a:moveTo>
                  <a:lnTo>
                    <a:pt x="15402" y="45"/>
                  </a:lnTo>
                  <a:lnTo>
                    <a:pt x="15358" y="89"/>
                  </a:lnTo>
                  <a:lnTo>
                    <a:pt x="13998" y="2985"/>
                  </a:lnTo>
                  <a:lnTo>
                    <a:pt x="12550" y="5925"/>
                  </a:lnTo>
                  <a:lnTo>
                    <a:pt x="12374" y="6232"/>
                  </a:lnTo>
                  <a:lnTo>
                    <a:pt x="11058" y="8777"/>
                  </a:lnTo>
                  <a:lnTo>
                    <a:pt x="9522" y="11893"/>
                  </a:lnTo>
                  <a:lnTo>
                    <a:pt x="8469" y="14920"/>
                  </a:lnTo>
                  <a:lnTo>
                    <a:pt x="7021" y="18211"/>
                  </a:lnTo>
                  <a:lnTo>
                    <a:pt x="4739" y="22248"/>
                  </a:lnTo>
                  <a:lnTo>
                    <a:pt x="3862" y="23126"/>
                  </a:lnTo>
                  <a:lnTo>
                    <a:pt x="3862" y="23170"/>
                  </a:lnTo>
                  <a:lnTo>
                    <a:pt x="2370" y="25890"/>
                  </a:lnTo>
                  <a:lnTo>
                    <a:pt x="44" y="30717"/>
                  </a:lnTo>
                  <a:lnTo>
                    <a:pt x="0" y="30805"/>
                  </a:lnTo>
                  <a:lnTo>
                    <a:pt x="0" y="30893"/>
                  </a:lnTo>
                  <a:lnTo>
                    <a:pt x="44" y="30937"/>
                  </a:lnTo>
                  <a:lnTo>
                    <a:pt x="88" y="30980"/>
                  </a:lnTo>
                  <a:lnTo>
                    <a:pt x="263" y="30980"/>
                  </a:lnTo>
                  <a:lnTo>
                    <a:pt x="351" y="30893"/>
                  </a:lnTo>
                  <a:lnTo>
                    <a:pt x="2677" y="26066"/>
                  </a:lnTo>
                  <a:lnTo>
                    <a:pt x="4125" y="23389"/>
                  </a:lnTo>
                  <a:lnTo>
                    <a:pt x="5002" y="22512"/>
                  </a:lnTo>
                  <a:lnTo>
                    <a:pt x="5002" y="22468"/>
                  </a:lnTo>
                  <a:lnTo>
                    <a:pt x="7328" y="18343"/>
                  </a:lnTo>
                  <a:lnTo>
                    <a:pt x="8776" y="15052"/>
                  </a:lnTo>
                  <a:lnTo>
                    <a:pt x="9829" y="12024"/>
                  </a:lnTo>
                  <a:lnTo>
                    <a:pt x="11365" y="8909"/>
                  </a:lnTo>
                  <a:lnTo>
                    <a:pt x="12682" y="6408"/>
                  </a:lnTo>
                  <a:lnTo>
                    <a:pt x="12857" y="6056"/>
                  </a:lnTo>
                  <a:lnTo>
                    <a:pt x="14349" y="3116"/>
                  </a:lnTo>
                  <a:lnTo>
                    <a:pt x="15665" y="264"/>
                  </a:lnTo>
                  <a:lnTo>
                    <a:pt x="15709" y="177"/>
                  </a:lnTo>
                  <a:lnTo>
                    <a:pt x="15665" y="89"/>
                  </a:lnTo>
                  <a:lnTo>
                    <a:pt x="15665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2674575" y="1020550"/>
              <a:ext cx="230400" cy="590225"/>
            </a:xfrm>
            <a:custGeom>
              <a:avLst/>
              <a:gdLst/>
              <a:ahLst/>
              <a:cxnLst/>
              <a:rect l="l" t="t" r="r" b="b"/>
              <a:pathLst>
                <a:path w="9216" h="23609" extrusionOk="0">
                  <a:moveTo>
                    <a:pt x="8996" y="0"/>
                  </a:moveTo>
                  <a:lnTo>
                    <a:pt x="8952" y="44"/>
                  </a:lnTo>
                  <a:lnTo>
                    <a:pt x="8908" y="88"/>
                  </a:lnTo>
                  <a:lnTo>
                    <a:pt x="8865" y="132"/>
                  </a:lnTo>
                  <a:lnTo>
                    <a:pt x="7811" y="3774"/>
                  </a:lnTo>
                  <a:lnTo>
                    <a:pt x="6583" y="6231"/>
                  </a:lnTo>
                  <a:lnTo>
                    <a:pt x="3994" y="11541"/>
                  </a:lnTo>
                  <a:lnTo>
                    <a:pt x="2282" y="14744"/>
                  </a:lnTo>
                  <a:lnTo>
                    <a:pt x="527" y="18342"/>
                  </a:lnTo>
                  <a:lnTo>
                    <a:pt x="527" y="18386"/>
                  </a:lnTo>
                  <a:lnTo>
                    <a:pt x="1" y="20405"/>
                  </a:lnTo>
                  <a:lnTo>
                    <a:pt x="1" y="20449"/>
                  </a:lnTo>
                  <a:lnTo>
                    <a:pt x="176" y="23432"/>
                  </a:lnTo>
                  <a:lnTo>
                    <a:pt x="220" y="23564"/>
                  </a:lnTo>
                  <a:lnTo>
                    <a:pt x="352" y="23608"/>
                  </a:lnTo>
                  <a:lnTo>
                    <a:pt x="439" y="23564"/>
                  </a:lnTo>
                  <a:lnTo>
                    <a:pt x="483" y="23520"/>
                  </a:lnTo>
                  <a:lnTo>
                    <a:pt x="527" y="23476"/>
                  </a:lnTo>
                  <a:lnTo>
                    <a:pt x="527" y="23389"/>
                  </a:lnTo>
                  <a:lnTo>
                    <a:pt x="352" y="20449"/>
                  </a:lnTo>
                  <a:lnTo>
                    <a:pt x="834" y="18474"/>
                  </a:lnTo>
                  <a:lnTo>
                    <a:pt x="2590" y="14876"/>
                  </a:lnTo>
                  <a:lnTo>
                    <a:pt x="4301" y="11716"/>
                  </a:lnTo>
                  <a:lnTo>
                    <a:pt x="6890" y="6363"/>
                  </a:lnTo>
                  <a:lnTo>
                    <a:pt x="8162" y="3906"/>
                  </a:lnTo>
                  <a:lnTo>
                    <a:pt x="8162" y="3862"/>
                  </a:lnTo>
                  <a:lnTo>
                    <a:pt x="9216" y="264"/>
                  </a:lnTo>
                  <a:lnTo>
                    <a:pt x="9216" y="176"/>
                  </a:lnTo>
                  <a:lnTo>
                    <a:pt x="9172" y="88"/>
                  </a:lnTo>
                  <a:lnTo>
                    <a:pt x="9128" y="44"/>
                  </a:lnTo>
                  <a:lnTo>
                    <a:pt x="9084" y="44"/>
                  </a:lnTo>
                  <a:lnTo>
                    <a:pt x="89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2044900" y="1165350"/>
              <a:ext cx="481600" cy="961000"/>
            </a:xfrm>
            <a:custGeom>
              <a:avLst/>
              <a:gdLst/>
              <a:ahLst/>
              <a:cxnLst/>
              <a:rect l="l" t="t" r="r" b="b"/>
              <a:pathLst>
                <a:path w="19264" h="38440" extrusionOk="0">
                  <a:moveTo>
                    <a:pt x="19088" y="1"/>
                  </a:moveTo>
                  <a:lnTo>
                    <a:pt x="19001" y="44"/>
                  </a:lnTo>
                  <a:lnTo>
                    <a:pt x="18957" y="88"/>
                  </a:lnTo>
                  <a:lnTo>
                    <a:pt x="18957" y="132"/>
                  </a:lnTo>
                  <a:lnTo>
                    <a:pt x="18386" y="2326"/>
                  </a:lnTo>
                  <a:lnTo>
                    <a:pt x="16763" y="5530"/>
                  </a:lnTo>
                  <a:lnTo>
                    <a:pt x="14656" y="9786"/>
                  </a:lnTo>
                  <a:lnTo>
                    <a:pt x="14656" y="9830"/>
                  </a:lnTo>
                  <a:lnTo>
                    <a:pt x="14218" y="11366"/>
                  </a:lnTo>
                  <a:lnTo>
                    <a:pt x="14218" y="11409"/>
                  </a:lnTo>
                  <a:lnTo>
                    <a:pt x="14042" y="15095"/>
                  </a:lnTo>
                  <a:lnTo>
                    <a:pt x="13559" y="17114"/>
                  </a:lnTo>
                  <a:lnTo>
                    <a:pt x="11936" y="20098"/>
                  </a:lnTo>
                  <a:lnTo>
                    <a:pt x="9522" y="23915"/>
                  </a:lnTo>
                  <a:lnTo>
                    <a:pt x="7328" y="27557"/>
                  </a:lnTo>
                  <a:lnTo>
                    <a:pt x="7284" y="27601"/>
                  </a:lnTo>
                  <a:lnTo>
                    <a:pt x="6626" y="29927"/>
                  </a:lnTo>
                  <a:lnTo>
                    <a:pt x="5749" y="33876"/>
                  </a:lnTo>
                  <a:lnTo>
                    <a:pt x="5310" y="34754"/>
                  </a:lnTo>
                  <a:lnTo>
                    <a:pt x="4915" y="34885"/>
                  </a:lnTo>
                  <a:lnTo>
                    <a:pt x="3072" y="34973"/>
                  </a:lnTo>
                  <a:lnTo>
                    <a:pt x="3028" y="34973"/>
                  </a:lnTo>
                  <a:lnTo>
                    <a:pt x="1492" y="35280"/>
                  </a:lnTo>
                  <a:lnTo>
                    <a:pt x="1448" y="35324"/>
                  </a:lnTo>
                  <a:lnTo>
                    <a:pt x="658" y="35851"/>
                  </a:lnTo>
                  <a:lnTo>
                    <a:pt x="615" y="35939"/>
                  </a:lnTo>
                  <a:lnTo>
                    <a:pt x="132" y="37211"/>
                  </a:lnTo>
                  <a:lnTo>
                    <a:pt x="88" y="37255"/>
                  </a:lnTo>
                  <a:lnTo>
                    <a:pt x="0" y="38264"/>
                  </a:lnTo>
                  <a:lnTo>
                    <a:pt x="44" y="38352"/>
                  </a:lnTo>
                  <a:lnTo>
                    <a:pt x="44" y="38396"/>
                  </a:lnTo>
                  <a:lnTo>
                    <a:pt x="88" y="38440"/>
                  </a:lnTo>
                  <a:lnTo>
                    <a:pt x="176" y="38440"/>
                  </a:lnTo>
                  <a:lnTo>
                    <a:pt x="307" y="38396"/>
                  </a:lnTo>
                  <a:lnTo>
                    <a:pt x="351" y="38308"/>
                  </a:lnTo>
                  <a:lnTo>
                    <a:pt x="439" y="37299"/>
                  </a:lnTo>
                  <a:lnTo>
                    <a:pt x="922" y="36114"/>
                  </a:lnTo>
                  <a:lnTo>
                    <a:pt x="1624" y="35631"/>
                  </a:lnTo>
                  <a:lnTo>
                    <a:pt x="3072" y="35324"/>
                  </a:lnTo>
                  <a:lnTo>
                    <a:pt x="4959" y="35237"/>
                  </a:lnTo>
                  <a:lnTo>
                    <a:pt x="5003" y="35237"/>
                  </a:lnTo>
                  <a:lnTo>
                    <a:pt x="5485" y="35061"/>
                  </a:lnTo>
                  <a:lnTo>
                    <a:pt x="5573" y="35017"/>
                  </a:lnTo>
                  <a:lnTo>
                    <a:pt x="5617" y="34973"/>
                  </a:lnTo>
                  <a:lnTo>
                    <a:pt x="6056" y="34052"/>
                  </a:lnTo>
                  <a:lnTo>
                    <a:pt x="6056" y="34008"/>
                  </a:lnTo>
                  <a:lnTo>
                    <a:pt x="6977" y="29971"/>
                  </a:lnTo>
                  <a:lnTo>
                    <a:pt x="7635" y="27733"/>
                  </a:lnTo>
                  <a:lnTo>
                    <a:pt x="9829" y="24135"/>
                  </a:lnTo>
                  <a:lnTo>
                    <a:pt x="12243" y="20273"/>
                  </a:lnTo>
                  <a:lnTo>
                    <a:pt x="13866" y="17289"/>
                  </a:lnTo>
                  <a:lnTo>
                    <a:pt x="13910" y="17246"/>
                  </a:lnTo>
                  <a:lnTo>
                    <a:pt x="14393" y="15139"/>
                  </a:lnTo>
                  <a:lnTo>
                    <a:pt x="14393" y="15095"/>
                  </a:lnTo>
                  <a:lnTo>
                    <a:pt x="14569" y="11453"/>
                  </a:lnTo>
                  <a:lnTo>
                    <a:pt x="14963" y="9961"/>
                  </a:lnTo>
                  <a:lnTo>
                    <a:pt x="17070" y="5661"/>
                  </a:lnTo>
                  <a:lnTo>
                    <a:pt x="18693" y="2458"/>
                  </a:lnTo>
                  <a:lnTo>
                    <a:pt x="18693" y="2414"/>
                  </a:lnTo>
                  <a:lnTo>
                    <a:pt x="19264" y="220"/>
                  </a:lnTo>
                  <a:lnTo>
                    <a:pt x="19264" y="176"/>
                  </a:lnTo>
                  <a:lnTo>
                    <a:pt x="19264" y="88"/>
                  </a:lnTo>
                  <a:lnTo>
                    <a:pt x="19220" y="44"/>
                  </a:lnTo>
                  <a:lnTo>
                    <a:pt x="191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1"/>
            <p:cNvSpPr/>
            <p:nvPr/>
          </p:nvSpPr>
          <p:spPr>
            <a:xfrm>
              <a:off x="3057425" y="781400"/>
              <a:ext cx="247950" cy="648350"/>
            </a:xfrm>
            <a:custGeom>
              <a:avLst/>
              <a:gdLst/>
              <a:ahLst/>
              <a:cxnLst/>
              <a:rect l="l" t="t" r="r" b="b"/>
              <a:pathLst>
                <a:path w="9918" h="25934" extrusionOk="0">
                  <a:moveTo>
                    <a:pt x="9742" y="0"/>
                  </a:moveTo>
                  <a:lnTo>
                    <a:pt x="9655" y="44"/>
                  </a:lnTo>
                  <a:lnTo>
                    <a:pt x="9611" y="88"/>
                  </a:lnTo>
                  <a:lnTo>
                    <a:pt x="9567" y="132"/>
                  </a:lnTo>
                  <a:lnTo>
                    <a:pt x="8514" y="3028"/>
                  </a:lnTo>
                  <a:lnTo>
                    <a:pt x="7110" y="6363"/>
                  </a:lnTo>
                  <a:lnTo>
                    <a:pt x="5486" y="9654"/>
                  </a:lnTo>
                  <a:lnTo>
                    <a:pt x="3073" y="14744"/>
                  </a:lnTo>
                  <a:lnTo>
                    <a:pt x="2458" y="16631"/>
                  </a:lnTo>
                  <a:lnTo>
                    <a:pt x="1537" y="19615"/>
                  </a:lnTo>
                  <a:lnTo>
                    <a:pt x="528" y="22950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45" y="25846"/>
                  </a:lnTo>
                  <a:lnTo>
                    <a:pt x="89" y="25890"/>
                  </a:lnTo>
                  <a:lnTo>
                    <a:pt x="133" y="25934"/>
                  </a:lnTo>
                  <a:lnTo>
                    <a:pt x="176" y="25934"/>
                  </a:lnTo>
                  <a:lnTo>
                    <a:pt x="264" y="25890"/>
                  </a:lnTo>
                  <a:lnTo>
                    <a:pt x="352" y="25802"/>
                  </a:lnTo>
                  <a:lnTo>
                    <a:pt x="879" y="23038"/>
                  </a:lnTo>
                  <a:lnTo>
                    <a:pt x="1888" y="19703"/>
                  </a:lnTo>
                  <a:lnTo>
                    <a:pt x="2809" y="16763"/>
                  </a:lnTo>
                  <a:lnTo>
                    <a:pt x="3424" y="14876"/>
                  </a:lnTo>
                  <a:lnTo>
                    <a:pt x="5793" y="9830"/>
                  </a:lnTo>
                  <a:lnTo>
                    <a:pt x="7461" y="6495"/>
                  </a:lnTo>
                  <a:lnTo>
                    <a:pt x="8821" y="3160"/>
                  </a:lnTo>
                  <a:lnTo>
                    <a:pt x="9918" y="264"/>
                  </a:lnTo>
                  <a:lnTo>
                    <a:pt x="9918" y="176"/>
                  </a:lnTo>
                  <a:lnTo>
                    <a:pt x="9918" y="132"/>
                  </a:lnTo>
                  <a:lnTo>
                    <a:pt x="9874" y="44"/>
                  </a:lnTo>
                  <a:lnTo>
                    <a:pt x="9786" y="44"/>
                  </a:lnTo>
                  <a:lnTo>
                    <a:pt x="97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1"/>
            <p:cNvSpPr/>
            <p:nvPr/>
          </p:nvSpPr>
          <p:spPr>
            <a:xfrm>
              <a:off x="3021225" y="785800"/>
              <a:ext cx="255650" cy="654925"/>
            </a:xfrm>
            <a:custGeom>
              <a:avLst/>
              <a:gdLst/>
              <a:ahLst/>
              <a:cxnLst/>
              <a:rect l="l" t="t" r="r" b="b"/>
              <a:pathLst>
                <a:path w="10226" h="26197" extrusionOk="0">
                  <a:moveTo>
                    <a:pt x="9962" y="0"/>
                  </a:moveTo>
                  <a:lnTo>
                    <a:pt x="9918" y="44"/>
                  </a:lnTo>
                  <a:lnTo>
                    <a:pt x="9874" y="132"/>
                  </a:lnTo>
                  <a:lnTo>
                    <a:pt x="8821" y="2852"/>
                  </a:lnTo>
                  <a:lnTo>
                    <a:pt x="7241" y="6407"/>
                  </a:lnTo>
                  <a:lnTo>
                    <a:pt x="5442" y="9961"/>
                  </a:lnTo>
                  <a:lnTo>
                    <a:pt x="3906" y="12989"/>
                  </a:lnTo>
                  <a:lnTo>
                    <a:pt x="3906" y="13032"/>
                  </a:lnTo>
                  <a:lnTo>
                    <a:pt x="2151" y="18210"/>
                  </a:lnTo>
                  <a:lnTo>
                    <a:pt x="484" y="23388"/>
                  </a:lnTo>
                  <a:lnTo>
                    <a:pt x="1" y="25977"/>
                  </a:lnTo>
                  <a:lnTo>
                    <a:pt x="1" y="26065"/>
                  </a:lnTo>
                  <a:lnTo>
                    <a:pt x="45" y="26109"/>
                  </a:lnTo>
                  <a:lnTo>
                    <a:pt x="89" y="26153"/>
                  </a:lnTo>
                  <a:lnTo>
                    <a:pt x="133" y="26197"/>
                  </a:lnTo>
                  <a:lnTo>
                    <a:pt x="176" y="26197"/>
                  </a:lnTo>
                  <a:lnTo>
                    <a:pt x="308" y="26153"/>
                  </a:lnTo>
                  <a:lnTo>
                    <a:pt x="352" y="26065"/>
                  </a:lnTo>
                  <a:lnTo>
                    <a:pt x="835" y="23476"/>
                  </a:lnTo>
                  <a:lnTo>
                    <a:pt x="2458" y="18342"/>
                  </a:lnTo>
                  <a:lnTo>
                    <a:pt x="4257" y="13164"/>
                  </a:lnTo>
                  <a:lnTo>
                    <a:pt x="5749" y="10136"/>
                  </a:lnTo>
                  <a:lnTo>
                    <a:pt x="7548" y="6538"/>
                  </a:lnTo>
                  <a:lnTo>
                    <a:pt x="9128" y="3028"/>
                  </a:lnTo>
                  <a:lnTo>
                    <a:pt x="10225" y="263"/>
                  </a:lnTo>
                  <a:lnTo>
                    <a:pt x="10225" y="176"/>
                  </a:lnTo>
                  <a:lnTo>
                    <a:pt x="10225" y="88"/>
                  </a:lnTo>
                  <a:lnTo>
                    <a:pt x="10181" y="44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2918125" y="827475"/>
              <a:ext cx="313750" cy="633000"/>
            </a:xfrm>
            <a:custGeom>
              <a:avLst/>
              <a:gdLst/>
              <a:ahLst/>
              <a:cxnLst/>
              <a:rect l="l" t="t" r="r" b="b"/>
              <a:pathLst>
                <a:path w="12550" h="25320" extrusionOk="0">
                  <a:moveTo>
                    <a:pt x="12331" y="0"/>
                  </a:moveTo>
                  <a:lnTo>
                    <a:pt x="12243" y="44"/>
                  </a:lnTo>
                  <a:lnTo>
                    <a:pt x="12199" y="88"/>
                  </a:lnTo>
                  <a:lnTo>
                    <a:pt x="10531" y="3862"/>
                  </a:lnTo>
                  <a:lnTo>
                    <a:pt x="9259" y="6407"/>
                  </a:lnTo>
                  <a:lnTo>
                    <a:pt x="6538" y="11936"/>
                  </a:lnTo>
                  <a:lnTo>
                    <a:pt x="4037" y="19483"/>
                  </a:lnTo>
                  <a:lnTo>
                    <a:pt x="2896" y="22160"/>
                  </a:lnTo>
                  <a:lnTo>
                    <a:pt x="1711" y="23608"/>
                  </a:lnTo>
                  <a:lnTo>
                    <a:pt x="746" y="23652"/>
                  </a:lnTo>
                  <a:lnTo>
                    <a:pt x="658" y="23696"/>
                  </a:lnTo>
                  <a:lnTo>
                    <a:pt x="614" y="23784"/>
                  </a:lnTo>
                  <a:lnTo>
                    <a:pt x="44" y="25100"/>
                  </a:lnTo>
                  <a:lnTo>
                    <a:pt x="0" y="25144"/>
                  </a:lnTo>
                  <a:lnTo>
                    <a:pt x="44" y="25232"/>
                  </a:lnTo>
                  <a:lnTo>
                    <a:pt x="88" y="25276"/>
                  </a:lnTo>
                  <a:lnTo>
                    <a:pt x="132" y="25319"/>
                  </a:lnTo>
                  <a:lnTo>
                    <a:pt x="307" y="25319"/>
                  </a:lnTo>
                  <a:lnTo>
                    <a:pt x="351" y="25232"/>
                  </a:lnTo>
                  <a:lnTo>
                    <a:pt x="878" y="24003"/>
                  </a:lnTo>
                  <a:lnTo>
                    <a:pt x="1799" y="23959"/>
                  </a:lnTo>
                  <a:lnTo>
                    <a:pt x="1887" y="23915"/>
                  </a:lnTo>
                  <a:lnTo>
                    <a:pt x="1931" y="23871"/>
                  </a:lnTo>
                  <a:lnTo>
                    <a:pt x="3203" y="22379"/>
                  </a:lnTo>
                  <a:lnTo>
                    <a:pt x="3247" y="22336"/>
                  </a:lnTo>
                  <a:lnTo>
                    <a:pt x="4388" y="19615"/>
                  </a:lnTo>
                  <a:lnTo>
                    <a:pt x="6845" y="12068"/>
                  </a:lnTo>
                  <a:lnTo>
                    <a:pt x="9566" y="6539"/>
                  </a:lnTo>
                  <a:lnTo>
                    <a:pt x="10839" y="3994"/>
                  </a:lnTo>
                  <a:lnTo>
                    <a:pt x="12550" y="220"/>
                  </a:lnTo>
                  <a:lnTo>
                    <a:pt x="12550" y="176"/>
                  </a:lnTo>
                  <a:lnTo>
                    <a:pt x="12550" y="88"/>
                  </a:lnTo>
                  <a:lnTo>
                    <a:pt x="12506" y="44"/>
                  </a:lnTo>
                  <a:lnTo>
                    <a:pt x="124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2828150" y="830775"/>
              <a:ext cx="373025" cy="702100"/>
            </a:xfrm>
            <a:custGeom>
              <a:avLst/>
              <a:gdLst/>
              <a:ahLst/>
              <a:cxnLst/>
              <a:rect l="l" t="t" r="r" b="b"/>
              <a:pathLst>
                <a:path w="14921" h="28084" extrusionOk="0">
                  <a:moveTo>
                    <a:pt x="14701" y="0"/>
                  </a:moveTo>
                  <a:lnTo>
                    <a:pt x="14613" y="44"/>
                  </a:lnTo>
                  <a:lnTo>
                    <a:pt x="14569" y="88"/>
                  </a:lnTo>
                  <a:lnTo>
                    <a:pt x="13297" y="2808"/>
                  </a:lnTo>
                  <a:lnTo>
                    <a:pt x="11893" y="5573"/>
                  </a:lnTo>
                  <a:lnTo>
                    <a:pt x="9962" y="9434"/>
                  </a:lnTo>
                  <a:lnTo>
                    <a:pt x="8602" y="12506"/>
                  </a:lnTo>
                  <a:lnTo>
                    <a:pt x="7592" y="15622"/>
                  </a:lnTo>
                  <a:lnTo>
                    <a:pt x="6144" y="19351"/>
                  </a:lnTo>
                  <a:lnTo>
                    <a:pt x="4389" y="22204"/>
                  </a:lnTo>
                  <a:lnTo>
                    <a:pt x="3555" y="22555"/>
                  </a:lnTo>
                  <a:lnTo>
                    <a:pt x="3511" y="22598"/>
                  </a:lnTo>
                  <a:lnTo>
                    <a:pt x="2809" y="23344"/>
                  </a:lnTo>
                  <a:lnTo>
                    <a:pt x="2765" y="23388"/>
                  </a:lnTo>
                  <a:lnTo>
                    <a:pt x="45" y="27820"/>
                  </a:lnTo>
                  <a:lnTo>
                    <a:pt x="1" y="27864"/>
                  </a:lnTo>
                  <a:lnTo>
                    <a:pt x="1" y="27952"/>
                  </a:lnTo>
                  <a:lnTo>
                    <a:pt x="45" y="27996"/>
                  </a:lnTo>
                  <a:lnTo>
                    <a:pt x="89" y="28040"/>
                  </a:lnTo>
                  <a:lnTo>
                    <a:pt x="176" y="28084"/>
                  </a:lnTo>
                  <a:lnTo>
                    <a:pt x="264" y="28084"/>
                  </a:lnTo>
                  <a:lnTo>
                    <a:pt x="352" y="27996"/>
                  </a:lnTo>
                  <a:lnTo>
                    <a:pt x="3073" y="23564"/>
                  </a:lnTo>
                  <a:lnTo>
                    <a:pt x="3731" y="22862"/>
                  </a:lnTo>
                  <a:lnTo>
                    <a:pt x="4565" y="22511"/>
                  </a:lnTo>
                  <a:lnTo>
                    <a:pt x="4652" y="22423"/>
                  </a:lnTo>
                  <a:lnTo>
                    <a:pt x="6451" y="19527"/>
                  </a:lnTo>
                  <a:lnTo>
                    <a:pt x="7943" y="15753"/>
                  </a:lnTo>
                  <a:lnTo>
                    <a:pt x="8953" y="12638"/>
                  </a:lnTo>
                  <a:lnTo>
                    <a:pt x="10269" y="9566"/>
                  </a:lnTo>
                  <a:lnTo>
                    <a:pt x="12200" y="5705"/>
                  </a:lnTo>
                  <a:lnTo>
                    <a:pt x="13648" y="2940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8"/>
                  </a:lnTo>
                  <a:lnTo>
                    <a:pt x="14876" y="44"/>
                  </a:lnTo>
                  <a:lnTo>
                    <a:pt x="148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2789775" y="802250"/>
              <a:ext cx="359825" cy="736100"/>
            </a:xfrm>
            <a:custGeom>
              <a:avLst/>
              <a:gdLst/>
              <a:ahLst/>
              <a:cxnLst/>
              <a:rect l="l" t="t" r="r" b="b"/>
              <a:pathLst>
                <a:path w="14393" h="29444" extrusionOk="0">
                  <a:moveTo>
                    <a:pt x="14174" y="0"/>
                  </a:moveTo>
                  <a:lnTo>
                    <a:pt x="14086" y="44"/>
                  </a:lnTo>
                  <a:lnTo>
                    <a:pt x="14086" y="132"/>
                  </a:lnTo>
                  <a:lnTo>
                    <a:pt x="13164" y="2150"/>
                  </a:lnTo>
                  <a:lnTo>
                    <a:pt x="11585" y="5266"/>
                  </a:lnTo>
                  <a:lnTo>
                    <a:pt x="9742" y="9040"/>
                  </a:lnTo>
                  <a:lnTo>
                    <a:pt x="7942" y="12769"/>
                  </a:lnTo>
                  <a:lnTo>
                    <a:pt x="6494" y="15841"/>
                  </a:lnTo>
                  <a:lnTo>
                    <a:pt x="4959" y="18913"/>
                  </a:lnTo>
                  <a:lnTo>
                    <a:pt x="3379" y="22028"/>
                  </a:lnTo>
                  <a:lnTo>
                    <a:pt x="1711" y="25144"/>
                  </a:lnTo>
                  <a:lnTo>
                    <a:pt x="0" y="29225"/>
                  </a:lnTo>
                  <a:lnTo>
                    <a:pt x="0" y="29268"/>
                  </a:lnTo>
                  <a:lnTo>
                    <a:pt x="0" y="29356"/>
                  </a:lnTo>
                  <a:lnTo>
                    <a:pt x="44" y="29400"/>
                  </a:lnTo>
                  <a:lnTo>
                    <a:pt x="132" y="29444"/>
                  </a:lnTo>
                  <a:lnTo>
                    <a:pt x="176" y="29444"/>
                  </a:lnTo>
                  <a:lnTo>
                    <a:pt x="263" y="29400"/>
                  </a:lnTo>
                  <a:lnTo>
                    <a:pt x="351" y="29356"/>
                  </a:lnTo>
                  <a:lnTo>
                    <a:pt x="2019" y="25319"/>
                  </a:lnTo>
                  <a:lnTo>
                    <a:pt x="3686" y="22204"/>
                  </a:lnTo>
                  <a:lnTo>
                    <a:pt x="5266" y="19088"/>
                  </a:lnTo>
                  <a:lnTo>
                    <a:pt x="6802" y="15973"/>
                  </a:lnTo>
                  <a:lnTo>
                    <a:pt x="8250" y="12901"/>
                  </a:lnTo>
                  <a:lnTo>
                    <a:pt x="10049" y="9171"/>
                  </a:lnTo>
                  <a:lnTo>
                    <a:pt x="11892" y="5441"/>
                  </a:lnTo>
                  <a:lnTo>
                    <a:pt x="13471" y="2326"/>
                  </a:lnTo>
                  <a:lnTo>
                    <a:pt x="14393" y="264"/>
                  </a:lnTo>
                  <a:lnTo>
                    <a:pt x="14393" y="176"/>
                  </a:lnTo>
                  <a:lnTo>
                    <a:pt x="14393" y="132"/>
                  </a:lnTo>
                  <a:lnTo>
                    <a:pt x="14349" y="88"/>
                  </a:lnTo>
                  <a:lnTo>
                    <a:pt x="14305" y="44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2754650" y="825275"/>
              <a:ext cx="332425" cy="722950"/>
            </a:xfrm>
            <a:custGeom>
              <a:avLst/>
              <a:gdLst/>
              <a:ahLst/>
              <a:cxnLst/>
              <a:rect l="l" t="t" r="r" b="b"/>
              <a:pathLst>
                <a:path w="13297" h="28918" extrusionOk="0">
                  <a:moveTo>
                    <a:pt x="13033" y="1"/>
                  </a:moveTo>
                  <a:lnTo>
                    <a:pt x="12990" y="45"/>
                  </a:lnTo>
                  <a:lnTo>
                    <a:pt x="12946" y="88"/>
                  </a:lnTo>
                  <a:lnTo>
                    <a:pt x="11498" y="4608"/>
                  </a:lnTo>
                  <a:lnTo>
                    <a:pt x="9523" y="8601"/>
                  </a:lnTo>
                  <a:lnTo>
                    <a:pt x="7636" y="12419"/>
                  </a:lnTo>
                  <a:lnTo>
                    <a:pt x="5881" y="15973"/>
                  </a:lnTo>
                  <a:lnTo>
                    <a:pt x="4126" y="19484"/>
                  </a:lnTo>
                  <a:lnTo>
                    <a:pt x="2327" y="23038"/>
                  </a:lnTo>
                  <a:lnTo>
                    <a:pt x="352" y="26680"/>
                  </a:lnTo>
                  <a:lnTo>
                    <a:pt x="308" y="26768"/>
                  </a:lnTo>
                  <a:lnTo>
                    <a:pt x="1" y="28698"/>
                  </a:lnTo>
                  <a:lnTo>
                    <a:pt x="1" y="28786"/>
                  </a:lnTo>
                  <a:lnTo>
                    <a:pt x="1" y="28830"/>
                  </a:lnTo>
                  <a:lnTo>
                    <a:pt x="45" y="28874"/>
                  </a:lnTo>
                  <a:lnTo>
                    <a:pt x="133" y="28918"/>
                  </a:lnTo>
                  <a:lnTo>
                    <a:pt x="264" y="28874"/>
                  </a:lnTo>
                  <a:lnTo>
                    <a:pt x="308" y="28742"/>
                  </a:lnTo>
                  <a:lnTo>
                    <a:pt x="659" y="26855"/>
                  </a:lnTo>
                  <a:lnTo>
                    <a:pt x="2634" y="23170"/>
                  </a:lnTo>
                  <a:lnTo>
                    <a:pt x="4477" y="19615"/>
                  </a:lnTo>
                  <a:lnTo>
                    <a:pt x="6232" y="16105"/>
                  </a:lnTo>
                  <a:lnTo>
                    <a:pt x="7943" y="12550"/>
                  </a:lnTo>
                  <a:lnTo>
                    <a:pt x="9830" y="8733"/>
                  </a:lnTo>
                  <a:lnTo>
                    <a:pt x="11805" y="4784"/>
                  </a:lnTo>
                  <a:lnTo>
                    <a:pt x="11805" y="4740"/>
                  </a:lnTo>
                  <a:lnTo>
                    <a:pt x="13297" y="220"/>
                  </a:lnTo>
                  <a:lnTo>
                    <a:pt x="13297" y="132"/>
                  </a:lnTo>
                  <a:lnTo>
                    <a:pt x="13253" y="88"/>
                  </a:lnTo>
                  <a:lnTo>
                    <a:pt x="132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1"/>
            <p:cNvSpPr/>
            <p:nvPr/>
          </p:nvSpPr>
          <p:spPr>
            <a:xfrm>
              <a:off x="2734925" y="958025"/>
              <a:ext cx="270975" cy="606675"/>
            </a:xfrm>
            <a:custGeom>
              <a:avLst/>
              <a:gdLst/>
              <a:ahLst/>
              <a:cxnLst/>
              <a:rect l="l" t="t" r="r" b="b"/>
              <a:pathLst>
                <a:path w="10839" h="24267" extrusionOk="0">
                  <a:moveTo>
                    <a:pt x="10619" y="0"/>
                  </a:moveTo>
                  <a:lnTo>
                    <a:pt x="10531" y="44"/>
                  </a:lnTo>
                  <a:lnTo>
                    <a:pt x="10531" y="88"/>
                  </a:lnTo>
                  <a:lnTo>
                    <a:pt x="9610" y="2326"/>
                  </a:lnTo>
                  <a:lnTo>
                    <a:pt x="8645" y="4520"/>
                  </a:lnTo>
                  <a:lnTo>
                    <a:pt x="7635" y="6714"/>
                  </a:lnTo>
                  <a:lnTo>
                    <a:pt x="6582" y="8864"/>
                  </a:lnTo>
                  <a:lnTo>
                    <a:pt x="4476" y="13164"/>
                  </a:lnTo>
                  <a:lnTo>
                    <a:pt x="2326" y="17333"/>
                  </a:lnTo>
                  <a:lnTo>
                    <a:pt x="351" y="21107"/>
                  </a:lnTo>
                  <a:lnTo>
                    <a:pt x="351" y="21151"/>
                  </a:lnTo>
                  <a:lnTo>
                    <a:pt x="0" y="22423"/>
                  </a:lnTo>
                  <a:lnTo>
                    <a:pt x="0" y="22467"/>
                  </a:lnTo>
                  <a:lnTo>
                    <a:pt x="88" y="24091"/>
                  </a:lnTo>
                  <a:lnTo>
                    <a:pt x="132" y="24222"/>
                  </a:lnTo>
                  <a:lnTo>
                    <a:pt x="263" y="24266"/>
                  </a:lnTo>
                  <a:lnTo>
                    <a:pt x="351" y="24266"/>
                  </a:lnTo>
                  <a:lnTo>
                    <a:pt x="395" y="24222"/>
                  </a:lnTo>
                  <a:lnTo>
                    <a:pt x="439" y="24134"/>
                  </a:lnTo>
                  <a:lnTo>
                    <a:pt x="439" y="24091"/>
                  </a:lnTo>
                  <a:lnTo>
                    <a:pt x="351" y="22511"/>
                  </a:lnTo>
                  <a:lnTo>
                    <a:pt x="658" y="21282"/>
                  </a:lnTo>
                  <a:lnTo>
                    <a:pt x="2633" y="17508"/>
                  </a:lnTo>
                  <a:lnTo>
                    <a:pt x="4783" y="13296"/>
                  </a:lnTo>
                  <a:lnTo>
                    <a:pt x="6889" y="9040"/>
                  </a:lnTo>
                  <a:lnTo>
                    <a:pt x="7942" y="6846"/>
                  </a:lnTo>
                  <a:lnTo>
                    <a:pt x="8952" y="4695"/>
                  </a:lnTo>
                  <a:lnTo>
                    <a:pt x="9917" y="2458"/>
                  </a:lnTo>
                  <a:lnTo>
                    <a:pt x="10839" y="220"/>
                  </a:lnTo>
                  <a:lnTo>
                    <a:pt x="10839" y="176"/>
                  </a:lnTo>
                  <a:lnTo>
                    <a:pt x="10839" y="88"/>
                  </a:lnTo>
                  <a:lnTo>
                    <a:pt x="10795" y="44"/>
                  </a:lnTo>
                  <a:lnTo>
                    <a:pt x="107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1"/>
            <p:cNvSpPr/>
            <p:nvPr/>
          </p:nvSpPr>
          <p:spPr>
            <a:xfrm>
              <a:off x="2697625" y="973375"/>
              <a:ext cx="265500" cy="607775"/>
            </a:xfrm>
            <a:custGeom>
              <a:avLst/>
              <a:gdLst/>
              <a:ahLst/>
              <a:cxnLst/>
              <a:rect l="l" t="t" r="r" b="b"/>
              <a:pathLst>
                <a:path w="10620" h="24311" extrusionOk="0">
                  <a:moveTo>
                    <a:pt x="10444" y="1"/>
                  </a:moveTo>
                  <a:lnTo>
                    <a:pt x="10400" y="44"/>
                  </a:lnTo>
                  <a:lnTo>
                    <a:pt x="10312" y="88"/>
                  </a:lnTo>
                  <a:lnTo>
                    <a:pt x="10268" y="132"/>
                  </a:lnTo>
                  <a:lnTo>
                    <a:pt x="8206" y="5398"/>
                  </a:lnTo>
                  <a:lnTo>
                    <a:pt x="6758" y="8206"/>
                  </a:lnTo>
                  <a:lnTo>
                    <a:pt x="5266" y="11497"/>
                  </a:lnTo>
                  <a:lnTo>
                    <a:pt x="3862" y="14349"/>
                  </a:lnTo>
                  <a:lnTo>
                    <a:pt x="2019" y="17684"/>
                  </a:lnTo>
                  <a:lnTo>
                    <a:pt x="439" y="20888"/>
                  </a:lnTo>
                  <a:lnTo>
                    <a:pt x="395" y="20931"/>
                  </a:lnTo>
                  <a:lnTo>
                    <a:pt x="0" y="22599"/>
                  </a:lnTo>
                  <a:lnTo>
                    <a:pt x="0" y="22643"/>
                  </a:lnTo>
                  <a:lnTo>
                    <a:pt x="220" y="24179"/>
                  </a:lnTo>
                  <a:lnTo>
                    <a:pt x="263" y="24266"/>
                  </a:lnTo>
                  <a:lnTo>
                    <a:pt x="395" y="24310"/>
                  </a:lnTo>
                  <a:lnTo>
                    <a:pt x="483" y="24310"/>
                  </a:lnTo>
                  <a:lnTo>
                    <a:pt x="527" y="24266"/>
                  </a:lnTo>
                  <a:lnTo>
                    <a:pt x="571" y="24179"/>
                  </a:lnTo>
                  <a:lnTo>
                    <a:pt x="571" y="24135"/>
                  </a:lnTo>
                  <a:lnTo>
                    <a:pt x="351" y="22643"/>
                  </a:lnTo>
                  <a:lnTo>
                    <a:pt x="746" y="21019"/>
                  </a:lnTo>
                  <a:lnTo>
                    <a:pt x="2326" y="17816"/>
                  </a:lnTo>
                  <a:lnTo>
                    <a:pt x="4169" y="14481"/>
                  </a:lnTo>
                  <a:lnTo>
                    <a:pt x="5573" y="11673"/>
                  </a:lnTo>
                  <a:lnTo>
                    <a:pt x="7109" y="8382"/>
                  </a:lnTo>
                  <a:lnTo>
                    <a:pt x="8557" y="5573"/>
                  </a:lnTo>
                  <a:lnTo>
                    <a:pt x="8557" y="5529"/>
                  </a:lnTo>
                  <a:lnTo>
                    <a:pt x="10619" y="264"/>
                  </a:lnTo>
                  <a:lnTo>
                    <a:pt x="10619" y="176"/>
                  </a:lnTo>
                  <a:lnTo>
                    <a:pt x="10619" y="132"/>
                  </a:lnTo>
                  <a:lnTo>
                    <a:pt x="10575" y="44"/>
                  </a:lnTo>
                  <a:lnTo>
                    <a:pt x="10531" y="44"/>
                  </a:lnTo>
                  <a:lnTo>
                    <a:pt x="104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2630700" y="1103925"/>
              <a:ext cx="223825" cy="530975"/>
            </a:xfrm>
            <a:custGeom>
              <a:avLst/>
              <a:gdLst/>
              <a:ahLst/>
              <a:cxnLst/>
              <a:rect l="l" t="t" r="r" b="b"/>
              <a:pathLst>
                <a:path w="8953" h="21239" extrusionOk="0">
                  <a:moveTo>
                    <a:pt x="8733" y="0"/>
                  </a:moveTo>
                  <a:lnTo>
                    <a:pt x="8689" y="44"/>
                  </a:lnTo>
                  <a:lnTo>
                    <a:pt x="8645" y="88"/>
                  </a:lnTo>
                  <a:lnTo>
                    <a:pt x="6451" y="4388"/>
                  </a:lnTo>
                  <a:lnTo>
                    <a:pt x="5003" y="7372"/>
                  </a:lnTo>
                  <a:lnTo>
                    <a:pt x="3379" y="10356"/>
                  </a:lnTo>
                  <a:lnTo>
                    <a:pt x="1405" y="14261"/>
                  </a:lnTo>
                  <a:lnTo>
                    <a:pt x="1405" y="14305"/>
                  </a:lnTo>
                  <a:lnTo>
                    <a:pt x="790" y="16455"/>
                  </a:lnTo>
                  <a:lnTo>
                    <a:pt x="0" y="21063"/>
                  </a:lnTo>
                  <a:lnTo>
                    <a:pt x="0" y="21107"/>
                  </a:lnTo>
                  <a:lnTo>
                    <a:pt x="44" y="21195"/>
                  </a:lnTo>
                  <a:lnTo>
                    <a:pt x="88" y="21238"/>
                  </a:lnTo>
                  <a:lnTo>
                    <a:pt x="176" y="21238"/>
                  </a:lnTo>
                  <a:lnTo>
                    <a:pt x="308" y="21195"/>
                  </a:lnTo>
                  <a:lnTo>
                    <a:pt x="351" y="21107"/>
                  </a:lnTo>
                  <a:lnTo>
                    <a:pt x="1141" y="16543"/>
                  </a:lnTo>
                  <a:lnTo>
                    <a:pt x="1712" y="14393"/>
                  </a:lnTo>
                  <a:lnTo>
                    <a:pt x="3686" y="10532"/>
                  </a:lnTo>
                  <a:lnTo>
                    <a:pt x="5310" y="7504"/>
                  </a:lnTo>
                  <a:lnTo>
                    <a:pt x="6802" y="4564"/>
                  </a:lnTo>
                  <a:lnTo>
                    <a:pt x="8952" y="264"/>
                  </a:lnTo>
                  <a:lnTo>
                    <a:pt x="8952" y="176"/>
                  </a:lnTo>
                  <a:lnTo>
                    <a:pt x="8952" y="132"/>
                  </a:lnTo>
                  <a:lnTo>
                    <a:pt x="8908" y="44"/>
                  </a:lnTo>
                  <a:lnTo>
                    <a:pt x="88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2619725" y="1124775"/>
              <a:ext cx="194200" cy="436625"/>
            </a:xfrm>
            <a:custGeom>
              <a:avLst/>
              <a:gdLst/>
              <a:ahLst/>
              <a:cxnLst/>
              <a:rect l="l" t="t" r="r" b="b"/>
              <a:pathLst>
                <a:path w="7768" h="17465" extrusionOk="0">
                  <a:moveTo>
                    <a:pt x="7548" y="0"/>
                  </a:moveTo>
                  <a:lnTo>
                    <a:pt x="7460" y="44"/>
                  </a:lnTo>
                  <a:lnTo>
                    <a:pt x="7416" y="88"/>
                  </a:lnTo>
                  <a:lnTo>
                    <a:pt x="6188" y="2501"/>
                  </a:lnTo>
                  <a:lnTo>
                    <a:pt x="4696" y="5661"/>
                  </a:lnTo>
                  <a:lnTo>
                    <a:pt x="3160" y="8469"/>
                  </a:lnTo>
                  <a:lnTo>
                    <a:pt x="966" y="12681"/>
                  </a:lnTo>
                  <a:lnTo>
                    <a:pt x="176" y="15007"/>
                  </a:lnTo>
                  <a:lnTo>
                    <a:pt x="176" y="15051"/>
                  </a:lnTo>
                  <a:lnTo>
                    <a:pt x="1" y="17245"/>
                  </a:lnTo>
                  <a:lnTo>
                    <a:pt x="1" y="17333"/>
                  </a:lnTo>
                  <a:lnTo>
                    <a:pt x="45" y="17377"/>
                  </a:lnTo>
                  <a:lnTo>
                    <a:pt x="88" y="17421"/>
                  </a:lnTo>
                  <a:lnTo>
                    <a:pt x="176" y="17464"/>
                  </a:lnTo>
                  <a:lnTo>
                    <a:pt x="308" y="17421"/>
                  </a:lnTo>
                  <a:lnTo>
                    <a:pt x="352" y="17289"/>
                  </a:lnTo>
                  <a:lnTo>
                    <a:pt x="527" y="15095"/>
                  </a:lnTo>
                  <a:lnTo>
                    <a:pt x="1273" y="12813"/>
                  </a:lnTo>
                  <a:lnTo>
                    <a:pt x="3467" y="8601"/>
                  </a:lnTo>
                  <a:lnTo>
                    <a:pt x="5003" y="5792"/>
                  </a:lnTo>
                  <a:lnTo>
                    <a:pt x="6539" y="2677"/>
                  </a:lnTo>
                  <a:lnTo>
                    <a:pt x="7767" y="263"/>
                  </a:lnTo>
                  <a:lnTo>
                    <a:pt x="7767" y="176"/>
                  </a:lnTo>
                  <a:lnTo>
                    <a:pt x="7767" y="132"/>
                  </a:lnTo>
                  <a:lnTo>
                    <a:pt x="7724" y="44"/>
                  </a:lnTo>
                  <a:lnTo>
                    <a:pt x="76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2592300" y="1141225"/>
              <a:ext cx="183225" cy="483800"/>
            </a:xfrm>
            <a:custGeom>
              <a:avLst/>
              <a:gdLst/>
              <a:ahLst/>
              <a:cxnLst/>
              <a:rect l="l" t="t" r="r" b="b"/>
              <a:pathLst>
                <a:path w="7329" h="19352" extrusionOk="0">
                  <a:moveTo>
                    <a:pt x="7153" y="0"/>
                  </a:moveTo>
                  <a:lnTo>
                    <a:pt x="7109" y="44"/>
                  </a:lnTo>
                  <a:lnTo>
                    <a:pt x="7022" y="44"/>
                  </a:lnTo>
                  <a:lnTo>
                    <a:pt x="7022" y="132"/>
                  </a:lnTo>
                  <a:lnTo>
                    <a:pt x="5749" y="2677"/>
                  </a:lnTo>
                  <a:lnTo>
                    <a:pt x="4476" y="5178"/>
                  </a:lnTo>
                  <a:lnTo>
                    <a:pt x="1229" y="11277"/>
                  </a:lnTo>
                  <a:lnTo>
                    <a:pt x="1229" y="11321"/>
                  </a:lnTo>
                  <a:lnTo>
                    <a:pt x="308" y="13735"/>
                  </a:lnTo>
                  <a:lnTo>
                    <a:pt x="308" y="13779"/>
                  </a:lnTo>
                  <a:lnTo>
                    <a:pt x="1" y="16017"/>
                  </a:lnTo>
                  <a:lnTo>
                    <a:pt x="1" y="16060"/>
                  </a:lnTo>
                  <a:lnTo>
                    <a:pt x="132" y="19176"/>
                  </a:lnTo>
                  <a:lnTo>
                    <a:pt x="132" y="19264"/>
                  </a:lnTo>
                  <a:lnTo>
                    <a:pt x="176" y="19308"/>
                  </a:lnTo>
                  <a:lnTo>
                    <a:pt x="308" y="19351"/>
                  </a:lnTo>
                  <a:lnTo>
                    <a:pt x="396" y="19351"/>
                  </a:lnTo>
                  <a:lnTo>
                    <a:pt x="439" y="19308"/>
                  </a:lnTo>
                  <a:lnTo>
                    <a:pt x="483" y="19264"/>
                  </a:lnTo>
                  <a:lnTo>
                    <a:pt x="483" y="19176"/>
                  </a:lnTo>
                  <a:lnTo>
                    <a:pt x="352" y="16060"/>
                  </a:lnTo>
                  <a:lnTo>
                    <a:pt x="659" y="13866"/>
                  </a:lnTo>
                  <a:lnTo>
                    <a:pt x="1536" y="11453"/>
                  </a:lnTo>
                  <a:lnTo>
                    <a:pt x="4827" y="5354"/>
                  </a:lnTo>
                  <a:lnTo>
                    <a:pt x="6100" y="2852"/>
                  </a:lnTo>
                  <a:lnTo>
                    <a:pt x="7329" y="264"/>
                  </a:lnTo>
                  <a:lnTo>
                    <a:pt x="7329" y="176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2263200" y="1174125"/>
              <a:ext cx="342300" cy="810725"/>
            </a:xfrm>
            <a:custGeom>
              <a:avLst/>
              <a:gdLst/>
              <a:ahLst/>
              <a:cxnLst/>
              <a:rect l="l" t="t" r="r" b="b"/>
              <a:pathLst>
                <a:path w="13692" h="32429" extrusionOk="0">
                  <a:moveTo>
                    <a:pt x="13384" y="1"/>
                  </a:moveTo>
                  <a:lnTo>
                    <a:pt x="13340" y="88"/>
                  </a:lnTo>
                  <a:lnTo>
                    <a:pt x="11014" y="4389"/>
                  </a:lnTo>
                  <a:lnTo>
                    <a:pt x="9479" y="7241"/>
                  </a:lnTo>
                  <a:lnTo>
                    <a:pt x="8294" y="9918"/>
                  </a:lnTo>
                  <a:lnTo>
                    <a:pt x="7723" y="11980"/>
                  </a:lnTo>
                  <a:lnTo>
                    <a:pt x="7723" y="12024"/>
                  </a:lnTo>
                  <a:lnTo>
                    <a:pt x="7548" y="16544"/>
                  </a:lnTo>
                  <a:lnTo>
                    <a:pt x="7153" y="17816"/>
                  </a:lnTo>
                  <a:lnTo>
                    <a:pt x="5003" y="21502"/>
                  </a:lnTo>
                  <a:lnTo>
                    <a:pt x="1975" y="26329"/>
                  </a:lnTo>
                  <a:lnTo>
                    <a:pt x="0" y="31682"/>
                  </a:lnTo>
                  <a:lnTo>
                    <a:pt x="0" y="31770"/>
                  </a:lnTo>
                  <a:lnTo>
                    <a:pt x="0" y="31814"/>
                  </a:lnTo>
                  <a:lnTo>
                    <a:pt x="352" y="32340"/>
                  </a:lnTo>
                  <a:lnTo>
                    <a:pt x="395" y="32428"/>
                  </a:lnTo>
                  <a:lnTo>
                    <a:pt x="571" y="32428"/>
                  </a:lnTo>
                  <a:lnTo>
                    <a:pt x="615" y="32384"/>
                  </a:lnTo>
                  <a:lnTo>
                    <a:pt x="2897" y="30015"/>
                  </a:lnTo>
                  <a:lnTo>
                    <a:pt x="2940" y="29971"/>
                  </a:lnTo>
                  <a:lnTo>
                    <a:pt x="2940" y="29927"/>
                  </a:lnTo>
                  <a:lnTo>
                    <a:pt x="2940" y="29839"/>
                  </a:lnTo>
                  <a:lnTo>
                    <a:pt x="2897" y="29795"/>
                  </a:lnTo>
                  <a:lnTo>
                    <a:pt x="2853" y="29752"/>
                  </a:lnTo>
                  <a:lnTo>
                    <a:pt x="2721" y="29752"/>
                  </a:lnTo>
                  <a:lnTo>
                    <a:pt x="2633" y="29795"/>
                  </a:lnTo>
                  <a:lnTo>
                    <a:pt x="527" y="31989"/>
                  </a:lnTo>
                  <a:lnTo>
                    <a:pt x="352" y="31726"/>
                  </a:lnTo>
                  <a:lnTo>
                    <a:pt x="2282" y="26504"/>
                  </a:lnTo>
                  <a:lnTo>
                    <a:pt x="5310" y="21678"/>
                  </a:lnTo>
                  <a:lnTo>
                    <a:pt x="7460" y="17992"/>
                  </a:lnTo>
                  <a:lnTo>
                    <a:pt x="7504" y="17948"/>
                  </a:lnTo>
                  <a:lnTo>
                    <a:pt x="7899" y="16631"/>
                  </a:lnTo>
                  <a:lnTo>
                    <a:pt x="7899" y="16587"/>
                  </a:lnTo>
                  <a:lnTo>
                    <a:pt x="8074" y="12024"/>
                  </a:lnTo>
                  <a:lnTo>
                    <a:pt x="8645" y="10049"/>
                  </a:lnTo>
                  <a:lnTo>
                    <a:pt x="9830" y="7373"/>
                  </a:lnTo>
                  <a:lnTo>
                    <a:pt x="11322" y="4564"/>
                  </a:lnTo>
                  <a:lnTo>
                    <a:pt x="13647" y="264"/>
                  </a:lnTo>
                  <a:lnTo>
                    <a:pt x="13691" y="176"/>
                  </a:lnTo>
                  <a:lnTo>
                    <a:pt x="13691" y="88"/>
                  </a:lnTo>
                  <a:lnTo>
                    <a:pt x="13647" y="45"/>
                  </a:lnTo>
                  <a:lnTo>
                    <a:pt x="136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3125450" y="769325"/>
              <a:ext cx="242475" cy="648375"/>
            </a:xfrm>
            <a:custGeom>
              <a:avLst/>
              <a:gdLst/>
              <a:ahLst/>
              <a:cxnLst/>
              <a:rect l="l" t="t" r="r" b="b"/>
              <a:pathLst>
                <a:path w="9699" h="25935" extrusionOk="0">
                  <a:moveTo>
                    <a:pt x="9479" y="1"/>
                  </a:moveTo>
                  <a:lnTo>
                    <a:pt x="9435" y="45"/>
                  </a:lnTo>
                  <a:lnTo>
                    <a:pt x="9391" y="89"/>
                  </a:lnTo>
                  <a:lnTo>
                    <a:pt x="8996" y="878"/>
                  </a:lnTo>
                  <a:lnTo>
                    <a:pt x="8952" y="878"/>
                  </a:lnTo>
                  <a:lnTo>
                    <a:pt x="8162" y="2941"/>
                  </a:lnTo>
                  <a:lnTo>
                    <a:pt x="6846" y="6846"/>
                  </a:lnTo>
                  <a:lnTo>
                    <a:pt x="5573" y="9742"/>
                  </a:lnTo>
                  <a:lnTo>
                    <a:pt x="4652" y="11410"/>
                  </a:lnTo>
                  <a:lnTo>
                    <a:pt x="3862" y="12989"/>
                  </a:lnTo>
                  <a:lnTo>
                    <a:pt x="3160" y="14525"/>
                  </a:lnTo>
                  <a:lnTo>
                    <a:pt x="2590" y="16017"/>
                  </a:lnTo>
                  <a:lnTo>
                    <a:pt x="2019" y="17553"/>
                  </a:lnTo>
                  <a:lnTo>
                    <a:pt x="1536" y="19089"/>
                  </a:lnTo>
                  <a:lnTo>
                    <a:pt x="483" y="22380"/>
                  </a:lnTo>
                  <a:lnTo>
                    <a:pt x="88" y="23696"/>
                  </a:lnTo>
                  <a:lnTo>
                    <a:pt x="88" y="23740"/>
                  </a:lnTo>
                  <a:lnTo>
                    <a:pt x="1" y="25759"/>
                  </a:lnTo>
                  <a:lnTo>
                    <a:pt x="1" y="25802"/>
                  </a:lnTo>
                  <a:lnTo>
                    <a:pt x="44" y="25846"/>
                  </a:lnTo>
                  <a:lnTo>
                    <a:pt x="88" y="25890"/>
                  </a:lnTo>
                  <a:lnTo>
                    <a:pt x="176" y="25934"/>
                  </a:lnTo>
                  <a:lnTo>
                    <a:pt x="308" y="25890"/>
                  </a:lnTo>
                  <a:lnTo>
                    <a:pt x="352" y="25759"/>
                  </a:lnTo>
                  <a:lnTo>
                    <a:pt x="439" y="23784"/>
                  </a:lnTo>
                  <a:lnTo>
                    <a:pt x="834" y="22511"/>
                  </a:lnTo>
                  <a:lnTo>
                    <a:pt x="1844" y="19220"/>
                  </a:lnTo>
                  <a:lnTo>
                    <a:pt x="2370" y="17685"/>
                  </a:lnTo>
                  <a:lnTo>
                    <a:pt x="2897" y="16149"/>
                  </a:lnTo>
                  <a:lnTo>
                    <a:pt x="3511" y="14657"/>
                  </a:lnTo>
                  <a:lnTo>
                    <a:pt x="4169" y="13121"/>
                  </a:lnTo>
                  <a:lnTo>
                    <a:pt x="4959" y="11541"/>
                  </a:lnTo>
                  <a:lnTo>
                    <a:pt x="5881" y="9874"/>
                  </a:lnTo>
                  <a:lnTo>
                    <a:pt x="7153" y="6978"/>
                  </a:lnTo>
                  <a:lnTo>
                    <a:pt x="8513" y="3029"/>
                  </a:lnTo>
                  <a:lnTo>
                    <a:pt x="9303" y="1010"/>
                  </a:lnTo>
                  <a:lnTo>
                    <a:pt x="9698" y="264"/>
                  </a:lnTo>
                  <a:lnTo>
                    <a:pt x="9698" y="176"/>
                  </a:lnTo>
                  <a:lnTo>
                    <a:pt x="9698" y="89"/>
                  </a:lnTo>
                  <a:lnTo>
                    <a:pt x="9698" y="45"/>
                  </a:lnTo>
                  <a:lnTo>
                    <a:pt x="96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3734300" y="758375"/>
              <a:ext cx="1192475" cy="1433800"/>
            </a:xfrm>
            <a:custGeom>
              <a:avLst/>
              <a:gdLst/>
              <a:ahLst/>
              <a:cxnLst/>
              <a:rect l="l" t="t" r="r" b="b"/>
              <a:pathLst>
                <a:path w="47699" h="57352" extrusionOk="0">
                  <a:moveTo>
                    <a:pt x="22906" y="0"/>
                  </a:moveTo>
                  <a:lnTo>
                    <a:pt x="22862" y="44"/>
                  </a:lnTo>
                  <a:lnTo>
                    <a:pt x="22818" y="88"/>
                  </a:lnTo>
                  <a:lnTo>
                    <a:pt x="21063" y="2764"/>
                  </a:lnTo>
                  <a:lnTo>
                    <a:pt x="21063" y="2808"/>
                  </a:lnTo>
                  <a:lnTo>
                    <a:pt x="19703" y="5968"/>
                  </a:lnTo>
                  <a:lnTo>
                    <a:pt x="19483" y="6582"/>
                  </a:lnTo>
                  <a:lnTo>
                    <a:pt x="19176" y="7196"/>
                  </a:lnTo>
                  <a:lnTo>
                    <a:pt x="18562" y="8337"/>
                  </a:lnTo>
                  <a:lnTo>
                    <a:pt x="17816" y="9434"/>
                  </a:lnTo>
                  <a:lnTo>
                    <a:pt x="17070" y="10487"/>
                  </a:lnTo>
                  <a:lnTo>
                    <a:pt x="16236" y="11497"/>
                  </a:lnTo>
                  <a:lnTo>
                    <a:pt x="15358" y="12506"/>
                  </a:lnTo>
                  <a:lnTo>
                    <a:pt x="13559" y="14437"/>
                  </a:lnTo>
                  <a:lnTo>
                    <a:pt x="11629" y="16543"/>
                  </a:lnTo>
                  <a:lnTo>
                    <a:pt x="10707" y="17596"/>
                  </a:lnTo>
                  <a:lnTo>
                    <a:pt x="9873" y="18693"/>
                  </a:lnTo>
                  <a:lnTo>
                    <a:pt x="7679" y="21326"/>
                  </a:lnTo>
                  <a:lnTo>
                    <a:pt x="7635" y="21414"/>
                  </a:lnTo>
                  <a:lnTo>
                    <a:pt x="7416" y="22423"/>
                  </a:lnTo>
                  <a:lnTo>
                    <a:pt x="7416" y="22467"/>
                  </a:lnTo>
                  <a:lnTo>
                    <a:pt x="7855" y="25670"/>
                  </a:lnTo>
                  <a:lnTo>
                    <a:pt x="7723" y="26591"/>
                  </a:lnTo>
                  <a:lnTo>
                    <a:pt x="6889" y="26284"/>
                  </a:lnTo>
                  <a:lnTo>
                    <a:pt x="6802" y="26240"/>
                  </a:lnTo>
                  <a:lnTo>
                    <a:pt x="6714" y="26284"/>
                  </a:lnTo>
                  <a:lnTo>
                    <a:pt x="4125" y="27645"/>
                  </a:lnTo>
                  <a:lnTo>
                    <a:pt x="4037" y="27732"/>
                  </a:lnTo>
                  <a:lnTo>
                    <a:pt x="3511" y="29268"/>
                  </a:lnTo>
                  <a:lnTo>
                    <a:pt x="3467" y="29312"/>
                  </a:lnTo>
                  <a:lnTo>
                    <a:pt x="3160" y="31243"/>
                  </a:lnTo>
                  <a:lnTo>
                    <a:pt x="3160" y="31287"/>
                  </a:lnTo>
                  <a:lnTo>
                    <a:pt x="3467" y="33788"/>
                  </a:lnTo>
                  <a:lnTo>
                    <a:pt x="3598" y="35017"/>
                  </a:lnTo>
                  <a:lnTo>
                    <a:pt x="3642" y="36157"/>
                  </a:lnTo>
                  <a:lnTo>
                    <a:pt x="3686" y="37167"/>
                  </a:lnTo>
                  <a:lnTo>
                    <a:pt x="3686" y="38088"/>
                  </a:lnTo>
                  <a:lnTo>
                    <a:pt x="3598" y="38966"/>
                  </a:lnTo>
                  <a:lnTo>
                    <a:pt x="3511" y="39712"/>
                  </a:lnTo>
                  <a:lnTo>
                    <a:pt x="3379" y="40414"/>
                  </a:lnTo>
                  <a:lnTo>
                    <a:pt x="3204" y="41028"/>
                  </a:lnTo>
                  <a:lnTo>
                    <a:pt x="3028" y="41599"/>
                  </a:lnTo>
                  <a:lnTo>
                    <a:pt x="2809" y="42081"/>
                  </a:lnTo>
                  <a:lnTo>
                    <a:pt x="2589" y="42520"/>
                  </a:lnTo>
                  <a:lnTo>
                    <a:pt x="2326" y="42871"/>
                  </a:lnTo>
                  <a:lnTo>
                    <a:pt x="2063" y="43178"/>
                  </a:lnTo>
                  <a:lnTo>
                    <a:pt x="1799" y="43442"/>
                  </a:lnTo>
                  <a:lnTo>
                    <a:pt x="1536" y="43705"/>
                  </a:lnTo>
                  <a:lnTo>
                    <a:pt x="1229" y="43880"/>
                  </a:lnTo>
                  <a:lnTo>
                    <a:pt x="1185" y="43924"/>
                  </a:lnTo>
                  <a:lnTo>
                    <a:pt x="44" y="45285"/>
                  </a:lnTo>
                  <a:lnTo>
                    <a:pt x="0" y="45372"/>
                  </a:lnTo>
                  <a:lnTo>
                    <a:pt x="0" y="45416"/>
                  </a:lnTo>
                  <a:lnTo>
                    <a:pt x="88" y="46118"/>
                  </a:lnTo>
                  <a:lnTo>
                    <a:pt x="1361" y="50638"/>
                  </a:lnTo>
                  <a:lnTo>
                    <a:pt x="2326" y="53446"/>
                  </a:lnTo>
                  <a:lnTo>
                    <a:pt x="2370" y="53446"/>
                  </a:lnTo>
                  <a:lnTo>
                    <a:pt x="3774" y="55728"/>
                  </a:lnTo>
                  <a:lnTo>
                    <a:pt x="5047" y="57176"/>
                  </a:lnTo>
                  <a:lnTo>
                    <a:pt x="5134" y="57220"/>
                  </a:lnTo>
                  <a:lnTo>
                    <a:pt x="5529" y="57352"/>
                  </a:lnTo>
                  <a:lnTo>
                    <a:pt x="5617" y="57352"/>
                  </a:lnTo>
                  <a:lnTo>
                    <a:pt x="6670" y="56957"/>
                  </a:lnTo>
                  <a:lnTo>
                    <a:pt x="6714" y="56913"/>
                  </a:lnTo>
                  <a:lnTo>
                    <a:pt x="7460" y="56035"/>
                  </a:lnTo>
                  <a:lnTo>
                    <a:pt x="7504" y="55991"/>
                  </a:lnTo>
                  <a:lnTo>
                    <a:pt x="7943" y="54850"/>
                  </a:lnTo>
                  <a:lnTo>
                    <a:pt x="7943" y="54807"/>
                  </a:lnTo>
                  <a:lnTo>
                    <a:pt x="8118" y="52261"/>
                  </a:lnTo>
                  <a:lnTo>
                    <a:pt x="8118" y="52174"/>
                  </a:lnTo>
                  <a:lnTo>
                    <a:pt x="7592" y="50726"/>
                  </a:lnTo>
                  <a:lnTo>
                    <a:pt x="4827" y="46118"/>
                  </a:lnTo>
                  <a:lnTo>
                    <a:pt x="4432" y="45241"/>
                  </a:lnTo>
                  <a:lnTo>
                    <a:pt x="4564" y="44933"/>
                  </a:lnTo>
                  <a:lnTo>
                    <a:pt x="5003" y="44626"/>
                  </a:lnTo>
                  <a:lnTo>
                    <a:pt x="8118" y="43793"/>
                  </a:lnTo>
                  <a:lnTo>
                    <a:pt x="11278" y="45460"/>
                  </a:lnTo>
                  <a:lnTo>
                    <a:pt x="12682" y="45987"/>
                  </a:lnTo>
                  <a:lnTo>
                    <a:pt x="14744" y="47347"/>
                  </a:lnTo>
                  <a:lnTo>
                    <a:pt x="14788" y="47347"/>
                  </a:lnTo>
                  <a:lnTo>
                    <a:pt x="18386" y="49102"/>
                  </a:lnTo>
                  <a:lnTo>
                    <a:pt x="20931" y="49936"/>
                  </a:lnTo>
                  <a:lnTo>
                    <a:pt x="21019" y="49936"/>
                  </a:lnTo>
                  <a:lnTo>
                    <a:pt x="25100" y="49234"/>
                  </a:lnTo>
                  <a:lnTo>
                    <a:pt x="26329" y="49321"/>
                  </a:lnTo>
                  <a:lnTo>
                    <a:pt x="26416" y="49321"/>
                  </a:lnTo>
                  <a:lnTo>
                    <a:pt x="27162" y="49102"/>
                  </a:lnTo>
                  <a:lnTo>
                    <a:pt x="27206" y="49102"/>
                  </a:lnTo>
                  <a:lnTo>
                    <a:pt x="30497" y="47127"/>
                  </a:lnTo>
                  <a:lnTo>
                    <a:pt x="32735" y="46689"/>
                  </a:lnTo>
                  <a:lnTo>
                    <a:pt x="35631" y="45855"/>
                  </a:lnTo>
                  <a:lnTo>
                    <a:pt x="35675" y="45811"/>
                  </a:lnTo>
                  <a:lnTo>
                    <a:pt x="36992" y="45065"/>
                  </a:lnTo>
                  <a:lnTo>
                    <a:pt x="39668" y="42959"/>
                  </a:lnTo>
                  <a:lnTo>
                    <a:pt x="39712" y="42915"/>
                  </a:lnTo>
                  <a:lnTo>
                    <a:pt x="41555" y="40896"/>
                  </a:lnTo>
                  <a:lnTo>
                    <a:pt x="42564" y="39448"/>
                  </a:lnTo>
                  <a:lnTo>
                    <a:pt x="42608" y="39405"/>
                  </a:lnTo>
                  <a:lnTo>
                    <a:pt x="43398" y="37474"/>
                  </a:lnTo>
                  <a:lnTo>
                    <a:pt x="43442" y="37430"/>
                  </a:lnTo>
                  <a:lnTo>
                    <a:pt x="44451" y="33349"/>
                  </a:lnTo>
                  <a:lnTo>
                    <a:pt x="45197" y="32120"/>
                  </a:lnTo>
                  <a:lnTo>
                    <a:pt x="45636" y="31067"/>
                  </a:lnTo>
                  <a:lnTo>
                    <a:pt x="46031" y="29926"/>
                  </a:lnTo>
                  <a:lnTo>
                    <a:pt x="46382" y="28654"/>
                  </a:lnTo>
                  <a:lnTo>
                    <a:pt x="46733" y="27381"/>
                  </a:lnTo>
                  <a:lnTo>
                    <a:pt x="47303" y="24968"/>
                  </a:lnTo>
                  <a:lnTo>
                    <a:pt x="47698" y="23125"/>
                  </a:lnTo>
                  <a:lnTo>
                    <a:pt x="47698" y="23037"/>
                  </a:lnTo>
                  <a:lnTo>
                    <a:pt x="47655" y="22993"/>
                  </a:lnTo>
                  <a:lnTo>
                    <a:pt x="47611" y="22906"/>
                  </a:lnTo>
                  <a:lnTo>
                    <a:pt x="47435" y="22906"/>
                  </a:lnTo>
                  <a:lnTo>
                    <a:pt x="47391" y="22993"/>
                  </a:lnTo>
                  <a:lnTo>
                    <a:pt x="47347" y="23037"/>
                  </a:lnTo>
                  <a:lnTo>
                    <a:pt x="46996" y="24880"/>
                  </a:lnTo>
                  <a:lnTo>
                    <a:pt x="46426" y="27250"/>
                  </a:lnTo>
                  <a:lnTo>
                    <a:pt x="46075" y="28522"/>
                  </a:lnTo>
                  <a:lnTo>
                    <a:pt x="45680" y="29795"/>
                  </a:lnTo>
                  <a:lnTo>
                    <a:pt x="45285" y="30936"/>
                  </a:lnTo>
                  <a:lnTo>
                    <a:pt x="44890" y="31989"/>
                  </a:lnTo>
                  <a:lnTo>
                    <a:pt x="44144" y="33217"/>
                  </a:lnTo>
                  <a:lnTo>
                    <a:pt x="44100" y="33261"/>
                  </a:lnTo>
                  <a:lnTo>
                    <a:pt x="43091" y="37342"/>
                  </a:lnTo>
                  <a:lnTo>
                    <a:pt x="42257" y="39273"/>
                  </a:lnTo>
                  <a:lnTo>
                    <a:pt x="41292" y="40677"/>
                  </a:lnTo>
                  <a:lnTo>
                    <a:pt x="39449" y="42696"/>
                  </a:lnTo>
                  <a:lnTo>
                    <a:pt x="36772" y="44802"/>
                  </a:lnTo>
                  <a:lnTo>
                    <a:pt x="35500" y="45504"/>
                  </a:lnTo>
                  <a:lnTo>
                    <a:pt x="32647" y="46382"/>
                  </a:lnTo>
                  <a:lnTo>
                    <a:pt x="30409" y="46820"/>
                  </a:lnTo>
                  <a:lnTo>
                    <a:pt x="30366" y="46820"/>
                  </a:lnTo>
                  <a:lnTo>
                    <a:pt x="27031" y="48795"/>
                  </a:lnTo>
                  <a:lnTo>
                    <a:pt x="26329" y="48970"/>
                  </a:lnTo>
                  <a:lnTo>
                    <a:pt x="25100" y="48883"/>
                  </a:lnTo>
                  <a:lnTo>
                    <a:pt x="25056" y="48883"/>
                  </a:lnTo>
                  <a:lnTo>
                    <a:pt x="20975" y="49585"/>
                  </a:lnTo>
                  <a:lnTo>
                    <a:pt x="18518" y="48795"/>
                  </a:lnTo>
                  <a:lnTo>
                    <a:pt x="14920" y="47040"/>
                  </a:lnTo>
                  <a:lnTo>
                    <a:pt x="12857" y="45679"/>
                  </a:lnTo>
                  <a:lnTo>
                    <a:pt x="11409" y="45109"/>
                  </a:lnTo>
                  <a:lnTo>
                    <a:pt x="8250" y="43442"/>
                  </a:lnTo>
                  <a:lnTo>
                    <a:pt x="8118" y="43442"/>
                  </a:lnTo>
                  <a:lnTo>
                    <a:pt x="4871" y="44275"/>
                  </a:lnTo>
                  <a:lnTo>
                    <a:pt x="4827" y="44319"/>
                  </a:lnTo>
                  <a:lnTo>
                    <a:pt x="4301" y="44670"/>
                  </a:lnTo>
                  <a:lnTo>
                    <a:pt x="4257" y="44714"/>
                  </a:lnTo>
                  <a:lnTo>
                    <a:pt x="4081" y="45197"/>
                  </a:lnTo>
                  <a:lnTo>
                    <a:pt x="4037" y="45285"/>
                  </a:lnTo>
                  <a:lnTo>
                    <a:pt x="4081" y="45328"/>
                  </a:lnTo>
                  <a:lnTo>
                    <a:pt x="4520" y="46294"/>
                  </a:lnTo>
                  <a:lnTo>
                    <a:pt x="7284" y="50901"/>
                  </a:lnTo>
                  <a:lnTo>
                    <a:pt x="7767" y="52261"/>
                  </a:lnTo>
                  <a:lnTo>
                    <a:pt x="7592" y="54763"/>
                  </a:lnTo>
                  <a:lnTo>
                    <a:pt x="7197" y="55816"/>
                  </a:lnTo>
                  <a:lnTo>
                    <a:pt x="6495" y="56650"/>
                  </a:lnTo>
                  <a:lnTo>
                    <a:pt x="5529" y="57001"/>
                  </a:lnTo>
                  <a:lnTo>
                    <a:pt x="5310" y="56913"/>
                  </a:lnTo>
                  <a:lnTo>
                    <a:pt x="4037" y="55509"/>
                  </a:lnTo>
                  <a:lnTo>
                    <a:pt x="2677" y="53271"/>
                  </a:lnTo>
                  <a:lnTo>
                    <a:pt x="1668" y="50506"/>
                  </a:lnTo>
                  <a:lnTo>
                    <a:pt x="439" y="46030"/>
                  </a:lnTo>
                  <a:lnTo>
                    <a:pt x="351" y="45460"/>
                  </a:lnTo>
                  <a:lnTo>
                    <a:pt x="1448" y="44144"/>
                  </a:lnTo>
                  <a:lnTo>
                    <a:pt x="1931" y="43793"/>
                  </a:lnTo>
                  <a:lnTo>
                    <a:pt x="2370" y="43398"/>
                  </a:lnTo>
                  <a:lnTo>
                    <a:pt x="2721" y="42915"/>
                  </a:lnTo>
                  <a:lnTo>
                    <a:pt x="3072" y="42345"/>
                  </a:lnTo>
                  <a:lnTo>
                    <a:pt x="3335" y="41774"/>
                  </a:lnTo>
                  <a:lnTo>
                    <a:pt x="3555" y="41116"/>
                  </a:lnTo>
                  <a:lnTo>
                    <a:pt x="3730" y="40458"/>
                  </a:lnTo>
                  <a:lnTo>
                    <a:pt x="3862" y="39756"/>
                  </a:lnTo>
                  <a:lnTo>
                    <a:pt x="3949" y="39010"/>
                  </a:lnTo>
                  <a:lnTo>
                    <a:pt x="3993" y="38264"/>
                  </a:lnTo>
                  <a:lnTo>
                    <a:pt x="4037" y="37518"/>
                  </a:lnTo>
                  <a:lnTo>
                    <a:pt x="4037" y="36772"/>
                  </a:lnTo>
                  <a:lnTo>
                    <a:pt x="3949" y="35236"/>
                  </a:lnTo>
                  <a:lnTo>
                    <a:pt x="3818" y="33744"/>
                  </a:lnTo>
                  <a:lnTo>
                    <a:pt x="3511" y="31287"/>
                  </a:lnTo>
                  <a:lnTo>
                    <a:pt x="3818" y="29400"/>
                  </a:lnTo>
                  <a:lnTo>
                    <a:pt x="4344" y="27908"/>
                  </a:lnTo>
                  <a:lnTo>
                    <a:pt x="6846" y="26635"/>
                  </a:lnTo>
                  <a:lnTo>
                    <a:pt x="7811" y="26986"/>
                  </a:lnTo>
                  <a:lnTo>
                    <a:pt x="7987" y="26986"/>
                  </a:lnTo>
                  <a:lnTo>
                    <a:pt x="8030" y="26943"/>
                  </a:lnTo>
                  <a:lnTo>
                    <a:pt x="8074" y="26855"/>
                  </a:lnTo>
                  <a:lnTo>
                    <a:pt x="8206" y="25714"/>
                  </a:lnTo>
                  <a:lnTo>
                    <a:pt x="8206" y="25670"/>
                  </a:lnTo>
                  <a:lnTo>
                    <a:pt x="7767" y="22423"/>
                  </a:lnTo>
                  <a:lnTo>
                    <a:pt x="7943" y="21501"/>
                  </a:lnTo>
                  <a:lnTo>
                    <a:pt x="10137" y="18912"/>
                  </a:lnTo>
                  <a:lnTo>
                    <a:pt x="11014" y="17815"/>
                  </a:lnTo>
                  <a:lnTo>
                    <a:pt x="11892" y="16762"/>
                  </a:lnTo>
                  <a:lnTo>
                    <a:pt x="13823" y="14700"/>
                  </a:lnTo>
                  <a:lnTo>
                    <a:pt x="15622" y="12725"/>
                  </a:lnTo>
                  <a:lnTo>
                    <a:pt x="16499" y="11716"/>
                  </a:lnTo>
                  <a:lnTo>
                    <a:pt x="17333" y="10707"/>
                  </a:lnTo>
                  <a:lnTo>
                    <a:pt x="18123" y="9610"/>
                  </a:lnTo>
                  <a:lnTo>
                    <a:pt x="18869" y="8513"/>
                  </a:lnTo>
                  <a:lnTo>
                    <a:pt x="19176" y="7942"/>
                  </a:lnTo>
                  <a:lnTo>
                    <a:pt x="19483" y="7328"/>
                  </a:lnTo>
                  <a:lnTo>
                    <a:pt x="19790" y="6714"/>
                  </a:lnTo>
                  <a:lnTo>
                    <a:pt x="20054" y="6099"/>
                  </a:lnTo>
                  <a:lnTo>
                    <a:pt x="21370" y="2940"/>
                  </a:lnTo>
                  <a:lnTo>
                    <a:pt x="23125" y="263"/>
                  </a:lnTo>
                  <a:lnTo>
                    <a:pt x="23125" y="219"/>
                  </a:lnTo>
                  <a:lnTo>
                    <a:pt x="23125" y="132"/>
                  </a:lnTo>
                  <a:lnTo>
                    <a:pt x="23125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3959175" y="763850"/>
              <a:ext cx="850225" cy="1129950"/>
            </a:xfrm>
            <a:custGeom>
              <a:avLst/>
              <a:gdLst/>
              <a:ahLst/>
              <a:cxnLst/>
              <a:rect l="l" t="t" r="r" b="b"/>
              <a:pathLst>
                <a:path w="34009" h="45198" extrusionOk="0">
                  <a:moveTo>
                    <a:pt x="17421" y="0"/>
                  </a:moveTo>
                  <a:lnTo>
                    <a:pt x="17377" y="44"/>
                  </a:lnTo>
                  <a:lnTo>
                    <a:pt x="17334" y="88"/>
                  </a:lnTo>
                  <a:lnTo>
                    <a:pt x="15666" y="2458"/>
                  </a:lnTo>
                  <a:lnTo>
                    <a:pt x="15666" y="2502"/>
                  </a:lnTo>
                  <a:lnTo>
                    <a:pt x="13823" y="5924"/>
                  </a:lnTo>
                  <a:lnTo>
                    <a:pt x="13779" y="5968"/>
                  </a:lnTo>
                  <a:lnTo>
                    <a:pt x="13516" y="7328"/>
                  </a:lnTo>
                  <a:lnTo>
                    <a:pt x="13516" y="7372"/>
                  </a:lnTo>
                  <a:lnTo>
                    <a:pt x="13253" y="11936"/>
                  </a:lnTo>
                  <a:lnTo>
                    <a:pt x="12946" y="12682"/>
                  </a:lnTo>
                  <a:lnTo>
                    <a:pt x="11059" y="15534"/>
                  </a:lnTo>
                  <a:lnTo>
                    <a:pt x="8952" y="18342"/>
                  </a:lnTo>
                  <a:lnTo>
                    <a:pt x="8909" y="18430"/>
                  </a:lnTo>
                  <a:lnTo>
                    <a:pt x="8865" y="18869"/>
                  </a:lnTo>
                  <a:lnTo>
                    <a:pt x="8865" y="18957"/>
                  </a:lnTo>
                  <a:lnTo>
                    <a:pt x="8952" y="19044"/>
                  </a:lnTo>
                  <a:lnTo>
                    <a:pt x="9260" y="19220"/>
                  </a:lnTo>
                  <a:lnTo>
                    <a:pt x="9391" y="19571"/>
                  </a:lnTo>
                  <a:lnTo>
                    <a:pt x="9084" y="20712"/>
                  </a:lnTo>
                  <a:lnTo>
                    <a:pt x="7548" y="23959"/>
                  </a:lnTo>
                  <a:lnTo>
                    <a:pt x="6407" y="25934"/>
                  </a:lnTo>
                  <a:lnTo>
                    <a:pt x="6012" y="26197"/>
                  </a:lnTo>
                  <a:lnTo>
                    <a:pt x="5749" y="26197"/>
                  </a:lnTo>
                  <a:lnTo>
                    <a:pt x="3511" y="24881"/>
                  </a:lnTo>
                  <a:lnTo>
                    <a:pt x="3423" y="24837"/>
                  </a:lnTo>
                  <a:lnTo>
                    <a:pt x="3336" y="24837"/>
                  </a:lnTo>
                  <a:lnTo>
                    <a:pt x="3292" y="24924"/>
                  </a:lnTo>
                  <a:lnTo>
                    <a:pt x="3248" y="24968"/>
                  </a:lnTo>
                  <a:lnTo>
                    <a:pt x="2809" y="26987"/>
                  </a:lnTo>
                  <a:lnTo>
                    <a:pt x="2239" y="28040"/>
                  </a:lnTo>
                  <a:lnTo>
                    <a:pt x="1142" y="28874"/>
                  </a:lnTo>
                  <a:lnTo>
                    <a:pt x="396" y="29576"/>
                  </a:lnTo>
                  <a:lnTo>
                    <a:pt x="352" y="29620"/>
                  </a:lnTo>
                  <a:lnTo>
                    <a:pt x="89" y="30102"/>
                  </a:lnTo>
                  <a:lnTo>
                    <a:pt x="89" y="30146"/>
                  </a:lnTo>
                  <a:lnTo>
                    <a:pt x="1" y="31594"/>
                  </a:lnTo>
                  <a:lnTo>
                    <a:pt x="1" y="31682"/>
                  </a:lnTo>
                  <a:lnTo>
                    <a:pt x="440" y="33349"/>
                  </a:lnTo>
                  <a:lnTo>
                    <a:pt x="1844" y="36597"/>
                  </a:lnTo>
                  <a:lnTo>
                    <a:pt x="2941" y="39186"/>
                  </a:lnTo>
                  <a:lnTo>
                    <a:pt x="2985" y="39273"/>
                  </a:lnTo>
                  <a:lnTo>
                    <a:pt x="4564" y="40414"/>
                  </a:lnTo>
                  <a:lnTo>
                    <a:pt x="6188" y="41950"/>
                  </a:lnTo>
                  <a:lnTo>
                    <a:pt x="6232" y="41950"/>
                  </a:lnTo>
                  <a:lnTo>
                    <a:pt x="8206" y="42871"/>
                  </a:lnTo>
                  <a:lnTo>
                    <a:pt x="11541" y="44056"/>
                  </a:lnTo>
                  <a:lnTo>
                    <a:pt x="14481" y="44846"/>
                  </a:lnTo>
                  <a:lnTo>
                    <a:pt x="14525" y="44890"/>
                  </a:lnTo>
                  <a:lnTo>
                    <a:pt x="15710" y="44758"/>
                  </a:lnTo>
                  <a:lnTo>
                    <a:pt x="18211" y="45197"/>
                  </a:lnTo>
                  <a:lnTo>
                    <a:pt x="19703" y="45197"/>
                  </a:lnTo>
                  <a:lnTo>
                    <a:pt x="21327" y="44714"/>
                  </a:lnTo>
                  <a:lnTo>
                    <a:pt x="23301" y="44495"/>
                  </a:lnTo>
                  <a:lnTo>
                    <a:pt x="23345" y="44451"/>
                  </a:lnTo>
                  <a:lnTo>
                    <a:pt x="25803" y="43881"/>
                  </a:lnTo>
                  <a:lnTo>
                    <a:pt x="25846" y="43837"/>
                  </a:lnTo>
                  <a:lnTo>
                    <a:pt x="27645" y="42871"/>
                  </a:lnTo>
                  <a:lnTo>
                    <a:pt x="29401" y="41467"/>
                  </a:lnTo>
                  <a:lnTo>
                    <a:pt x="29401" y="41423"/>
                  </a:lnTo>
                  <a:lnTo>
                    <a:pt x="31156" y="39317"/>
                  </a:lnTo>
                  <a:lnTo>
                    <a:pt x="31200" y="39317"/>
                  </a:lnTo>
                  <a:lnTo>
                    <a:pt x="31990" y="37781"/>
                  </a:lnTo>
                  <a:lnTo>
                    <a:pt x="31990" y="37737"/>
                  </a:lnTo>
                  <a:lnTo>
                    <a:pt x="32560" y="35061"/>
                  </a:lnTo>
                  <a:lnTo>
                    <a:pt x="32604" y="31550"/>
                  </a:lnTo>
                  <a:lnTo>
                    <a:pt x="33438" y="28830"/>
                  </a:lnTo>
                  <a:lnTo>
                    <a:pt x="33438" y="28742"/>
                  </a:lnTo>
                  <a:lnTo>
                    <a:pt x="32999" y="26241"/>
                  </a:lnTo>
                  <a:lnTo>
                    <a:pt x="32911" y="25714"/>
                  </a:lnTo>
                  <a:lnTo>
                    <a:pt x="33262" y="23520"/>
                  </a:lnTo>
                  <a:lnTo>
                    <a:pt x="34008" y="20580"/>
                  </a:lnTo>
                  <a:lnTo>
                    <a:pt x="34008" y="20493"/>
                  </a:lnTo>
                  <a:lnTo>
                    <a:pt x="33482" y="18211"/>
                  </a:lnTo>
                  <a:lnTo>
                    <a:pt x="33482" y="18167"/>
                  </a:lnTo>
                  <a:lnTo>
                    <a:pt x="33394" y="18123"/>
                  </a:lnTo>
                  <a:lnTo>
                    <a:pt x="33350" y="18079"/>
                  </a:lnTo>
                  <a:lnTo>
                    <a:pt x="33262" y="18079"/>
                  </a:lnTo>
                  <a:lnTo>
                    <a:pt x="33218" y="18123"/>
                  </a:lnTo>
                  <a:lnTo>
                    <a:pt x="33174" y="18167"/>
                  </a:lnTo>
                  <a:lnTo>
                    <a:pt x="33131" y="18211"/>
                  </a:lnTo>
                  <a:lnTo>
                    <a:pt x="33131" y="18299"/>
                  </a:lnTo>
                  <a:lnTo>
                    <a:pt x="33657" y="20536"/>
                  </a:lnTo>
                  <a:lnTo>
                    <a:pt x="32911" y="23476"/>
                  </a:lnTo>
                  <a:lnTo>
                    <a:pt x="32560" y="25670"/>
                  </a:lnTo>
                  <a:lnTo>
                    <a:pt x="32560" y="25758"/>
                  </a:lnTo>
                  <a:lnTo>
                    <a:pt x="32648" y="26329"/>
                  </a:lnTo>
                  <a:lnTo>
                    <a:pt x="33087" y="28742"/>
                  </a:lnTo>
                  <a:lnTo>
                    <a:pt x="32253" y="31506"/>
                  </a:lnTo>
                  <a:lnTo>
                    <a:pt x="32253" y="31550"/>
                  </a:lnTo>
                  <a:lnTo>
                    <a:pt x="32209" y="35017"/>
                  </a:lnTo>
                  <a:lnTo>
                    <a:pt x="31639" y="37606"/>
                  </a:lnTo>
                  <a:lnTo>
                    <a:pt x="30893" y="39142"/>
                  </a:lnTo>
                  <a:lnTo>
                    <a:pt x="29137" y="41204"/>
                  </a:lnTo>
                  <a:lnTo>
                    <a:pt x="27470" y="42564"/>
                  </a:lnTo>
                  <a:lnTo>
                    <a:pt x="25671" y="43530"/>
                  </a:lnTo>
                  <a:lnTo>
                    <a:pt x="23257" y="44144"/>
                  </a:lnTo>
                  <a:lnTo>
                    <a:pt x="21283" y="44363"/>
                  </a:lnTo>
                  <a:lnTo>
                    <a:pt x="21239" y="44363"/>
                  </a:lnTo>
                  <a:lnTo>
                    <a:pt x="19659" y="44846"/>
                  </a:lnTo>
                  <a:lnTo>
                    <a:pt x="18255" y="44846"/>
                  </a:lnTo>
                  <a:lnTo>
                    <a:pt x="15710" y="44407"/>
                  </a:lnTo>
                  <a:lnTo>
                    <a:pt x="15666" y="44407"/>
                  </a:lnTo>
                  <a:lnTo>
                    <a:pt x="14525" y="44539"/>
                  </a:lnTo>
                  <a:lnTo>
                    <a:pt x="11673" y="43705"/>
                  </a:lnTo>
                  <a:lnTo>
                    <a:pt x="8338" y="42520"/>
                  </a:lnTo>
                  <a:lnTo>
                    <a:pt x="6407" y="41643"/>
                  </a:lnTo>
                  <a:lnTo>
                    <a:pt x="4784" y="40151"/>
                  </a:lnTo>
                  <a:lnTo>
                    <a:pt x="3248" y="39010"/>
                  </a:lnTo>
                  <a:lnTo>
                    <a:pt x="2151" y="36465"/>
                  </a:lnTo>
                  <a:lnTo>
                    <a:pt x="747" y="33218"/>
                  </a:lnTo>
                  <a:lnTo>
                    <a:pt x="352" y="31594"/>
                  </a:lnTo>
                  <a:lnTo>
                    <a:pt x="440" y="30234"/>
                  </a:lnTo>
                  <a:lnTo>
                    <a:pt x="659" y="29795"/>
                  </a:lnTo>
                  <a:lnTo>
                    <a:pt x="1405" y="29137"/>
                  </a:lnTo>
                  <a:lnTo>
                    <a:pt x="2502" y="28303"/>
                  </a:lnTo>
                  <a:lnTo>
                    <a:pt x="2546" y="28259"/>
                  </a:lnTo>
                  <a:lnTo>
                    <a:pt x="3116" y="27118"/>
                  </a:lnTo>
                  <a:lnTo>
                    <a:pt x="3160" y="27075"/>
                  </a:lnTo>
                  <a:lnTo>
                    <a:pt x="3555" y="25275"/>
                  </a:lnTo>
                  <a:lnTo>
                    <a:pt x="5617" y="26504"/>
                  </a:lnTo>
                  <a:lnTo>
                    <a:pt x="5705" y="26548"/>
                  </a:lnTo>
                  <a:lnTo>
                    <a:pt x="6100" y="26548"/>
                  </a:lnTo>
                  <a:lnTo>
                    <a:pt x="6188" y="26504"/>
                  </a:lnTo>
                  <a:lnTo>
                    <a:pt x="6627" y="26197"/>
                  </a:lnTo>
                  <a:lnTo>
                    <a:pt x="6671" y="26109"/>
                  </a:lnTo>
                  <a:lnTo>
                    <a:pt x="7855" y="24135"/>
                  </a:lnTo>
                  <a:lnTo>
                    <a:pt x="9391" y="20844"/>
                  </a:lnTo>
                  <a:lnTo>
                    <a:pt x="9391" y="20800"/>
                  </a:lnTo>
                  <a:lnTo>
                    <a:pt x="9742" y="19615"/>
                  </a:lnTo>
                  <a:lnTo>
                    <a:pt x="9742" y="19483"/>
                  </a:lnTo>
                  <a:lnTo>
                    <a:pt x="9523" y="19001"/>
                  </a:lnTo>
                  <a:lnTo>
                    <a:pt x="9479" y="18913"/>
                  </a:lnTo>
                  <a:lnTo>
                    <a:pt x="9216" y="18781"/>
                  </a:lnTo>
                  <a:lnTo>
                    <a:pt x="9260" y="18518"/>
                  </a:lnTo>
                  <a:lnTo>
                    <a:pt x="11366" y="15710"/>
                  </a:lnTo>
                  <a:lnTo>
                    <a:pt x="13253" y="12857"/>
                  </a:lnTo>
                  <a:lnTo>
                    <a:pt x="13297" y="12857"/>
                  </a:lnTo>
                  <a:lnTo>
                    <a:pt x="13604" y="12024"/>
                  </a:lnTo>
                  <a:lnTo>
                    <a:pt x="13604" y="11980"/>
                  </a:lnTo>
                  <a:lnTo>
                    <a:pt x="13867" y="7372"/>
                  </a:lnTo>
                  <a:lnTo>
                    <a:pt x="14130" y="6056"/>
                  </a:lnTo>
                  <a:lnTo>
                    <a:pt x="15973" y="2677"/>
                  </a:lnTo>
                  <a:lnTo>
                    <a:pt x="17597" y="264"/>
                  </a:lnTo>
                  <a:lnTo>
                    <a:pt x="17641" y="220"/>
                  </a:lnTo>
                  <a:lnTo>
                    <a:pt x="17641" y="132"/>
                  </a:lnTo>
                  <a:lnTo>
                    <a:pt x="17597" y="88"/>
                  </a:lnTo>
                  <a:lnTo>
                    <a:pt x="17553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4266350" y="884525"/>
              <a:ext cx="417975" cy="879825"/>
            </a:xfrm>
            <a:custGeom>
              <a:avLst/>
              <a:gdLst/>
              <a:ahLst/>
              <a:cxnLst/>
              <a:rect l="l" t="t" r="r" b="b"/>
              <a:pathLst>
                <a:path w="16719" h="35193" extrusionOk="0">
                  <a:moveTo>
                    <a:pt x="5485" y="0"/>
                  </a:moveTo>
                  <a:lnTo>
                    <a:pt x="5441" y="44"/>
                  </a:lnTo>
                  <a:lnTo>
                    <a:pt x="4520" y="1448"/>
                  </a:lnTo>
                  <a:lnTo>
                    <a:pt x="4476" y="1536"/>
                  </a:lnTo>
                  <a:lnTo>
                    <a:pt x="4476" y="2414"/>
                  </a:lnTo>
                  <a:lnTo>
                    <a:pt x="4476" y="2458"/>
                  </a:lnTo>
                  <a:lnTo>
                    <a:pt x="5398" y="4915"/>
                  </a:lnTo>
                  <a:lnTo>
                    <a:pt x="5266" y="7592"/>
                  </a:lnTo>
                  <a:lnTo>
                    <a:pt x="5398" y="10575"/>
                  </a:lnTo>
                  <a:lnTo>
                    <a:pt x="5222" y="12155"/>
                  </a:lnTo>
                  <a:lnTo>
                    <a:pt x="4344" y="15446"/>
                  </a:lnTo>
                  <a:lnTo>
                    <a:pt x="2589" y="21370"/>
                  </a:lnTo>
                  <a:lnTo>
                    <a:pt x="88" y="26811"/>
                  </a:lnTo>
                  <a:lnTo>
                    <a:pt x="44" y="26855"/>
                  </a:lnTo>
                  <a:lnTo>
                    <a:pt x="0" y="27294"/>
                  </a:lnTo>
                  <a:lnTo>
                    <a:pt x="0" y="27382"/>
                  </a:lnTo>
                  <a:lnTo>
                    <a:pt x="44" y="27469"/>
                  </a:lnTo>
                  <a:lnTo>
                    <a:pt x="922" y="28215"/>
                  </a:lnTo>
                  <a:lnTo>
                    <a:pt x="966" y="28215"/>
                  </a:lnTo>
                  <a:lnTo>
                    <a:pt x="3774" y="30102"/>
                  </a:lnTo>
                  <a:lnTo>
                    <a:pt x="5003" y="32647"/>
                  </a:lnTo>
                  <a:lnTo>
                    <a:pt x="5090" y="32691"/>
                  </a:lnTo>
                  <a:lnTo>
                    <a:pt x="8689" y="35192"/>
                  </a:lnTo>
                  <a:lnTo>
                    <a:pt x="8820" y="35192"/>
                  </a:lnTo>
                  <a:lnTo>
                    <a:pt x="11190" y="34841"/>
                  </a:lnTo>
                  <a:lnTo>
                    <a:pt x="11234" y="34797"/>
                  </a:lnTo>
                  <a:lnTo>
                    <a:pt x="12770" y="33832"/>
                  </a:lnTo>
                  <a:lnTo>
                    <a:pt x="12813" y="33788"/>
                  </a:lnTo>
                  <a:lnTo>
                    <a:pt x="14349" y="32516"/>
                  </a:lnTo>
                  <a:lnTo>
                    <a:pt x="15095" y="31462"/>
                  </a:lnTo>
                  <a:lnTo>
                    <a:pt x="15139" y="31419"/>
                  </a:lnTo>
                  <a:lnTo>
                    <a:pt x="15402" y="30541"/>
                  </a:lnTo>
                  <a:lnTo>
                    <a:pt x="15402" y="30453"/>
                  </a:lnTo>
                  <a:lnTo>
                    <a:pt x="15139" y="27031"/>
                  </a:lnTo>
                  <a:lnTo>
                    <a:pt x="15139" y="26943"/>
                  </a:lnTo>
                  <a:lnTo>
                    <a:pt x="14174" y="25144"/>
                  </a:lnTo>
                  <a:lnTo>
                    <a:pt x="14525" y="22818"/>
                  </a:lnTo>
                  <a:lnTo>
                    <a:pt x="15183" y="20317"/>
                  </a:lnTo>
                  <a:lnTo>
                    <a:pt x="16719" y="14788"/>
                  </a:lnTo>
                  <a:lnTo>
                    <a:pt x="16719" y="14700"/>
                  </a:lnTo>
                  <a:lnTo>
                    <a:pt x="16719" y="14612"/>
                  </a:lnTo>
                  <a:lnTo>
                    <a:pt x="16675" y="11892"/>
                  </a:lnTo>
                  <a:lnTo>
                    <a:pt x="16631" y="11848"/>
                  </a:lnTo>
                  <a:lnTo>
                    <a:pt x="16587" y="11804"/>
                  </a:lnTo>
                  <a:lnTo>
                    <a:pt x="16543" y="11760"/>
                  </a:lnTo>
                  <a:lnTo>
                    <a:pt x="16499" y="11716"/>
                  </a:lnTo>
                  <a:lnTo>
                    <a:pt x="16412" y="11760"/>
                  </a:lnTo>
                  <a:lnTo>
                    <a:pt x="16368" y="11804"/>
                  </a:lnTo>
                  <a:lnTo>
                    <a:pt x="16324" y="11848"/>
                  </a:lnTo>
                  <a:lnTo>
                    <a:pt x="16324" y="11936"/>
                  </a:lnTo>
                  <a:lnTo>
                    <a:pt x="16368" y="14612"/>
                  </a:lnTo>
                  <a:lnTo>
                    <a:pt x="16368" y="14656"/>
                  </a:lnTo>
                  <a:lnTo>
                    <a:pt x="16368" y="14744"/>
                  </a:lnTo>
                  <a:lnTo>
                    <a:pt x="14832" y="20229"/>
                  </a:lnTo>
                  <a:lnTo>
                    <a:pt x="14218" y="22730"/>
                  </a:lnTo>
                  <a:lnTo>
                    <a:pt x="13823" y="25144"/>
                  </a:lnTo>
                  <a:lnTo>
                    <a:pt x="13823" y="25231"/>
                  </a:lnTo>
                  <a:lnTo>
                    <a:pt x="14788" y="27074"/>
                  </a:lnTo>
                  <a:lnTo>
                    <a:pt x="15051" y="30453"/>
                  </a:lnTo>
                  <a:lnTo>
                    <a:pt x="14788" y="31287"/>
                  </a:lnTo>
                  <a:lnTo>
                    <a:pt x="14086" y="32296"/>
                  </a:lnTo>
                  <a:lnTo>
                    <a:pt x="12594" y="33525"/>
                  </a:lnTo>
                  <a:lnTo>
                    <a:pt x="11058" y="34490"/>
                  </a:lnTo>
                  <a:lnTo>
                    <a:pt x="8864" y="34841"/>
                  </a:lnTo>
                  <a:lnTo>
                    <a:pt x="5310" y="32428"/>
                  </a:lnTo>
                  <a:lnTo>
                    <a:pt x="4037" y="29927"/>
                  </a:lnTo>
                  <a:lnTo>
                    <a:pt x="3993" y="29839"/>
                  </a:lnTo>
                  <a:lnTo>
                    <a:pt x="1141" y="27952"/>
                  </a:lnTo>
                  <a:lnTo>
                    <a:pt x="351" y="27250"/>
                  </a:lnTo>
                  <a:lnTo>
                    <a:pt x="395" y="26943"/>
                  </a:lnTo>
                  <a:lnTo>
                    <a:pt x="2896" y="21502"/>
                  </a:lnTo>
                  <a:lnTo>
                    <a:pt x="2896" y="21458"/>
                  </a:lnTo>
                  <a:lnTo>
                    <a:pt x="4696" y="15534"/>
                  </a:lnTo>
                  <a:lnTo>
                    <a:pt x="5573" y="12243"/>
                  </a:lnTo>
                  <a:lnTo>
                    <a:pt x="5749" y="10619"/>
                  </a:lnTo>
                  <a:lnTo>
                    <a:pt x="5749" y="10575"/>
                  </a:lnTo>
                  <a:lnTo>
                    <a:pt x="5617" y="7592"/>
                  </a:lnTo>
                  <a:lnTo>
                    <a:pt x="5749" y="4871"/>
                  </a:lnTo>
                  <a:lnTo>
                    <a:pt x="5749" y="4827"/>
                  </a:lnTo>
                  <a:lnTo>
                    <a:pt x="4827" y="2370"/>
                  </a:lnTo>
                  <a:lnTo>
                    <a:pt x="4827" y="1624"/>
                  </a:lnTo>
                  <a:lnTo>
                    <a:pt x="5749" y="264"/>
                  </a:lnTo>
                  <a:lnTo>
                    <a:pt x="5749" y="176"/>
                  </a:lnTo>
                  <a:lnTo>
                    <a:pt x="5749" y="132"/>
                  </a:lnTo>
                  <a:lnTo>
                    <a:pt x="5705" y="44"/>
                  </a:lnTo>
                  <a:lnTo>
                    <a:pt x="566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3635575" y="1464825"/>
              <a:ext cx="1480975" cy="864475"/>
            </a:xfrm>
            <a:custGeom>
              <a:avLst/>
              <a:gdLst/>
              <a:ahLst/>
              <a:cxnLst/>
              <a:rect l="l" t="t" r="r" b="b"/>
              <a:pathLst>
                <a:path w="59239" h="34579" extrusionOk="0">
                  <a:moveTo>
                    <a:pt x="59019" y="1"/>
                  </a:moveTo>
                  <a:lnTo>
                    <a:pt x="58975" y="45"/>
                  </a:lnTo>
                  <a:lnTo>
                    <a:pt x="58932" y="89"/>
                  </a:lnTo>
                  <a:lnTo>
                    <a:pt x="58888" y="176"/>
                  </a:lnTo>
                  <a:lnTo>
                    <a:pt x="58844" y="1800"/>
                  </a:lnTo>
                  <a:lnTo>
                    <a:pt x="56167" y="4389"/>
                  </a:lnTo>
                  <a:lnTo>
                    <a:pt x="54763" y="5486"/>
                  </a:lnTo>
                  <a:lnTo>
                    <a:pt x="50068" y="7768"/>
                  </a:lnTo>
                  <a:lnTo>
                    <a:pt x="50024" y="7856"/>
                  </a:lnTo>
                  <a:lnTo>
                    <a:pt x="48137" y="11629"/>
                  </a:lnTo>
                  <a:lnTo>
                    <a:pt x="46557" y="13735"/>
                  </a:lnTo>
                  <a:lnTo>
                    <a:pt x="44495" y="15929"/>
                  </a:lnTo>
                  <a:lnTo>
                    <a:pt x="41730" y="18124"/>
                  </a:lnTo>
                  <a:lnTo>
                    <a:pt x="40282" y="19045"/>
                  </a:lnTo>
                  <a:lnTo>
                    <a:pt x="35412" y="20625"/>
                  </a:lnTo>
                  <a:lnTo>
                    <a:pt x="34666" y="20844"/>
                  </a:lnTo>
                  <a:lnTo>
                    <a:pt x="34622" y="20888"/>
                  </a:lnTo>
                  <a:lnTo>
                    <a:pt x="31111" y="23433"/>
                  </a:lnTo>
                  <a:lnTo>
                    <a:pt x="29356" y="24618"/>
                  </a:lnTo>
                  <a:lnTo>
                    <a:pt x="28303" y="24969"/>
                  </a:lnTo>
                  <a:lnTo>
                    <a:pt x="28259" y="24969"/>
                  </a:lnTo>
                  <a:lnTo>
                    <a:pt x="27908" y="25188"/>
                  </a:lnTo>
                  <a:lnTo>
                    <a:pt x="27820" y="25232"/>
                  </a:lnTo>
                  <a:lnTo>
                    <a:pt x="27820" y="25320"/>
                  </a:lnTo>
                  <a:lnTo>
                    <a:pt x="27820" y="25408"/>
                  </a:lnTo>
                  <a:lnTo>
                    <a:pt x="27820" y="25452"/>
                  </a:lnTo>
                  <a:lnTo>
                    <a:pt x="27996" y="25671"/>
                  </a:lnTo>
                  <a:lnTo>
                    <a:pt x="27864" y="25890"/>
                  </a:lnTo>
                  <a:lnTo>
                    <a:pt x="26723" y="26241"/>
                  </a:lnTo>
                  <a:lnTo>
                    <a:pt x="22730" y="25671"/>
                  </a:lnTo>
                  <a:lnTo>
                    <a:pt x="21458" y="25320"/>
                  </a:lnTo>
                  <a:lnTo>
                    <a:pt x="18035" y="23696"/>
                  </a:lnTo>
                  <a:lnTo>
                    <a:pt x="15973" y="22555"/>
                  </a:lnTo>
                  <a:lnTo>
                    <a:pt x="15929" y="22512"/>
                  </a:lnTo>
                  <a:lnTo>
                    <a:pt x="15095" y="22292"/>
                  </a:lnTo>
                  <a:lnTo>
                    <a:pt x="15007" y="22292"/>
                  </a:lnTo>
                  <a:lnTo>
                    <a:pt x="14349" y="22424"/>
                  </a:lnTo>
                  <a:lnTo>
                    <a:pt x="14261" y="22468"/>
                  </a:lnTo>
                  <a:lnTo>
                    <a:pt x="14217" y="22599"/>
                  </a:lnTo>
                  <a:lnTo>
                    <a:pt x="14700" y="26022"/>
                  </a:lnTo>
                  <a:lnTo>
                    <a:pt x="14217" y="28786"/>
                  </a:lnTo>
                  <a:lnTo>
                    <a:pt x="13252" y="31726"/>
                  </a:lnTo>
                  <a:lnTo>
                    <a:pt x="12769" y="33438"/>
                  </a:lnTo>
                  <a:lnTo>
                    <a:pt x="7109" y="34008"/>
                  </a:lnTo>
                  <a:lnTo>
                    <a:pt x="2326" y="34184"/>
                  </a:lnTo>
                  <a:lnTo>
                    <a:pt x="176" y="34228"/>
                  </a:lnTo>
                  <a:lnTo>
                    <a:pt x="88" y="34228"/>
                  </a:lnTo>
                  <a:lnTo>
                    <a:pt x="44" y="34271"/>
                  </a:lnTo>
                  <a:lnTo>
                    <a:pt x="0" y="34315"/>
                  </a:lnTo>
                  <a:lnTo>
                    <a:pt x="0" y="34403"/>
                  </a:lnTo>
                  <a:lnTo>
                    <a:pt x="0" y="34447"/>
                  </a:lnTo>
                  <a:lnTo>
                    <a:pt x="44" y="34535"/>
                  </a:lnTo>
                  <a:lnTo>
                    <a:pt x="88" y="34535"/>
                  </a:lnTo>
                  <a:lnTo>
                    <a:pt x="176" y="34579"/>
                  </a:lnTo>
                  <a:lnTo>
                    <a:pt x="2326" y="34535"/>
                  </a:lnTo>
                  <a:lnTo>
                    <a:pt x="7153" y="34359"/>
                  </a:lnTo>
                  <a:lnTo>
                    <a:pt x="12901" y="33789"/>
                  </a:lnTo>
                  <a:lnTo>
                    <a:pt x="12989" y="33745"/>
                  </a:lnTo>
                  <a:lnTo>
                    <a:pt x="13033" y="33657"/>
                  </a:lnTo>
                  <a:lnTo>
                    <a:pt x="13559" y="31814"/>
                  </a:lnTo>
                  <a:lnTo>
                    <a:pt x="14524" y="28874"/>
                  </a:lnTo>
                  <a:lnTo>
                    <a:pt x="14524" y="28830"/>
                  </a:lnTo>
                  <a:lnTo>
                    <a:pt x="15051" y="26066"/>
                  </a:lnTo>
                  <a:lnTo>
                    <a:pt x="15051" y="25978"/>
                  </a:lnTo>
                  <a:lnTo>
                    <a:pt x="14612" y="22731"/>
                  </a:lnTo>
                  <a:lnTo>
                    <a:pt x="15051" y="22643"/>
                  </a:lnTo>
                  <a:lnTo>
                    <a:pt x="15841" y="22863"/>
                  </a:lnTo>
                  <a:lnTo>
                    <a:pt x="17859" y="24003"/>
                  </a:lnTo>
                  <a:lnTo>
                    <a:pt x="21326" y="25671"/>
                  </a:lnTo>
                  <a:lnTo>
                    <a:pt x="21370" y="25671"/>
                  </a:lnTo>
                  <a:lnTo>
                    <a:pt x="22686" y="26022"/>
                  </a:lnTo>
                  <a:lnTo>
                    <a:pt x="26723" y="26592"/>
                  </a:lnTo>
                  <a:lnTo>
                    <a:pt x="26767" y="26549"/>
                  </a:lnTo>
                  <a:lnTo>
                    <a:pt x="27996" y="26197"/>
                  </a:lnTo>
                  <a:lnTo>
                    <a:pt x="28127" y="26154"/>
                  </a:lnTo>
                  <a:lnTo>
                    <a:pt x="28347" y="25759"/>
                  </a:lnTo>
                  <a:lnTo>
                    <a:pt x="28347" y="25671"/>
                  </a:lnTo>
                  <a:lnTo>
                    <a:pt x="28347" y="25583"/>
                  </a:lnTo>
                  <a:lnTo>
                    <a:pt x="28215" y="25408"/>
                  </a:lnTo>
                  <a:lnTo>
                    <a:pt x="28435" y="25320"/>
                  </a:lnTo>
                  <a:lnTo>
                    <a:pt x="29488" y="24969"/>
                  </a:lnTo>
                  <a:lnTo>
                    <a:pt x="29532" y="24925"/>
                  </a:lnTo>
                  <a:lnTo>
                    <a:pt x="31287" y="23696"/>
                  </a:lnTo>
                  <a:lnTo>
                    <a:pt x="34797" y="21195"/>
                  </a:lnTo>
                  <a:lnTo>
                    <a:pt x="35543" y="20976"/>
                  </a:lnTo>
                  <a:lnTo>
                    <a:pt x="40414" y="19352"/>
                  </a:lnTo>
                  <a:lnTo>
                    <a:pt x="40458" y="19352"/>
                  </a:lnTo>
                  <a:lnTo>
                    <a:pt x="41906" y="18387"/>
                  </a:lnTo>
                  <a:lnTo>
                    <a:pt x="44714" y="16193"/>
                  </a:lnTo>
                  <a:lnTo>
                    <a:pt x="44758" y="16193"/>
                  </a:lnTo>
                  <a:lnTo>
                    <a:pt x="46821" y="13999"/>
                  </a:lnTo>
                  <a:lnTo>
                    <a:pt x="46821" y="13955"/>
                  </a:lnTo>
                  <a:lnTo>
                    <a:pt x="48444" y="11849"/>
                  </a:lnTo>
                  <a:lnTo>
                    <a:pt x="48444" y="11805"/>
                  </a:lnTo>
                  <a:lnTo>
                    <a:pt x="50287" y="8031"/>
                  </a:lnTo>
                  <a:lnTo>
                    <a:pt x="54938" y="5793"/>
                  </a:lnTo>
                  <a:lnTo>
                    <a:pt x="54982" y="5793"/>
                  </a:lnTo>
                  <a:lnTo>
                    <a:pt x="56386" y="4696"/>
                  </a:lnTo>
                  <a:lnTo>
                    <a:pt x="56386" y="4652"/>
                  </a:lnTo>
                  <a:lnTo>
                    <a:pt x="59151" y="2019"/>
                  </a:lnTo>
                  <a:lnTo>
                    <a:pt x="59195" y="1888"/>
                  </a:lnTo>
                  <a:lnTo>
                    <a:pt x="59239" y="176"/>
                  </a:lnTo>
                  <a:lnTo>
                    <a:pt x="59239" y="133"/>
                  </a:lnTo>
                  <a:lnTo>
                    <a:pt x="59195" y="45"/>
                  </a:lnTo>
                  <a:lnTo>
                    <a:pt x="59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3659700" y="642075"/>
              <a:ext cx="701025" cy="988425"/>
            </a:xfrm>
            <a:custGeom>
              <a:avLst/>
              <a:gdLst/>
              <a:ahLst/>
              <a:cxnLst/>
              <a:rect l="l" t="t" r="r" b="b"/>
              <a:pathLst>
                <a:path w="28041" h="39537" extrusionOk="0">
                  <a:moveTo>
                    <a:pt x="26767" y="1"/>
                  </a:moveTo>
                  <a:lnTo>
                    <a:pt x="25714" y="527"/>
                  </a:lnTo>
                  <a:lnTo>
                    <a:pt x="25627" y="571"/>
                  </a:lnTo>
                  <a:lnTo>
                    <a:pt x="24486" y="1712"/>
                  </a:lnTo>
                  <a:lnTo>
                    <a:pt x="24442" y="1712"/>
                  </a:lnTo>
                  <a:lnTo>
                    <a:pt x="23608" y="2809"/>
                  </a:lnTo>
                  <a:lnTo>
                    <a:pt x="22599" y="3555"/>
                  </a:lnTo>
                  <a:lnTo>
                    <a:pt x="20142" y="5442"/>
                  </a:lnTo>
                  <a:lnTo>
                    <a:pt x="20098" y="5442"/>
                  </a:lnTo>
                  <a:lnTo>
                    <a:pt x="18650" y="6934"/>
                  </a:lnTo>
                  <a:lnTo>
                    <a:pt x="18650" y="6978"/>
                  </a:lnTo>
                  <a:lnTo>
                    <a:pt x="18167" y="7680"/>
                  </a:lnTo>
                  <a:lnTo>
                    <a:pt x="16894" y="9567"/>
                  </a:lnTo>
                  <a:lnTo>
                    <a:pt x="14832" y="12287"/>
                  </a:lnTo>
                  <a:lnTo>
                    <a:pt x="13954" y="13516"/>
                  </a:lnTo>
                  <a:lnTo>
                    <a:pt x="13033" y="14701"/>
                  </a:lnTo>
                  <a:lnTo>
                    <a:pt x="12068" y="15841"/>
                  </a:lnTo>
                  <a:lnTo>
                    <a:pt x="11102" y="16938"/>
                  </a:lnTo>
                  <a:lnTo>
                    <a:pt x="9830" y="18387"/>
                  </a:lnTo>
                  <a:lnTo>
                    <a:pt x="8601" y="19878"/>
                  </a:lnTo>
                  <a:lnTo>
                    <a:pt x="8031" y="20624"/>
                  </a:lnTo>
                  <a:lnTo>
                    <a:pt x="7460" y="21414"/>
                  </a:lnTo>
                  <a:lnTo>
                    <a:pt x="6977" y="22248"/>
                  </a:lnTo>
                  <a:lnTo>
                    <a:pt x="6495" y="23082"/>
                  </a:lnTo>
                  <a:lnTo>
                    <a:pt x="6495" y="23126"/>
                  </a:lnTo>
                  <a:lnTo>
                    <a:pt x="6012" y="24661"/>
                  </a:lnTo>
                  <a:lnTo>
                    <a:pt x="5836" y="26548"/>
                  </a:lnTo>
                  <a:lnTo>
                    <a:pt x="5134" y="27601"/>
                  </a:lnTo>
                  <a:lnTo>
                    <a:pt x="3160" y="29313"/>
                  </a:lnTo>
                  <a:lnTo>
                    <a:pt x="3116" y="29357"/>
                  </a:lnTo>
                  <a:lnTo>
                    <a:pt x="2282" y="31068"/>
                  </a:lnTo>
                  <a:lnTo>
                    <a:pt x="2282" y="31112"/>
                  </a:lnTo>
                  <a:lnTo>
                    <a:pt x="1185" y="34183"/>
                  </a:lnTo>
                  <a:lnTo>
                    <a:pt x="1141" y="34227"/>
                  </a:lnTo>
                  <a:lnTo>
                    <a:pt x="0" y="39317"/>
                  </a:lnTo>
                  <a:lnTo>
                    <a:pt x="0" y="39405"/>
                  </a:lnTo>
                  <a:lnTo>
                    <a:pt x="0" y="39449"/>
                  </a:lnTo>
                  <a:lnTo>
                    <a:pt x="44" y="39493"/>
                  </a:lnTo>
                  <a:lnTo>
                    <a:pt x="132" y="39537"/>
                  </a:lnTo>
                  <a:lnTo>
                    <a:pt x="176" y="39537"/>
                  </a:lnTo>
                  <a:lnTo>
                    <a:pt x="264" y="39493"/>
                  </a:lnTo>
                  <a:lnTo>
                    <a:pt x="308" y="39405"/>
                  </a:lnTo>
                  <a:lnTo>
                    <a:pt x="1492" y="34315"/>
                  </a:lnTo>
                  <a:lnTo>
                    <a:pt x="2633" y="31243"/>
                  </a:lnTo>
                  <a:lnTo>
                    <a:pt x="3423" y="29532"/>
                  </a:lnTo>
                  <a:lnTo>
                    <a:pt x="5398" y="27865"/>
                  </a:lnTo>
                  <a:lnTo>
                    <a:pt x="5442" y="27821"/>
                  </a:lnTo>
                  <a:lnTo>
                    <a:pt x="6144" y="26724"/>
                  </a:lnTo>
                  <a:lnTo>
                    <a:pt x="6144" y="26636"/>
                  </a:lnTo>
                  <a:lnTo>
                    <a:pt x="6363" y="24705"/>
                  </a:lnTo>
                  <a:lnTo>
                    <a:pt x="6802" y="23257"/>
                  </a:lnTo>
                  <a:lnTo>
                    <a:pt x="7285" y="22424"/>
                  </a:lnTo>
                  <a:lnTo>
                    <a:pt x="7767" y="21634"/>
                  </a:lnTo>
                  <a:lnTo>
                    <a:pt x="8294" y="20844"/>
                  </a:lnTo>
                  <a:lnTo>
                    <a:pt x="8864" y="20098"/>
                  </a:lnTo>
                  <a:lnTo>
                    <a:pt x="10093" y="18650"/>
                  </a:lnTo>
                  <a:lnTo>
                    <a:pt x="11365" y="17158"/>
                  </a:lnTo>
                  <a:lnTo>
                    <a:pt x="12331" y="16061"/>
                  </a:lnTo>
                  <a:lnTo>
                    <a:pt x="13296" y="14920"/>
                  </a:lnTo>
                  <a:lnTo>
                    <a:pt x="14262" y="13735"/>
                  </a:lnTo>
                  <a:lnTo>
                    <a:pt x="15139" y="12507"/>
                  </a:lnTo>
                  <a:lnTo>
                    <a:pt x="17202" y="9742"/>
                  </a:lnTo>
                  <a:lnTo>
                    <a:pt x="18430" y="7899"/>
                  </a:lnTo>
                  <a:lnTo>
                    <a:pt x="18913" y="7153"/>
                  </a:lnTo>
                  <a:lnTo>
                    <a:pt x="20361" y="5705"/>
                  </a:lnTo>
                  <a:lnTo>
                    <a:pt x="22774" y="3862"/>
                  </a:lnTo>
                  <a:lnTo>
                    <a:pt x="23828" y="3072"/>
                  </a:lnTo>
                  <a:lnTo>
                    <a:pt x="23871" y="3072"/>
                  </a:lnTo>
                  <a:lnTo>
                    <a:pt x="24749" y="1975"/>
                  </a:lnTo>
                  <a:lnTo>
                    <a:pt x="25890" y="834"/>
                  </a:lnTo>
                  <a:lnTo>
                    <a:pt x="26899" y="352"/>
                  </a:lnTo>
                  <a:lnTo>
                    <a:pt x="27865" y="439"/>
                  </a:lnTo>
                  <a:lnTo>
                    <a:pt x="27908" y="439"/>
                  </a:lnTo>
                  <a:lnTo>
                    <a:pt x="27996" y="396"/>
                  </a:lnTo>
                  <a:lnTo>
                    <a:pt x="28040" y="352"/>
                  </a:lnTo>
                  <a:lnTo>
                    <a:pt x="28040" y="264"/>
                  </a:lnTo>
                  <a:lnTo>
                    <a:pt x="28040" y="220"/>
                  </a:lnTo>
                  <a:lnTo>
                    <a:pt x="27996" y="132"/>
                  </a:lnTo>
                  <a:lnTo>
                    <a:pt x="27952" y="88"/>
                  </a:lnTo>
                  <a:lnTo>
                    <a:pt x="27908" y="88"/>
                  </a:lnTo>
                  <a:lnTo>
                    <a:pt x="26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3591675" y="2170200"/>
              <a:ext cx="1783775" cy="624225"/>
            </a:xfrm>
            <a:custGeom>
              <a:avLst/>
              <a:gdLst/>
              <a:ahLst/>
              <a:cxnLst/>
              <a:rect l="l" t="t" r="r" b="b"/>
              <a:pathLst>
                <a:path w="71351" h="24969" extrusionOk="0">
                  <a:moveTo>
                    <a:pt x="70297" y="1"/>
                  </a:moveTo>
                  <a:lnTo>
                    <a:pt x="68411" y="484"/>
                  </a:lnTo>
                  <a:lnTo>
                    <a:pt x="68367" y="528"/>
                  </a:lnTo>
                  <a:lnTo>
                    <a:pt x="63584" y="2853"/>
                  </a:lnTo>
                  <a:lnTo>
                    <a:pt x="61609" y="3687"/>
                  </a:lnTo>
                  <a:lnTo>
                    <a:pt x="58801" y="4345"/>
                  </a:lnTo>
                  <a:lnTo>
                    <a:pt x="55378" y="4345"/>
                  </a:lnTo>
                  <a:lnTo>
                    <a:pt x="55378" y="4389"/>
                  </a:lnTo>
                  <a:lnTo>
                    <a:pt x="53316" y="4828"/>
                  </a:lnTo>
                  <a:lnTo>
                    <a:pt x="53316" y="4872"/>
                  </a:lnTo>
                  <a:lnTo>
                    <a:pt x="49674" y="6232"/>
                  </a:lnTo>
                  <a:lnTo>
                    <a:pt x="47260" y="7241"/>
                  </a:lnTo>
                  <a:lnTo>
                    <a:pt x="40503" y="8382"/>
                  </a:lnTo>
                  <a:lnTo>
                    <a:pt x="36290" y="9040"/>
                  </a:lnTo>
                  <a:lnTo>
                    <a:pt x="32604" y="9611"/>
                  </a:lnTo>
                  <a:lnTo>
                    <a:pt x="30454" y="10050"/>
                  </a:lnTo>
                  <a:lnTo>
                    <a:pt x="28830" y="10488"/>
                  </a:lnTo>
                  <a:lnTo>
                    <a:pt x="28743" y="10532"/>
                  </a:lnTo>
                  <a:lnTo>
                    <a:pt x="28699" y="10576"/>
                  </a:lnTo>
                  <a:lnTo>
                    <a:pt x="26987" y="15798"/>
                  </a:lnTo>
                  <a:lnTo>
                    <a:pt x="25364" y="19177"/>
                  </a:lnTo>
                  <a:lnTo>
                    <a:pt x="23872" y="21678"/>
                  </a:lnTo>
                  <a:lnTo>
                    <a:pt x="22468" y="23872"/>
                  </a:lnTo>
                  <a:lnTo>
                    <a:pt x="21853" y="24486"/>
                  </a:lnTo>
                  <a:lnTo>
                    <a:pt x="21195" y="24618"/>
                  </a:lnTo>
                  <a:lnTo>
                    <a:pt x="19308" y="24530"/>
                  </a:lnTo>
                  <a:lnTo>
                    <a:pt x="15052" y="23696"/>
                  </a:lnTo>
                  <a:lnTo>
                    <a:pt x="10795" y="22731"/>
                  </a:lnTo>
                  <a:lnTo>
                    <a:pt x="7724" y="22161"/>
                  </a:lnTo>
                  <a:lnTo>
                    <a:pt x="4213" y="21897"/>
                  </a:lnTo>
                  <a:lnTo>
                    <a:pt x="264" y="20449"/>
                  </a:lnTo>
                  <a:lnTo>
                    <a:pt x="176" y="20405"/>
                  </a:lnTo>
                  <a:lnTo>
                    <a:pt x="89" y="20449"/>
                  </a:lnTo>
                  <a:lnTo>
                    <a:pt x="45" y="20493"/>
                  </a:lnTo>
                  <a:lnTo>
                    <a:pt x="1" y="20537"/>
                  </a:lnTo>
                  <a:lnTo>
                    <a:pt x="1" y="20581"/>
                  </a:lnTo>
                  <a:lnTo>
                    <a:pt x="45" y="20669"/>
                  </a:lnTo>
                  <a:lnTo>
                    <a:pt x="45" y="20712"/>
                  </a:lnTo>
                  <a:lnTo>
                    <a:pt x="132" y="20756"/>
                  </a:lnTo>
                  <a:lnTo>
                    <a:pt x="4126" y="22204"/>
                  </a:lnTo>
                  <a:lnTo>
                    <a:pt x="4169" y="22248"/>
                  </a:lnTo>
                  <a:lnTo>
                    <a:pt x="7680" y="22512"/>
                  </a:lnTo>
                  <a:lnTo>
                    <a:pt x="10752" y="23082"/>
                  </a:lnTo>
                  <a:lnTo>
                    <a:pt x="15008" y="24047"/>
                  </a:lnTo>
                  <a:lnTo>
                    <a:pt x="19264" y="24881"/>
                  </a:lnTo>
                  <a:lnTo>
                    <a:pt x="19308" y="24881"/>
                  </a:lnTo>
                  <a:lnTo>
                    <a:pt x="21195" y="24969"/>
                  </a:lnTo>
                  <a:lnTo>
                    <a:pt x="21239" y="24969"/>
                  </a:lnTo>
                  <a:lnTo>
                    <a:pt x="21985" y="24793"/>
                  </a:lnTo>
                  <a:lnTo>
                    <a:pt x="22029" y="24749"/>
                  </a:lnTo>
                  <a:lnTo>
                    <a:pt x="22731" y="24091"/>
                  </a:lnTo>
                  <a:lnTo>
                    <a:pt x="22775" y="24091"/>
                  </a:lnTo>
                  <a:lnTo>
                    <a:pt x="24135" y="21897"/>
                  </a:lnTo>
                  <a:lnTo>
                    <a:pt x="25671" y="19308"/>
                  </a:lnTo>
                  <a:lnTo>
                    <a:pt x="27294" y="15930"/>
                  </a:lnTo>
                  <a:lnTo>
                    <a:pt x="29006" y="10796"/>
                  </a:lnTo>
                  <a:lnTo>
                    <a:pt x="30542" y="10357"/>
                  </a:lnTo>
                  <a:lnTo>
                    <a:pt x="32648" y="9962"/>
                  </a:lnTo>
                  <a:lnTo>
                    <a:pt x="36334" y="9391"/>
                  </a:lnTo>
                  <a:lnTo>
                    <a:pt x="40546" y="8689"/>
                  </a:lnTo>
                  <a:lnTo>
                    <a:pt x="47348" y="7592"/>
                  </a:lnTo>
                  <a:lnTo>
                    <a:pt x="47392" y="7592"/>
                  </a:lnTo>
                  <a:lnTo>
                    <a:pt x="49805" y="6583"/>
                  </a:lnTo>
                  <a:lnTo>
                    <a:pt x="53403" y="5179"/>
                  </a:lnTo>
                  <a:lnTo>
                    <a:pt x="55422" y="4696"/>
                  </a:lnTo>
                  <a:lnTo>
                    <a:pt x="58888" y="4696"/>
                  </a:lnTo>
                  <a:lnTo>
                    <a:pt x="61697" y="3994"/>
                  </a:lnTo>
                  <a:lnTo>
                    <a:pt x="61741" y="3994"/>
                  </a:lnTo>
                  <a:lnTo>
                    <a:pt x="63715" y="3160"/>
                  </a:lnTo>
                  <a:lnTo>
                    <a:pt x="68498" y="835"/>
                  </a:lnTo>
                  <a:lnTo>
                    <a:pt x="70341" y="352"/>
                  </a:lnTo>
                  <a:lnTo>
                    <a:pt x="70780" y="440"/>
                  </a:lnTo>
                  <a:lnTo>
                    <a:pt x="70956" y="659"/>
                  </a:lnTo>
                  <a:lnTo>
                    <a:pt x="70999" y="1712"/>
                  </a:lnTo>
                  <a:lnTo>
                    <a:pt x="70868" y="5003"/>
                  </a:lnTo>
                  <a:lnTo>
                    <a:pt x="70692" y="11059"/>
                  </a:lnTo>
                  <a:lnTo>
                    <a:pt x="70692" y="11147"/>
                  </a:lnTo>
                  <a:lnTo>
                    <a:pt x="70736" y="11190"/>
                  </a:lnTo>
                  <a:lnTo>
                    <a:pt x="70780" y="11234"/>
                  </a:lnTo>
                  <a:lnTo>
                    <a:pt x="70868" y="11278"/>
                  </a:lnTo>
                  <a:lnTo>
                    <a:pt x="70912" y="11234"/>
                  </a:lnTo>
                  <a:lnTo>
                    <a:pt x="70999" y="11234"/>
                  </a:lnTo>
                  <a:lnTo>
                    <a:pt x="70999" y="11147"/>
                  </a:lnTo>
                  <a:lnTo>
                    <a:pt x="71043" y="11103"/>
                  </a:lnTo>
                  <a:lnTo>
                    <a:pt x="71219" y="5003"/>
                  </a:lnTo>
                  <a:lnTo>
                    <a:pt x="71351" y="1712"/>
                  </a:lnTo>
                  <a:lnTo>
                    <a:pt x="71351" y="1668"/>
                  </a:lnTo>
                  <a:lnTo>
                    <a:pt x="71263" y="571"/>
                  </a:lnTo>
                  <a:lnTo>
                    <a:pt x="71263" y="484"/>
                  </a:lnTo>
                  <a:lnTo>
                    <a:pt x="70999" y="177"/>
                  </a:lnTo>
                  <a:lnTo>
                    <a:pt x="70912" y="89"/>
                  </a:lnTo>
                  <a:lnTo>
                    <a:pt x="703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3359125" y="762750"/>
              <a:ext cx="284150" cy="616550"/>
            </a:xfrm>
            <a:custGeom>
              <a:avLst/>
              <a:gdLst/>
              <a:ahLst/>
              <a:cxnLst/>
              <a:rect l="l" t="t" r="r" b="b"/>
              <a:pathLst>
                <a:path w="11366" h="24662" extrusionOk="0">
                  <a:moveTo>
                    <a:pt x="11146" y="1"/>
                  </a:moveTo>
                  <a:lnTo>
                    <a:pt x="11102" y="44"/>
                  </a:lnTo>
                  <a:lnTo>
                    <a:pt x="11058" y="88"/>
                  </a:lnTo>
                  <a:lnTo>
                    <a:pt x="9478" y="3292"/>
                  </a:lnTo>
                  <a:lnTo>
                    <a:pt x="9347" y="3599"/>
                  </a:lnTo>
                  <a:lnTo>
                    <a:pt x="7811" y="6144"/>
                  </a:lnTo>
                  <a:lnTo>
                    <a:pt x="7811" y="6188"/>
                  </a:lnTo>
                  <a:lnTo>
                    <a:pt x="6977" y="7987"/>
                  </a:lnTo>
                  <a:lnTo>
                    <a:pt x="6143" y="10400"/>
                  </a:lnTo>
                  <a:lnTo>
                    <a:pt x="6056" y="10620"/>
                  </a:lnTo>
                  <a:lnTo>
                    <a:pt x="4344" y="15841"/>
                  </a:lnTo>
                  <a:lnTo>
                    <a:pt x="2501" y="20888"/>
                  </a:lnTo>
                  <a:lnTo>
                    <a:pt x="1273" y="23564"/>
                  </a:lnTo>
                  <a:lnTo>
                    <a:pt x="88" y="24310"/>
                  </a:lnTo>
                  <a:lnTo>
                    <a:pt x="0" y="24398"/>
                  </a:lnTo>
                  <a:lnTo>
                    <a:pt x="0" y="24442"/>
                  </a:lnTo>
                  <a:lnTo>
                    <a:pt x="0" y="24486"/>
                  </a:lnTo>
                  <a:lnTo>
                    <a:pt x="0" y="24574"/>
                  </a:lnTo>
                  <a:lnTo>
                    <a:pt x="88" y="24617"/>
                  </a:lnTo>
                  <a:lnTo>
                    <a:pt x="176" y="24661"/>
                  </a:lnTo>
                  <a:lnTo>
                    <a:pt x="263" y="24617"/>
                  </a:lnTo>
                  <a:lnTo>
                    <a:pt x="1492" y="23828"/>
                  </a:lnTo>
                  <a:lnTo>
                    <a:pt x="1580" y="23784"/>
                  </a:lnTo>
                  <a:lnTo>
                    <a:pt x="2808" y="21019"/>
                  </a:lnTo>
                  <a:lnTo>
                    <a:pt x="4695" y="15973"/>
                  </a:lnTo>
                  <a:lnTo>
                    <a:pt x="6363" y="10751"/>
                  </a:lnTo>
                  <a:lnTo>
                    <a:pt x="6451" y="10532"/>
                  </a:lnTo>
                  <a:lnTo>
                    <a:pt x="7284" y="8118"/>
                  </a:lnTo>
                  <a:lnTo>
                    <a:pt x="8118" y="6319"/>
                  </a:lnTo>
                  <a:lnTo>
                    <a:pt x="9654" y="3774"/>
                  </a:lnTo>
                  <a:lnTo>
                    <a:pt x="9654" y="3730"/>
                  </a:lnTo>
                  <a:lnTo>
                    <a:pt x="9785" y="3423"/>
                  </a:lnTo>
                  <a:lnTo>
                    <a:pt x="11365" y="264"/>
                  </a:lnTo>
                  <a:lnTo>
                    <a:pt x="11365" y="176"/>
                  </a:lnTo>
                  <a:lnTo>
                    <a:pt x="11365" y="132"/>
                  </a:lnTo>
                  <a:lnTo>
                    <a:pt x="11321" y="44"/>
                  </a:lnTo>
                  <a:lnTo>
                    <a:pt x="112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4291575" y="2578300"/>
              <a:ext cx="465150" cy="155800"/>
            </a:xfrm>
            <a:custGeom>
              <a:avLst/>
              <a:gdLst/>
              <a:ahLst/>
              <a:cxnLst/>
              <a:rect l="l" t="t" r="r" b="b"/>
              <a:pathLst>
                <a:path w="18606" h="6232" extrusionOk="0">
                  <a:moveTo>
                    <a:pt x="18255" y="0"/>
                  </a:moveTo>
                  <a:lnTo>
                    <a:pt x="14613" y="571"/>
                  </a:lnTo>
                  <a:lnTo>
                    <a:pt x="6758" y="1405"/>
                  </a:lnTo>
                  <a:lnTo>
                    <a:pt x="3555" y="1624"/>
                  </a:lnTo>
                  <a:lnTo>
                    <a:pt x="3511" y="1624"/>
                  </a:lnTo>
                  <a:lnTo>
                    <a:pt x="2633" y="1975"/>
                  </a:lnTo>
                  <a:lnTo>
                    <a:pt x="2546" y="1975"/>
                  </a:lnTo>
                  <a:lnTo>
                    <a:pt x="2063" y="2458"/>
                  </a:lnTo>
                  <a:lnTo>
                    <a:pt x="2019" y="2502"/>
                  </a:lnTo>
                  <a:lnTo>
                    <a:pt x="44" y="5968"/>
                  </a:lnTo>
                  <a:lnTo>
                    <a:pt x="1" y="6056"/>
                  </a:lnTo>
                  <a:lnTo>
                    <a:pt x="1" y="6100"/>
                  </a:lnTo>
                  <a:lnTo>
                    <a:pt x="44" y="6188"/>
                  </a:lnTo>
                  <a:lnTo>
                    <a:pt x="88" y="6231"/>
                  </a:lnTo>
                  <a:lnTo>
                    <a:pt x="264" y="6231"/>
                  </a:lnTo>
                  <a:lnTo>
                    <a:pt x="352" y="6144"/>
                  </a:lnTo>
                  <a:lnTo>
                    <a:pt x="2326" y="2677"/>
                  </a:lnTo>
                  <a:lnTo>
                    <a:pt x="2765" y="2282"/>
                  </a:lnTo>
                  <a:lnTo>
                    <a:pt x="3599" y="1975"/>
                  </a:lnTo>
                  <a:lnTo>
                    <a:pt x="6802" y="1756"/>
                  </a:lnTo>
                  <a:lnTo>
                    <a:pt x="14657" y="922"/>
                  </a:lnTo>
                  <a:lnTo>
                    <a:pt x="18167" y="352"/>
                  </a:lnTo>
                  <a:lnTo>
                    <a:pt x="18211" y="439"/>
                  </a:lnTo>
                  <a:lnTo>
                    <a:pt x="16412" y="1273"/>
                  </a:lnTo>
                  <a:lnTo>
                    <a:pt x="16368" y="1317"/>
                  </a:lnTo>
                  <a:lnTo>
                    <a:pt x="16324" y="1405"/>
                  </a:lnTo>
                  <a:lnTo>
                    <a:pt x="16324" y="1449"/>
                  </a:lnTo>
                  <a:lnTo>
                    <a:pt x="16324" y="1536"/>
                  </a:lnTo>
                  <a:lnTo>
                    <a:pt x="16368" y="1580"/>
                  </a:lnTo>
                  <a:lnTo>
                    <a:pt x="16412" y="1624"/>
                  </a:lnTo>
                  <a:lnTo>
                    <a:pt x="16544" y="1624"/>
                  </a:lnTo>
                  <a:lnTo>
                    <a:pt x="18518" y="703"/>
                  </a:lnTo>
                  <a:lnTo>
                    <a:pt x="18606" y="615"/>
                  </a:lnTo>
                  <a:lnTo>
                    <a:pt x="18606" y="483"/>
                  </a:lnTo>
                  <a:lnTo>
                    <a:pt x="18430" y="88"/>
                  </a:lnTo>
                  <a:lnTo>
                    <a:pt x="1834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3631175" y="2837200"/>
              <a:ext cx="446500" cy="66925"/>
            </a:xfrm>
            <a:custGeom>
              <a:avLst/>
              <a:gdLst/>
              <a:ahLst/>
              <a:cxnLst/>
              <a:rect l="l" t="t" r="r" b="b"/>
              <a:pathLst>
                <a:path w="17860" h="2677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3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2940" y="922"/>
                  </a:lnTo>
                  <a:lnTo>
                    <a:pt x="7987" y="1668"/>
                  </a:lnTo>
                  <a:lnTo>
                    <a:pt x="11102" y="2326"/>
                  </a:lnTo>
                  <a:lnTo>
                    <a:pt x="14262" y="2677"/>
                  </a:lnTo>
                  <a:lnTo>
                    <a:pt x="17728" y="2677"/>
                  </a:lnTo>
                  <a:lnTo>
                    <a:pt x="17772" y="2633"/>
                  </a:lnTo>
                  <a:lnTo>
                    <a:pt x="17816" y="2589"/>
                  </a:lnTo>
                  <a:lnTo>
                    <a:pt x="17860" y="2501"/>
                  </a:lnTo>
                  <a:lnTo>
                    <a:pt x="17816" y="2458"/>
                  </a:lnTo>
                  <a:lnTo>
                    <a:pt x="17772" y="2414"/>
                  </a:lnTo>
                  <a:lnTo>
                    <a:pt x="17728" y="2370"/>
                  </a:lnTo>
                  <a:lnTo>
                    <a:pt x="17684" y="2326"/>
                  </a:lnTo>
                  <a:lnTo>
                    <a:pt x="14306" y="2326"/>
                  </a:lnTo>
                  <a:lnTo>
                    <a:pt x="11146" y="1975"/>
                  </a:lnTo>
                  <a:lnTo>
                    <a:pt x="8074" y="1317"/>
                  </a:lnTo>
                  <a:lnTo>
                    <a:pt x="2984" y="61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3229675" y="767150"/>
              <a:ext cx="275375" cy="654925"/>
            </a:xfrm>
            <a:custGeom>
              <a:avLst/>
              <a:gdLst/>
              <a:ahLst/>
              <a:cxnLst/>
              <a:rect l="l" t="t" r="r" b="b"/>
              <a:pathLst>
                <a:path w="11015" h="26197" extrusionOk="0">
                  <a:moveTo>
                    <a:pt x="10795" y="0"/>
                  </a:moveTo>
                  <a:lnTo>
                    <a:pt x="10707" y="44"/>
                  </a:lnTo>
                  <a:lnTo>
                    <a:pt x="9259" y="1536"/>
                  </a:lnTo>
                  <a:lnTo>
                    <a:pt x="9259" y="1580"/>
                  </a:lnTo>
                  <a:lnTo>
                    <a:pt x="7943" y="4564"/>
                  </a:lnTo>
                  <a:lnTo>
                    <a:pt x="7197" y="6319"/>
                  </a:lnTo>
                  <a:lnTo>
                    <a:pt x="5968" y="10180"/>
                  </a:lnTo>
                  <a:lnTo>
                    <a:pt x="4695" y="13384"/>
                  </a:lnTo>
                  <a:lnTo>
                    <a:pt x="3335" y="16104"/>
                  </a:lnTo>
                  <a:lnTo>
                    <a:pt x="2501" y="18210"/>
                  </a:lnTo>
                  <a:lnTo>
                    <a:pt x="1404" y="21896"/>
                  </a:lnTo>
                  <a:lnTo>
                    <a:pt x="0" y="25977"/>
                  </a:lnTo>
                  <a:lnTo>
                    <a:pt x="0" y="26065"/>
                  </a:lnTo>
                  <a:lnTo>
                    <a:pt x="0" y="26109"/>
                  </a:lnTo>
                  <a:lnTo>
                    <a:pt x="44" y="26153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09"/>
                  </a:lnTo>
                  <a:lnTo>
                    <a:pt x="1755" y="21984"/>
                  </a:lnTo>
                  <a:lnTo>
                    <a:pt x="2852" y="18298"/>
                  </a:lnTo>
                  <a:lnTo>
                    <a:pt x="3642" y="16236"/>
                  </a:lnTo>
                  <a:lnTo>
                    <a:pt x="5046" y="13515"/>
                  </a:lnTo>
                  <a:lnTo>
                    <a:pt x="6143" y="10663"/>
                  </a:lnTo>
                  <a:lnTo>
                    <a:pt x="6275" y="10312"/>
                  </a:lnTo>
                  <a:lnTo>
                    <a:pt x="7548" y="6450"/>
                  </a:lnTo>
                  <a:lnTo>
                    <a:pt x="7548" y="6407"/>
                  </a:lnTo>
                  <a:lnTo>
                    <a:pt x="8294" y="4651"/>
                  </a:lnTo>
                  <a:lnTo>
                    <a:pt x="9566" y="1755"/>
                  </a:lnTo>
                  <a:lnTo>
                    <a:pt x="10970" y="307"/>
                  </a:lnTo>
                  <a:lnTo>
                    <a:pt x="11014" y="219"/>
                  </a:lnTo>
                  <a:lnTo>
                    <a:pt x="11014" y="176"/>
                  </a:lnTo>
                  <a:lnTo>
                    <a:pt x="11014" y="88"/>
                  </a:lnTo>
                  <a:lnTo>
                    <a:pt x="10970" y="44"/>
                  </a:lnTo>
                  <a:lnTo>
                    <a:pt x="109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4717225" y="1245425"/>
              <a:ext cx="38425" cy="278675"/>
            </a:xfrm>
            <a:custGeom>
              <a:avLst/>
              <a:gdLst/>
              <a:ahLst/>
              <a:cxnLst/>
              <a:rect l="l" t="t" r="r" b="b"/>
              <a:pathLst>
                <a:path w="1537" h="11147" extrusionOk="0">
                  <a:moveTo>
                    <a:pt x="1317" y="1"/>
                  </a:moveTo>
                  <a:lnTo>
                    <a:pt x="1273" y="45"/>
                  </a:lnTo>
                  <a:lnTo>
                    <a:pt x="1229" y="89"/>
                  </a:lnTo>
                  <a:lnTo>
                    <a:pt x="1185" y="133"/>
                  </a:lnTo>
                  <a:lnTo>
                    <a:pt x="483" y="4126"/>
                  </a:lnTo>
                  <a:lnTo>
                    <a:pt x="0" y="7066"/>
                  </a:lnTo>
                  <a:lnTo>
                    <a:pt x="0" y="7109"/>
                  </a:lnTo>
                  <a:lnTo>
                    <a:pt x="132" y="8470"/>
                  </a:lnTo>
                  <a:lnTo>
                    <a:pt x="132" y="8514"/>
                  </a:lnTo>
                  <a:lnTo>
                    <a:pt x="878" y="10839"/>
                  </a:lnTo>
                  <a:lnTo>
                    <a:pt x="878" y="10971"/>
                  </a:lnTo>
                  <a:lnTo>
                    <a:pt x="878" y="11015"/>
                  </a:lnTo>
                  <a:lnTo>
                    <a:pt x="922" y="11103"/>
                  </a:lnTo>
                  <a:lnTo>
                    <a:pt x="1009" y="11146"/>
                  </a:lnTo>
                  <a:lnTo>
                    <a:pt x="1053" y="11146"/>
                  </a:lnTo>
                  <a:lnTo>
                    <a:pt x="1185" y="11103"/>
                  </a:lnTo>
                  <a:lnTo>
                    <a:pt x="1229" y="11059"/>
                  </a:lnTo>
                  <a:lnTo>
                    <a:pt x="1229" y="10971"/>
                  </a:lnTo>
                  <a:lnTo>
                    <a:pt x="1229" y="10795"/>
                  </a:lnTo>
                  <a:lnTo>
                    <a:pt x="1229" y="10752"/>
                  </a:lnTo>
                  <a:lnTo>
                    <a:pt x="483" y="8426"/>
                  </a:lnTo>
                  <a:lnTo>
                    <a:pt x="351" y="7109"/>
                  </a:lnTo>
                  <a:lnTo>
                    <a:pt x="834" y="4170"/>
                  </a:lnTo>
                  <a:lnTo>
                    <a:pt x="1536" y="220"/>
                  </a:lnTo>
                  <a:lnTo>
                    <a:pt x="1536" y="133"/>
                  </a:lnTo>
                  <a:lnTo>
                    <a:pt x="1492" y="89"/>
                  </a:lnTo>
                  <a:lnTo>
                    <a:pt x="1448" y="45"/>
                  </a:lnTo>
                  <a:lnTo>
                    <a:pt x="14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4744650" y="1146700"/>
              <a:ext cx="39500" cy="377400"/>
            </a:xfrm>
            <a:custGeom>
              <a:avLst/>
              <a:gdLst/>
              <a:ahLst/>
              <a:cxnLst/>
              <a:rect l="l" t="t" r="r" b="b"/>
              <a:pathLst>
                <a:path w="1580" h="15096" extrusionOk="0">
                  <a:moveTo>
                    <a:pt x="483" y="1"/>
                  </a:moveTo>
                  <a:lnTo>
                    <a:pt x="395" y="45"/>
                  </a:lnTo>
                  <a:lnTo>
                    <a:pt x="351" y="45"/>
                  </a:lnTo>
                  <a:lnTo>
                    <a:pt x="307" y="132"/>
                  </a:lnTo>
                  <a:lnTo>
                    <a:pt x="264" y="176"/>
                  </a:lnTo>
                  <a:lnTo>
                    <a:pt x="307" y="264"/>
                  </a:lnTo>
                  <a:lnTo>
                    <a:pt x="1185" y="3204"/>
                  </a:lnTo>
                  <a:lnTo>
                    <a:pt x="1229" y="5091"/>
                  </a:lnTo>
                  <a:lnTo>
                    <a:pt x="439" y="8075"/>
                  </a:lnTo>
                  <a:lnTo>
                    <a:pt x="0" y="10707"/>
                  </a:lnTo>
                  <a:lnTo>
                    <a:pt x="0" y="10751"/>
                  </a:lnTo>
                  <a:lnTo>
                    <a:pt x="88" y="11892"/>
                  </a:lnTo>
                  <a:lnTo>
                    <a:pt x="88" y="11936"/>
                  </a:lnTo>
                  <a:lnTo>
                    <a:pt x="615" y="13647"/>
                  </a:lnTo>
                  <a:lnTo>
                    <a:pt x="439" y="14876"/>
                  </a:lnTo>
                  <a:lnTo>
                    <a:pt x="439" y="14964"/>
                  </a:lnTo>
                  <a:lnTo>
                    <a:pt x="483" y="15008"/>
                  </a:lnTo>
                  <a:lnTo>
                    <a:pt x="527" y="15052"/>
                  </a:lnTo>
                  <a:lnTo>
                    <a:pt x="615" y="15095"/>
                  </a:lnTo>
                  <a:lnTo>
                    <a:pt x="746" y="15052"/>
                  </a:lnTo>
                  <a:lnTo>
                    <a:pt x="790" y="14920"/>
                  </a:lnTo>
                  <a:lnTo>
                    <a:pt x="966" y="13647"/>
                  </a:lnTo>
                  <a:lnTo>
                    <a:pt x="966" y="13560"/>
                  </a:lnTo>
                  <a:lnTo>
                    <a:pt x="439" y="11848"/>
                  </a:lnTo>
                  <a:lnTo>
                    <a:pt x="351" y="10751"/>
                  </a:lnTo>
                  <a:lnTo>
                    <a:pt x="790" y="8162"/>
                  </a:lnTo>
                  <a:lnTo>
                    <a:pt x="1580" y="5135"/>
                  </a:lnTo>
                  <a:lnTo>
                    <a:pt x="1580" y="5091"/>
                  </a:lnTo>
                  <a:lnTo>
                    <a:pt x="1536" y="3160"/>
                  </a:lnTo>
                  <a:lnTo>
                    <a:pt x="1536" y="3116"/>
                  </a:lnTo>
                  <a:lnTo>
                    <a:pt x="615" y="132"/>
                  </a:lnTo>
                  <a:lnTo>
                    <a:pt x="571" y="88"/>
                  </a:lnTo>
                  <a:lnTo>
                    <a:pt x="527" y="45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4788525" y="1242150"/>
              <a:ext cx="43900" cy="303900"/>
            </a:xfrm>
            <a:custGeom>
              <a:avLst/>
              <a:gdLst/>
              <a:ahLst/>
              <a:cxnLst/>
              <a:rect l="l" t="t" r="r" b="b"/>
              <a:pathLst>
                <a:path w="1756" h="12156" extrusionOk="0">
                  <a:moveTo>
                    <a:pt x="1229" y="0"/>
                  </a:moveTo>
                  <a:lnTo>
                    <a:pt x="1141" y="44"/>
                  </a:lnTo>
                  <a:lnTo>
                    <a:pt x="1097" y="88"/>
                  </a:lnTo>
                  <a:lnTo>
                    <a:pt x="1054" y="132"/>
                  </a:lnTo>
                  <a:lnTo>
                    <a:pt x="1054" y="220"/>
                  </a:lnTo>
                  <a:lnTo>
                    <a:pt x="1405" y="2106"/>
                  </a:lnTo>
                  <a:lnTo>
                    <a:pt x="790" y="4388"/>
                  </a:lnTo>
                  <a:lnTo>
                    <a:pt x="483" y="6231"/>
                  </a:lnTo>
                  <a:lnTo>
                    <a:pt x="483" y="6275"/>
                  </a:lnTo>
                  <a:lnTo>
                    <a:pt x="878" y="8996"/>
                  </a:lnTo>
                  <a:lnTo>
                    <a:pt x="308" y="11277"/>
                  </a:lnTo>
                  <a:lnTo>
                    <a:pt x="0" y="11892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44" y="12111"/>
                  </a:lnTo>
                  <a:lnTo>
                    <a:pt x="88" y="12155"/>
                  </a:lnTo>
                  <a:lnTo>
                    <a:pt x="264" y="12155"/>
                  </a:lnTo>
                  <a:lnTo>
                    <a:pt x="351" y="12067"/>
                  </a:lnTo>
                  <a:lnTo>
                    <a:pt x="659" y="11409"/>
                  </a:lnTo>
                  <a:lnTo>
                    <a:pt x="659" y="11365"/>
                  </a:lnTo>
                  <a:lnTo>
                    <a:pt x="1229" y="9040"/>
                  </a:lnTo>
                  <a:lnTo>
                    <a:pt x="1229" y="8952"/>
                  </a:lnTo>
                  <a:lnTo>
                    <a:pt x="834" y="6231"/>
                  </a:lnTo>
                  <a:lnTo>
                    <a:pt x="1141" y="4432"/>
                  </a:lnTo>
                  <a:lnTo>
                    <a:pt x="1756" y="2150"/>
                  </a:lnTo>
                  <a:lnTo>
                    <a:pt x="1756" y="2063"/>
                  </a:lnTo>
                  <a:lnTo>
                    <a:pt x="1405" y="132"/>
                  </a:lnTo>
                  <a:lnTo>
                    <a:pt x="1405" y="88"/>
                  </a:lnTo>
                  <a:lnTo>
                    <a:pt x="1361" y="44"/>
                  </a:lnTo>
                  <a:lnTo>
                    <a:pt x="12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4784125" y="1313450"/>
              <a:ext cx="79025" cy="276475"/>
            </a:xfrm>
            <a:custGeom>
              <a:avLst/>
              <a:gdLst/>
              <a:ahLst/>
              <a:cxnLst/>
              <a:rect l="l" t="t" r="r" b="b"/>
              <a:pathLst>
                <a:path w="3161" h="11059" extrusionOk="0">
                  <a:moveTo>
                    <a:pt x="2897" y="0"/>
                  </a:moveTo>
                  <a:lnTo>
                    <a:pt x="2853" y="44"/>
                  </a:lnTo>
                  <a:lnTo>
                    <a:pt x="2809" y="132"/>
                  </a:lnTo>
                  <a:lnTo>
                    <a:pt x="1976" y="2809"/>
                  </a:lnTo>
                  <a:lnTo>
                    <a:pt x="1624" y="4301"/>
                  </a:lnTo>
                  <a:lnTo>
                    <a:pt x="1624" y="4345"/>
                  </a:lnTo>
                  <a:lnTo>
                    <a:pt x="1712" y="6758"/>
                  </a:lnTo>
                  <a:lnTo>
                    <a:pt x="1098" y="8513"/>
                  </a:lnTo>
                  <a:lnTo>
                    <a:pt x="45" y="10795"/>
                  </a:lnTo>
                  <a:lnTo>
                    <a:pt x="1" y="10883"/>
                  </a:lnTo>
                  <a:lnTo>
                    <a:pt x="45" y="10927"/>
                  </a:lnTo>
                  <a:lnTo>
                    <a:pt x="45" y="11014"/>
                  </a:lnTo>
                  <a:lnTo>
                    <a:pt x="133" y="11058"/>
                  </a:lnTo>
                  <a:lnTo>
                    <a:pt x="176" y="11058"/>
                  </a:lnTo>
                  <a:lnTo>
                    <a:pt x="308" y="11014"/>
                  </a:lnTo>
                  <a:lnTo>
                    <a:pt x="352" y="10971"/>
                  </a:lnTo>
                  <a:lnTo>
                    <a:pt x="1449" y="8645"/>
                  </a:lnTo>
                  <a:lnTo>
                    <a:pt x="2063" y="6846"/>
                  </a:lnTo>
                  <a:lnTo>
                    <a:pt x="2063" y="6758"/>
                  </a:lnTo>
                  <a:lnTo>
                    <a:pt x="1976" y="4388"/>
                  </a:lnTo>
                  <a:lnTo>
                    <a:pt x="2327" y="2897"/>
                  </a:lnTo>
                  <a:lnTo>
                    <a:pt x="3160" y="220"/>
                  </a:lnTo>
                  <a:lnTo>
                    <a:pt x="3160" y="132"/>
                  </a:lnTo>
                  <a:lnTo>
                    <a:pt x="3160" y="88"/>
                  </a:lnTo>
                  <a:lnTo>
                    <a:pt x="3116" y="44"/>
                  </a:lnTo>
                  <a:lnTo>
                    <a:pt x="30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4800600" y="1323325"/>
              <a:ext cx="74600" cy="277575"/>
            </a:xfrm>
            <a:custGeom>
              <a:avLst/>
              <a:gdLst/>
              <a:ahLst/>
              <a:cxnLst/>
              <a:rect l="l" t="t" r="r" b="b"/>
              <a:pathLst>
                <a:path w="2984" h="11103" extrusionOk="0">
                  <a:moveTo>
                    <a:pt x="2721" y="0"/>
                  </a:moveTo>
                  <a:lnTo>
                    <a:pt x="2677" y="44"/>
                  </a:lnTo>
                  <a:lnTo>
                    <a:pt x="2677" y="132"/>
                  </a:lnTo>
                  <a:lnTo>
                    <a:pt x="2238" y="1756"/>
                  </a:lnTo>
                  <a:lnTo>
                    <a:pt x="2238" y="1799"/>
                  </a:lnTo>
                  <a:lnTo>
                    <a:pt x="2282" y="4388"/>
                  </a:lnTo>
                  <a:lnTo>
                    <a:pt x="1536" y="7285"/>
                  </a:lnTo>
                  <a:lnTo>
                    <a:pt x="44" y="10839"/>
                  </a:lnTo>
                  <a:lnTo>
                    <a:pt x="0" y="10927"/>
                  </a:lnTo>
                  <a:lnTo>
                    <a:pt x="44" y="10970"/>
                  </a:lnTo>
                  <a:lnTo>
                    <a:pt x="88" y="11014"/>
                  </a:lnTo>
                  <a:lnTo>
                    <a:pt x="132" y="11058"/>
                  </a:lnTo>
                  <a:lnTo>
                    <a:pt x="176" y="11102"/>
                  </a:lnTo>
                  <a:lnTo>
                    <a:pt x="307" y="11058"/>
                  </a:lnTo>
                  <a:lnTo>
                    <a:pt x="351" y="10970"/>
                  </a:lnTo>
                  <a:lnTo>
                    <a:pt x="1843" y="7372"/>
                  </a:lnTo>
                  <a:lnTo>
                    <a:pt x="1887" y="7372"/>
                  </a:lnTo>
                  <a:lnTo>
                    <a:pt x="2633" y="4432"/>
                  </a:lnTo>
                  <a:lnTo>
                    <a:pt x="2633" y="4388"/>
                  </a:lnTo>
                  <a:lnTo>
                    <a:pt x="2589" y="1843"/>
                  </a:lnTo>
                  <a:lnTo>
                    <a:pt x="2984" y="220"/>
                  </a:lnTo>
                  <a:lnTo>
                    <a:pt x="2984" y="132"/>
                  </a:lnTo>
                  <a:lnTo>
                    <a:pt x="2984" y="88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4826925" y="1334300"/>
              <a:ext cx="77900" cy="245750"/>
            </a:xfrm>
            <a:custGeom>
              <a:avLst/>
              <a:gdLst/>
              <a:ahLst/>
              <a:cxnLst/>
              <a:rect l="l" t="t" r="r" b="b"/>
              <a:pathLst>
                <a:path w="3116" h="9830" extrusionOk="0">
                  <a:moveTo>
                    <a:pt x="2896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765" y="132"/>
                  </a:lnTo>
                  <a:lnTo>
                    <a:pt x="2019" y="4037"/>
                  </a:lnTo>
                  <a:lnTo>
                    <a:pt x="1097" y="7416"/>
                  </a:lnTo>
                  <a:lnTo>
                    <a:pt x="44" y="9522"/>
                  </a:lnTo>
                  <a:lnTo>
                    <a:pt x="0" y="9610"/>
                  </a:lnTo>
                  <a:lnTo>
                    <a:pt x="0" y="9654"/>
                  </a:lnTo>
                  <a:lnTo>
                    <a:pt x="0" y="9742"/>
                  </a:lnTo>
                  <a:lnTo>
                    <a:pt x="44" y="9785"/>
                  </a:lnTo>
                  <a:lnTo>
                    <a:pt x="176" y="9829"/>
                  </a:lnTo>
                  <a:lnTo>
                    <a:pt x="264" y="9785"/>
                  </a:lnTo>
                  <a:lnTo>
                    <a:pt x="307" y="9742"/>
                  </a:lnTo>
                  <a:lnTo>
                    <a:pt x="351" y="9698"/>
                  </a:lnTo>
                  <a:lnTo>
                    <a:pt x="1404" y="7548"/>
                  </a:lnTo>
                  <a:lnTo>
                    <a:pt x="2370" y="4125"/>
                  </a:lnTo>
                  <a:lnTo>
                    <a:pt x="3116" y="220"/>
                  </a:lnTo>
                  <a:lnTo>
                    <a:pt x="3116" y="132"/>
                  </a:lnTo>
                  <a:lnTo>
                    <a:pt x="3072" y="88"/>
                  </a:lnTo>
                  <a:lnTo>
                    <a:pt x="3028" y="44"/>
                  </a:lnTo>
                  <a:lnTo>
                    <a:pt x="29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4873000" y="1356225"/>
              <a:ext cx="89975" cy="206275"/>
            </a:xfrm>
            <a:custGeom>
              <a:avLst/>
              <a:gdLst/>
              <a:ahLst/>
              <a:cxnLst/>
              <a:rect l="l" t="t" r="r" b="b"/>
              <a:pathLst>
                <a:path w="3599" h="8251" extrusionOk="0">
                  <a:moveTo>
                    <a:pt x="3423" y="1"/>
                  </a:moveTo>
                  <a:lnTo>
                    <a:pt x="3335" y="45"/>
                  </a:lnTo>
                  <a:lnTo>
                    <a:pt x="3291" y="89"/>
                  </a:lnTo>
                  <a:lnTo>
                    <a:pt x="2326" y="1405"/>
                  </a:lnTo>
                  <a:lnTo>
                    <a:pt x="2326" y="1449"/>
                  </a:lnTo>
                  <a:lnTo>
                    <a:pt x="1361" y="4477"/>
                  </a:lnTo>
                  <a:lnTo>
                    <a:pt x="483" y="7109"/>
                  </a:lnTo>
                  <a:lnTo>
                    <a:pt x="0" y="7987"/>
                  </a:lnTo>
                  <a:lnTo>
                    <a:pt x="0" y="8075"/>
                  </a:lnTo>
                  <a:lnTo>
                    <a:pt x="0" y="8163"/>
                  </a:lnTo>
                  <a:lnTo>
                    <a:pt x="44" y="8206"/>
                  </a:lnTo>
                  <a:lnTo>
                    <a:pt x="88" y="8250"/>
                  </a:lnTo>
                  <a:lnTo>
                    <a:pt x="264" y="8250"/>
                  </a:lnTo>
                  <a:lnTo>
                    <a:pt x="307" y="8163"/>
                  </a:lnTo>
                  <a:lnTo>
                    <a:pt x="834" y="7285"/>
                  </a:lnTo>
                  <a:lnTo>
                    <a:pt x="834" y="7241"/>
                  </a:lnTo>
                  <a:lnTo>
                    <a:pt x="1712" y="4564"/>
                  </a:lnTo>
                  <a:lnTo>
                    <a:pt x="2633" y="1580"/>
                  </a:lnTo>
                  <a:lnTo>
                    <a:pt x="3598" y="308"/>
                  </a:lnTo>
                  <a:lnTo>
                    <a:pt x="3598" y="220"/>
                  </a:lnTo>
                  <a:lnTo>
                    <a:pt x="3598" y="176"/>
                  </a:lnTo>
                  <a:lnTo>
                    <a:pt x="3598" y="89"/>
                  </a:lnTo>
                  <a:lnTo>
                    <a:pt x="3555" y="45"/>
                  </a:lnTo>
                  <a:lnTo>
                    <a:pt x="3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4878475" y="1401200"/>
              <a:ext cx="130575" cy="183225"/>
            </a:xfrm>
            <a:custGeom>
              <a:avLst/>
              <a:gdLst/>
              <a:ahLst/>
              <a:cxnLst/>
              <a:rect l="l" t="t" r="r" b="b"/>
              <a:pathLst>
                <a:path w="5223" h="7329" extrusionOk="0">
                  <a:moveTo>
                    <a:pt x="5003" y="1"/>
                  </a:moveTo>
                  <a:lnTo>
                    <a:pt x="4915" y="45"/>
                  </a:lnTo>
                  <a:lnTo>
                    <a:pt x="1975" y="3204"/>
                  </a:lnTo>
                  <a:lnTo>
                    <a:pt x="1931" y="3292"/>
                  </a:lnTo>
                  <a:lnTo>
                    <a:pt x="1010" y="5442"/>
                  </a:lnTo>
                  <a:lnTo>
                    <a:pt x="45" y="7066"/>
                  </a:lnTo>
                  <a:lnTo>
                    <a:pt x="1" y="7153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88" y="7329"/>
                  </a:lnTo>
                  <a:lnTo>
                    <a:pt x="264" y="7329"/>
                  </a:lnTo>
                  <a:lnTo>
                    <a:pt x="352" y="7241"/>
                  </a:lnTo>
                  <a:lnTo>
                    <a:pt x="1317" y="5618"/>
                  </a:lnTo>
                  <a:lnTo>
                    <a:pt x="2239" y="3424"/>
                  </a:lnTo>
                  <a:lnTo>
                    <a:pt x="5179" y="264"/>
                  </a:lnTo>
                  <a:lnTo>
                    <a:pt x="5222" y="220"/>
                  </a:lnTo>
                  <a:lnTo>
                    <a:pt x="5222" y="133"/>
                  </a:lnTo>
                  <a:lnTo>
                    <a:pt x="5222" y="89"/>
                  </a:lnTo>
                  <a:lnTo>
                    <a:pt x="5179" y="45"/>
                  </a:lnTo>
                  <a:lnTo>
                    <a:pt x="51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4888350" y="1411075"/>
              <a:ext cx="178850" cy="188725"/>
            </a:xfrm>
            <a:custGeom>
              <a:avLst/>
              <a:gdLst/>
              <a:ahLst/>
              <a:cxnLst/>
              <a:rect l="l" t="t" r="r" b="b"/>
              <a:pathLst>
                <a:path w="7154" h="7549" extrusionOk="0">
                  <a:moveTo>
                    <a:pt x="6934" y="1"/>
                  </a:moveTo>
                  <a:lnTo>
                    <a:pt x="6846" y="45"/>
                  </a:lnTo>
                  <a:lnTo>
                    <a:pt x="5003" y="1493"/>
                  </a:lnTo>
                  <a:lnTo>
                    <a:pt x="4959" y="1537"/>
                  </a:lnTo>
                  <a:lnTo>
                    <a:pt x="2809" y="4345"/>
                  </a:lnTo>
                  <a:lnTo>
                    <a:pt x="2019" y="4915"/>
                  </a:lnTo>
                  <a:lnTo>
                    <a:pt x="1975" y="4959"/>
                  </a:lnTo>
                  <a:lnTo>
                    <a:pt x="44" y="7241"/>
                  </a:lnTo>
                  <a:lnTo>
                    <a:pt x="1" y="7329"/>
                  </a:lnTo>
                  <a:lnTo>
                    <a:pt x="1" y="7373"/>
                  </a:lnTo>
                  <a:lnTo>
                    <a:pt x="1" y="7460"/>
                  </a:lnTo>
                  <a:lnTo>
                    <a:pt x="44" y="7504"/>
                  </a:lnTo>
                  <a:lnTo>
                    <a:pt x="176" y="7548"/>
                  </a:lnTo>
                  <a:lnTo>
                    <a:pt x="220" y="7548"/>
                  </a:lnTo>
                  <a:lnTo>
                    <a:pt x="308" y="7504"/>
                  </a:lnTo>
                  <a:lnTo>
                    <a:pt x="2238" y="5179"/>
                  </a:lnTo>
                  <a:lnTo>
                    <a:pt x="3028" y="4652"/>
                  </a:lnTo>
                  <a:lnTo>
                    <a:pt x="3072" y="4608"/>
                  </a:lnTo>
                  <a:lnTo>
                    <a:pt x="5222" y="1756"/>
                  </a:lnTo>
                  <a:lnTo>
                    <a:pt x="7065" y="308"/>
                  </a:lnTo>
                  <a:lnTo>
                    <a:pt x="7109" y="264"/>
                  </a:lnTo>
                  <a:lnTo>
                    <a:pt x="7153" y="176"/>
                  </a:lnTo>
                  <a:lnTo>
                    <a:pt x="7153" y="132"/>
                  </a:lnTo>
                  <a:lnTo>
                    <a:pt x="7109" y="45"/>
                  </a:lnTo>
                  <a:lnTo>
                    <a:pt x="70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4890550" y="1412175"/>
              <a:ext cx="208450" cy="215050"/>
            </a:xfrm>
            <a:custGeom>
              <a:avLst/>
              <a:gdLst/>
              <a:ahLst/>
              <a:cxnLst/>
              <a:rect l="l" t="t" r="r" b="b"/>
              <a:pathLst>
                <a:path w="8338" h="8602" extrusionOk="0">
                  <a:moveTo>
                    <a:pt x="8074" y="1"/>
                  </a:moveTo>
                  <a:lnTo>
                    <a:pt x="8030" y="45"/>
                  </a:lnTo>
                  <a:lnTo>
                    <a:pt x="7987" y="132"/>
                  </a:lnTo>
                  <a:lnTo>
                    <a:pt x="7021" y="3774"/>
                  </a:lnTo>
                  <a:lnTo>
                    <a:pt x="5880" y="5179"/>
                  </a:lnTo>
                  <a:lnTo>
                    <a:pt x="4652" y="5705"/>
                  </a:lnTo>
                  <a:lnTo>
                    <a:pt x="571" y="7943"/>
                  </a:lnTo>
                  <a:lnTo>
                    <a:pt x="88" y="8294"/>
                  </a:lnTo>
                  <a:lnTo>
                    <a:pt x="44" y="8338"/>
                  </a:lnTo>
                  <a:lnTo>
                    <a:pt x="0" y="8426"/>
                  </a:lnTo>
                  <a:lnTo>
                    <a:pt x="0" y="8470"/>
                  </a:lnTo>
                  <a:lnTo>
                    <a:pt x="44" y="8557"/>
                  </a:lnTo>
                  <a:lnTo>
                    <a:pt x="132" y="8601"/>
                  </a:lnTo>
                  <a:lnTo>
                    <a:pt x="307" y="8601"/>
                  </a:lnTo>
                  <a:lnTo>
                    <a:pt x="746" y="8250"/>
                  </a:lnTo>
                  <a:lnTo>
                    <a:pt x="4783" y="6056"/>
                  </a:lnTo>
                  <a:lnTo>
                    <a:pt x="6056" y="5486"/>
                  </a:lnTo>
                  <a:lnTo>
                    <a:pt x="6144" y="5442"/>
                  </a:lnTo>
                  <a:lnTo>
                    <a:pt x="7328" y="3950"/>
                  </a:lnTo>
                  <a:lnTo>
                    <a:pt x="7328" y="3906"/>
                  </a:lnTo>
                  <a:lnTo>
                    <a:pt x="8338" y="220"/>
                  </a:lnTo>
                  <a:lnTo>
                    <a:pt x="8338" y="132"/>
                  </a:lnTo>
                  <a:lnTo>
                    <a:pt x="8338" y="88"/>
                  </a:lnTo>
                  <a:lnTo>
                    <a:pt x="8294" y="45"/>
                  </a:lnTo>
                  <a:lnTo>
                    <a:pt x="82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4878475" y="1464825"/>
              <a:ext cx="342300" cy="254550"/>
            </a:xfrm>
            <a:custGeom>
              <a:avLst/>
              <a:gdLst/>
              <a:ahLst/>
              <a:cxnLst/>
              <a:rect l="l" t="t" r="r" b="b"/>
              <a:pathLst>
                <a:path w="13692" h="10182" extrusionOk="0">
                  <a:moveTo>
                    <a:pt x="13560" y="1"/>
                  </a:moveTo>
                  <a:lnTo>
                    <a:pt x="13472" y="45"/>
                  </a:lnTo>
                  <a:lnTo>
                    <a:pt x="11805" y="571"/>
                  </a:lnTo>
                  <a:lnTo>
                    <a:pt x="11761" y="615"/>
                  </a:lnTo>
                  <a:lnTo>
                    <a:pt x="11410" y="879"/>
                  </a:lnTo>
                  <a:lnTo>
                    <a:pt x="11366" y="966"/>
                  </a:lnTo>
                  <a:lnTo>
                    <a:pt x="10795" y="2195"/>
                  </a:lnTo>
                  <a:lnTo>
                    <a:pt x="8119" y="5223"/>
                  </a:lnTo>
                  <a:lnTo>
                    <a:pt x="6890" y="6276"/>
                  </a:lnTo>
                  <a:lnTo>
                    <a:pt x="5266" y="7285"/>
                  </a:lnTo>
                  <a:lnTo>
                    <a:pt x="1142" y="9172"/>
                  </a:lnTo>
                  <a:lnTo>
                    <a:pt x="1098" y="9172"/>
                  </a:lnTo>
                  <a:lnTo>
                    <a:pt x="88" y="9874"/>
                  </a:lnTo>
                  <a:lnTo>
                    <a:pt x="45" y="9918"/>
                  </a:lnTo>
                  <a:lnTo>
                    <a:pt x="1" y="9962"/>
                  </a:lnTo>
                  <a:lnTo>
                    <a:pt x="1" y="10050"/>
                  </a:lnTo>
                  <a:lnTo>
                    <a:pt x="45" y="10093"/>
                  </a:lnTo>
                  <a:lnTo>
                    <a:pt x="88" y="10137"/>
                  </a:lnTo>
                  <a:lnTo>
                    <a:pt x="176" y="10181"/>
                  </a:lnTo>
                  <a:lnTo>
                    <a:pt x="264" y="10137"/>
                  </a:lnTo>
                  <a:lnTo>
                    <a:pt x="1273" y="9479"/>
                  </a:lnTo>
                  <a:lnTo>
                    <a:pt x="5442" y="7592"/>
                  </a:lnTo>
                  <a:lnTo>
                    <a:pt x="5486" y="7592"/>
                  </a:lnTo>
                  <a:lnTo>
                    <a:pt x="7065" y="6583"/>
                  </a:lnTo>
                  <a:lnTo>
                    <a:pt x="7109" y="6539"/>
                  </a:lnTo>
                  <a:lnTo>
                    <a:pt x="8382" y="5486"/>
                  </a:lnTo>
                  <a:lnTo>
                    <a:pt x="8382" y="5442"/>
                  </a:lnTo>
                  <a:lnTo>
                    <a:pt x="11102" y="2414"/>
                  </a:lnTo>
                  <a:lnTo>
                    <a:pt x="11102" y="2370"/>
                  </a:lnTo>
                  <a:lnTo>
                    <a:pt x="11673" y="1142"/>
                  </a:lnTo>
                  <a:lnTo>
                    <a:pt x="11936" y="922"/>
                  </a:lnTo>
                  <a:lnTo>
                    <a:pt x="13604" y="352"/>
                  </a:lnTo>
                  <a:lnTo>
                    <a:pt x="13647" y="308"/>
                  </a:lnTo>
                  <a:lnTo>
                    <a:pt x="13691" y="264"/>
                  </a:lnTo>
                  <a:lnTo>
                    <a:pt x="13691" y="220"/>
                  </a:lnTo>
                  <a:lnTo>
                    <a:pt x="13691" y="133"/>
                  </a:lnTo>
                  <a:lnTo>
                    <a:pt x="13647" y="89"/>
                  </a:lnTo>
                  <a:lnTo>
                    <a:pt x="13604" y="45"/>
                  </a:lnTo>
                  <a:lnTo>
                    <a:pt x="135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5782425" y="1462650"/>
              <a:ext cx="54875" cy="228200"/>
            </a:xfrm>
            <a:custGeom>
              <a:avLst/>
              <a:gdLst/>
              <a:ahLst/>
              <a:cxnLst/>
              <a:rect l="l" t="t" r="r" b="b"/>
              <a:pathLst>
                <a:path w="2195" h="9128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448" y="1755"/>
                  </a:lnTo>
                  <a:lnTo>
                    <a:pt x="1843" y="2940"/>
                  </a:lnTo>
                  <a:lnTo>
                    <a:pt x="1229" y="5924"/>
                  </a:lnTo>
                  <a:lnTo>
                    <a:pt x="1053" y="8908"/>
                  </a:lnTo>
                  <a:lnTo>
                    <a:pt x="1053" y="8996"/>
                  </a:lnTo>
                  <a:lnTo>
                    <a:pt x="1097" y="9040"/>
                  </a:lnTo>
                  <a:lnTo>
                    <a:pt x="1141" y="9083"/>
                  </a:lnTo>
                  <a:lnTo>
                    <a:pt x="1229" y="9127"/>
                  </a:lnTo>
                  <a:lnTo>
                    <a:pt x="1360" y="9083"/>
                  </a:lnTo>
                  <a:lnTo>
                    <a:pt x="1404" y="8952"/>
                  </a:lnTo>
                  <a:lnTo>
                    <a:pt x="1580" y="5968"/>
                  </a:lnTo>
                  <a:lnTo>
                    <a:pt x="2194" y="2984"/>
                  </a:lnTo>
                  <a:lnTo>
                    <a:pt x="2194" y="2896"/>
                  </a:lnTo>
                  <a:lnTo>
                    <a:pt x="1755" y="1624"/>
                  </a:lnTo>
                  <a:lnTo>
                    <a:pt x="1712" y="1536"/>
                  </a:lnTo>
                  <a:lnTo>
                    <a:pt x="307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4857625" y="1459350"/>
              <a:ext cx="669225" cy="314875"/>
            </a:xfrm>
            <a:custGeom>
              <a:avLst/>
              <a:gdLst/>
              <a:ahLst/>
              <a:cxnLst/>
              <a:rect l="l" t="t" r="r" b="b"/>
              <a:pathLst>
                <a:path w="26769" h="12595" extrusionOk="0">
                  <a:moveTo>
                    <a:pt x="26549" y="1"/>
                  </a:moveTo>
                  <a:lnTo>
                    <a:pt x="22643" y="1054"/>
                  </a:lnTo>
                  <a:lnTo>
                    <a:pt x="18036" y="2238"/>
                  </a:lnTo>
                  <a:lnTo>
                    <a:pt x="16105" y="2633"/>
                  </a:lnTo>
                  <a:lnTo>
                    <a:pt x="16017" y="2677"/>
                  </a:lnTo>
                  <a:lnTo>
                    <a:pt x="14657" y="3994"/>
                  </a:lnTo>
                  <a:lnTo>
                    <a:pt x="12463" y="4345"/>
                  </a:lnTo>
                  <a:lnTo>
                    <a:pt x="12375" y="4389"/>
                  </a:lnTo>
                  <a:lnTo>
                    <a:pt x="10137" y="6934"/>
                  </a:lnTo>
                  <a:lnTo>
                    <a:pt x="8558" y="8162"/>
                  </a:lnTo>
                  <a:lnTo>
                    <a:pt x="6320" y="9391"/>
                  </a:lnTo>
                  <a:lnTo>
                    <a:pt x="1844" y="11409"/>
                  </a:lnTo>
                  <a:lnTo>
                    <a:pt x="220" y="12112"/>
                  </a:lnTo>
                  <a:lnTo>
                    <a:pt x="133" y="12155"/>
                  </a:lnTo>
                  <a:lnTo>
                    <a:pt x="1" y="12331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1" y="12506"/>
                  </a:lnTo>
                  <a:lnTo>
                    <a:pt x="45" y="12594"/>
                  </a:lnTo>
                  <a:lnTo>
                    <a:pt x="220" y="12594"/>
                  </a:lnTo>
                  <a:lnTo>
                    <a:pt x="308" y="12550"/>
                  </a:lnTo>
                  <a:lnTo>
                    <a:pt x="396" y="12419"/>
                  </a:lnTo>
                  <a:lnTo>
                    <a:pt x="1976" y="11760"/>
                  </a:lnTo>
                  <a:lnTo>
                    <a:pt x="6451" y="9742"/>
                  </a:lnTo>
                  <a:lnTo>
                    <a:pt x="8733" y="8469"/>
                  </a:lnTo>
                  <a:lnTo>
                    <a:pt x="8777" y="8426"/>
                  </a:lnTo>
                  <a:lnTo>
                    <a:pt x="10357" y="7197"/>
                  </a:lnTo>
                  <a:lnTo>
                    <a:pt x="10401" y="7197"/>
                  </a:lnTo>
                  <a:lnTo>
                    <a:pt x="12595" y="4696"/>
                  </a:lnTo>
                  <a:lnTo>
                    <a:pt x="14789" y="4301"/>
                  </a:lnTo>
                  <a:lnTo>
                    <a:pt x="14876" y="4257"/>
                  </a:lnTo>
                  <a:lnTo>
                    <a:pt x="16237" y="2984"/>
                  </a:lnTo>
                  <a:lnTo>
                    <a:pt x="18124" y="2546"/>
                  </a:lnTo>
                  <a:lnTo>
                    <a:pt x="22731" y="1405"/>
                  </a:lnTo>
                  <a:lnTo>
                    <a:pt x="26636" y="352"/>
                  </a:lnTo>
                  <a:lnTo>
                    <a:pt x="26680" y="308"/>
                  </a:lnTo>
                  <a:lnTo>
                    <a:pt x="26724" y="264"/>
                  </a:lnTo>
                  <a:lnTo>
                    <a:pt x="26768" y="176"/>
                  </a:lnTo>
                  <a:lnTo>
                    <a:pt x="26768" y="132"/>
                  </a:lnTo>
                  <a:lnTo>
                    <a:pt x="26724" y="44"/>
                  </a:lnTo>
                  <a:lnTo>
                    <a:pt x="266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4825825" y="1509825"/>
              <a:ext cx="970875" cy="323625"/>
            </a:xfrm>
            <a:custGeom>
              <a:avLst/>
              <a:gdLst/>
              <a:ahLst/>
              <a:cxnLst/>
              <a:rect l="l" t="t" r="r" b="b"/>
              <a:pathLst>
                <a:path w="38835" h="12945" extrusionOk="0">
                  <a:moveTo>
                    <a:pt x="34403" y="0"/>
                  </a:moveTo>
                  <a:lnTo>
                    <a:pt x="31902" y="219"/>
                  </a:lnTo>
                  <a:lnTo>
                    <a:pt x="31858" y="219"/>
                  </a:lnTo>
                  <a:lnTo>
                    <a:pt x="27821" y="1185"/>
                  </a:lnTo>
                  <a:lnTo>
                    <a:pt x="23871" y="1931"/>
                  </a:lnTo>
                  <a:lnTo>
                    <a:pt x="21195" y="2282"/>
                  </a:lnTo>
                  <a:lnTo>
                    <a:pt x="21151" y="2282"/>
                  </a:lnTo>
                  <a:lnTo>
                    <a:pt x="19659" y="3159"/>
                  </a:lnTo>
                  <a:lnTo>
                    <a:pt x="15534" y="3861"/>
                  </a:lnTo>
                  <a:lnTo>
                    <a:pt x="15446" y="3905"/>
                  </a:lnTo>
                  <a:lnTo>
                    <a:pt x="12813" y="6407"/>
                  </a:lnTo>
                  <a:lnTo>
                    <a:pt x="11760" y="7153"/>
                  </a:lnTo>
                  <a:lnTo>
                    <a:pt x="10663" y="7855"/>
                  </a:lnTo>
                  <a:lnTo>
                    <a:pt x="9566" y="8513"/>
                  </a:lnTo>
                  <a:lnTo>
                    <a:pt x="8425" y="9083"/>
                  </a:lnTo>
                  <a:lnTo>
                    <a:pt x="7241" y="9610"/>
                  </a:lnTo>
                  <a:lnTo>
                    <a:pt x="6056" y="10136"/>
                  </a:lnTo>
                  <a:lnTo>
                    <a:pt x="3642" y="11058"/>
                  </a:lnTo>
                  <a:lnTo>
                    <a:pt x="1931" y="11760"/>
                  </a:lnTo>
                  <a:lnTo>
                    <a:pt x="176" y="12462"/>
                  </a:lnTo>
                  <a:lnTo>
                    <a:pt x="88" y="12550"/>
                  </a:lnTo>
                  <a:lnTo>
                    <a:pt x="0" y="12638"/>
                  </a:lnTo>
                  <a:lnTo>
                    <a:pt x="0" y="12725"/>
                  </a:lnTo>
                  <a:lnTo>
                    <a:pt x="0" y="12769"/>
                  </a:lnTo>
                  <a:lnTo>
                    <a:pt x="0" y="12857"/>
                  </a:lnTo>
                  <a:lnTo>
                    <a:pt x="44" y="12901"/>
                  </a:lnTo>
                  <a:lnTo>
                    <a:pt x="176" y="12945"/>
                  </a:lnTo>
                  <a:lnTo>
                    <a:pt x="220" y="12901"/>
                  </a:lnTo>
                  <a:lnTo>
                    <a:pt x="308" y="12857"/>
                  </a:lnTo>
                  <a:lnTo>
                    <a:pt x="351" y="12769"/>
                  </a:lnTo>
                  <a:lnTo>
                    <a:pt x="2063" y="12067"/>
                  </a:lnTo>
                  <a:lnTo>
                    <a:pt x="3774" y="11409"/>
                  </a:lnTo>
                  <a:lnTo>
                    <a:pt x="6188" y="10444"/>
                  </a:lnTo>
                  <a:lnTo>
                    <a:pt x="7372" y="9917"/>
                  </a:lnTo>
                  <a:lnTo>
                    <a:pt x="8557" y="9390"/>
                  </a:lnTo>
                  <a:lnTo>
                    <a:pt x="9742" y="8776"/>
                  </a:lnTo>
                  <a:lnTo>
                    <a:pt x="10883" y="8162"/>
                  </a:lnTo>
                  <a:lnTo>
                    <a:pt x="11980" y="7460"/>
                  </a:lnTo>
                  <a:lnTo>
                    <a:pt x="13033" y="6670"/>
                  </a:lnTo>
                  <a:lnTo>
                    <a:pt x="15622" y="4169"/>
                  </a:lnTo>
                  <a:lnTo>
                    <a:pt x="19747" y="3510"/>
                  </a:lnTo>
                  <a:lnTo>
                    <a:pt x="19790" y="3467"/>
                  </a:lnTo>
                  <a:lnTo>
                    <a:pt x="21282" y="2589"/>
                  </a:lnTo>
                  <a:lnTo>
                    <a:pt x="23915" y="2238"/>
                  </a:lnTo>
                  <a:lnTo>
                    <a:pt x="27908" y="1492"/>
                  </a:lnTo>
                  <a:lnTo>
                    <a:pt x="31945" y="570"/>
                  </a:lnTo>
                  <a:lnTo>
                    <a:pt x="34403" y="351"/>
                  </a:lnTo>
                  <a:lnTo>
                    <a:pt x="36816" y="746"/>
                  </a:lnTo>
                  <a:lnTo>
                    <a:pt x="38001" y="1273"/>
                  </a:lnTo>
                  <a:lnTo>
                    <a:pt x="38440" y="1843"/>
                  </a:lnTo>
                  <a:lnTo>
                    <a:pt x="38484" y="3598"/>
                  </a:lnTo>
                  <a:lnTo>
                    <a:pt x="38484" y="3686"/>
                  </a:lnTo>
                  <a:lnTo>
                    <a:pt x="38527" y="3730"/>
                  </a:lnTo>
                  <a:lnTo>
                    <a:pt x="38571" y="3774"/>
                  </a:lnTo>
                  <a:lnTo>
                    <a:pt x="38703" y="3774"/>
                  </a:lnTo>
                  <a:lnTo>
                    <a:pt x="38791" y="3730"/>
                  </a:lnTo>
                  <a:lnTo>
                    <a:pt x="38791" y="3686"/>
                  </a:lnTo>
                  <a:lnTo>
                    <a:pt x="38835" y="3598"/>
                  </a:lnTo>
                  <a:lnTo>
                    <a:pt x="38791" y="1799"/>
                  </a:lnTo>
                  <a:lnTo>
                    <a:pt x="38747" y="1711"/>
                  </a:lnTo>
                  <a:lnTo>
                    <a:pt x="38264" y="1009"/>
                  </a:lnTo>
                  <a:lnTo>
                    <a:pt x="38220" y="965"/>
                  </a:lnTo>
                  <a:lnTo>
                    <a:pt x="36948" y="439"/>
                  </a:lnTo>
                  <a:lnTo>
                    <a:pt x="36904" y="395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788525" y="1581125"/>
              <a:ext cx="993925" cy="304975"/>
            </a:xfrm>
            <a:custGeom>
              <a:avLst/>
              <a:gdLst/>
              <a:ahLst/>
              <a:cxnLst/>
              <a:rect l="l" t="t" r="r" b="b"/>
              <a:pathLst>
                <a:path w="39757" h="12199" extrusionOk="0">
                  <a:moveTo>
                    <a:pt x="35588" y="0"/>
                  </a:moveTo>
                  <a:lnTo>
                    <a:pt x="29883" y="790"/>
                  </a:lnTo>
                  <a:lnTo>
                    <a:pt x="26460" y="1009"/>
                  </a:lnTo>
                  <a:lnTo>
                    <a:pt x="26417" y="1009"/>
                  </a:lnTo>
                  <a:lnTo>
                    <a:pt x="24486" y="1712"/>
                  </a:lnTo>
                  <a:lnTo>
                    <a:pt x="19791" y="2326"/>
                  </a:lnTo>
                  <a:lnTo>
                    <a:pt x="18123" y="2677"/>
                  </a:lnTo>
                  <a:lnTo>
                    <a:pt x="18035" y="2721"/>
                  </a:lnTo>
                  <a:lnTo>
                    <a:pt x="15666" y="5046"/>
                  </a:lnTo>
                  <a:lnTo>
                    <a:pt x="15008" y="5573"/>
                  </a:lnTo>
                  <a:lnTo>
                    <a:pt x="14262" y="6056"/>
                  </a:lnTo>
                  <a:lnTo>
                    <a:pt x="13428" y="6538"/>
                  </a:lnTo>
                  <a:lnTo>
                    <a:pt x="12594" y="6977"/>
                  </a:lnTo>
                  <a:lnTo>
                    <a:pt x="11673" y="7416"/>
                  </a:lnTo>
                  <a:lnTo>
                    <a:pt x="10751" y="7855"/>
                  </a:lnTo>
                  <a:lnTo>
                    <a:pt x="8820" y="8689"/>
                  </a:lnTo>
                  <a:lnTo>
                    <a:pt x="6846" y="9478"/>
                  </a:lnTo>
                  <a:lnTo>
                    <a:pt x="4827" y="10180"/>
                  </a:lnTo>
                  <a:lnTo>
                    <a:pt x="1054" y="11497"/>
                  </a:lnTo>
                  <a:lnTo>
                    <a:pt x="176" y="11760"/>
                  </a:lnTo>
                  <a:lnTo>
                    <a:pt x="88" y="11848"/>
                  </a:lnTo>
                  <a:lnTo>
                    <a:pt x="0" y="11936"/>
                  </a:lnTo>
                  <a:lnTo>
                    <a:pt x="0" y="11980"/>
                  </a:lnTo>
                  <a:lnTo>
                    <a:pt x="0" y="12067"/>
                  </a:lnTo>
                  <a:lnTo>
                    <a:pt x="0" y="12111"/>
                  </a:lnTo>
                  <a:lnTo>
                    <a:pt x="44" y="12155"/>
                  </a:lnTo>
                  <a:lnTo>
                    <a:pt x="176" y="12199"/>
                  </a:lnTo>
                  <a:lnTo>
                    <a:pt x="220" y="12155"/>
                  </a:lnTo>
                  <a:lnTo>
                    <a:pt x="308" y="12111"/>
                  </a:lnTo>
                  <a:lnTo>
                    <a:pt x="1141" y="11804"/>
                  </a:lnTo>
                  <a:lnTo>
                    <a:pt x="4959" y="10532"/>
                  </a:lnTo>
                  <a:lnTo>
                    <a:pt x="6977" y="9786"/>
                  </a:lnTo>
                  <a:lnTo>
                    <a:pt x="8996" y="8996"/>
                  </a:lnTo>
                  <a:lnTo>
                    <a:pt x="10927" y="8162"/>
                  </a:lnTo>
                  <a:lnTo>
                    <a:pt x="11892" y="7723"/>
                  </a:lnTo>
                  <a:lnTo>
                    <a:pt x="12770" y="7284"/>
                  </a:lnTo>
                  <a:lnTo>
                    <a:pt x="13647" y="6802"/>
                  </a:lnTo>
                  <a:lnTo>
                    <a:pt x="14437" y="6319"/>
                  </a:lnTo>
                  <a:lnTo>
                    <a:pt x="15227" y="5836"/>
                  </a:lnTo>
                  <a:lnTo>
                    <a:pt x="15885" y="5354"/>
                  </a:lnTo>
                  <a:lnTo>
                    <a:pt x="15929" y="5310"/>
                  </a:lnTo>
                  <a:lnTo>
                    <a:pt x="18255" y="3028"/>
                  </a:lnTo>
                  <a:lnTo>
                    <a:pt x="19878" y="2677"/>
                  </a:lnTo>
                  <a:lnTo>
                    <a:pt x="24530" y="2063"/>
                  </a:lnTo>
                  <a:lnTo>
                    <a:pt x="24574" y="2063"/>
                  </a:lnTo>
                  <a:lnTo>
                    <a:pt x="26548" y="1361"/>
                  </a:lnTo>
                  <a:lnTo>
                    <a:pt x="29927" y="1141"/>
                  </a:lnTo>
                  <a:lnTo>
                    <a:pt x="35631" y="351"/>
                  </a:lnTo>
                  <a:lnTo>
                    <a:pt x="37387" y="439"/>
                  </a:lnTo>
                  <a:lnTo>
                    <a:pt x="38264" y="878"/>
                  </a:lnTo>
                  <a:lnTo>
                    <a:pt x="38308" y="1536"/>
                  </a:lnTo>
                  <a:lnTo>
                    <a:pt x="38396" y="4520"/>
                  </a:lnTo>
                  <a:lnTo>
                    <a:pt x="38396" y="4564"/>
                  </a:lnTo>
                  <a:lnTo>
                    <a:pt x="38703" y="6538"/>
                  </a:lnTo>
                  <a:lnTo>
                    <a:pt x="39361" y="9873"/>
                  </a:lnTo>
                  <a:lnTo>
                    <a:pt x="39449" y="10137"/>
                  </a:lnTo>
                  <a:lnTo>
                    <a:pt x="39449" y="10180"/>
                  </a:lnTo>
                  <a:lnTo>
                    <a:pt x="39493" y="10224"/>
                  </a:lnTo>
                  <a:lnTo>
                    <a:pt x="39581" y="10268"/>
                  </a:lnTo>
                  <a:lnTo>
                    <a:pt x="39625" y="10268"/>
                  </a:lnTo>
                  <a:lnTo>
                    <a:pt x="39712" y="10224"/>
                  </a:lnTo>
                  <a:lnTo>
                    <a:pt x="39756" y="10180"/>
                  </a:lnTo>
                  <a:lnTo>
                    <a:pt x="39756" y="10093"/>
                  </a:lnTo>
                  <a:lnTo>
                    <a:pt x="39756" y="10049"/>
                  </a:lnTo>
                  <a:lnTo>
                    <a:pt x="39054" y="6451"/>
                  </a:lnTo>
                  <a:lnTo>
                    <a:pt x="38747" y="4520"/>
                  </a:lnTo>
                  <a:lnTo>
                    <a:pt x="38659" y="1492"/>
                  </a:lnTo>
                  <a:lnTo>
                    <a:pt x="38571" y="746"/>
                  </a:lnTo>
                  <a:lnTo>
                    <a:pt x="38571" y="658"/>
                  </a:lnTo>
                  <a:lnTo>
                    <a:pt x="38484" y="571"/>
                  </a:lnTo>
                  <a:lnTo>
                    <a:pt x="37518" y="132"/>
                  </a:lnTo>
                  <a:lnTo>
                    <a:pt x="37474" y="88"/>
                  </a:lnTo>
                  <a:lnTo>
                    <a:pt x="356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4156650" y="690350"/>
              <a:ext cx="140425" cy="190900"/>
            </a:xfrm>
            <a:custGeom>
              <a:avLst/>
              <a:gdLst/>
              <a:ahLst/>
              <a:cxnLst/>
              <a:rect l="l" t="t" r="r" b="b"/>
              <a:pathLst>
                <a:path w="5617" h="7636" extrusionOk="0">
                  <a:moveTo>
                    <a:pt x="5398" y="0"/>
                  </a:moveTo>
                  <a:lnTo>
                    <a:pt x="5354" y="44"/>
                  </a:lnTo>
                  <a:lnTo>
                    <a:pt x="5310" y="88"/>
                  </a:lnTo>
                  <a:lnTo>
                    <a:pt x="4959" y="615"/>
                  </a:lnTo>
                  <a:lnTo>
                    <a:pt x="3204" y="3642"/>
                  </a:lnTo>
                  <a:lnTo>
                    <a:pt x="44" y="7372"/>
                  </a:lnTo>
                  <a:lnTo>
                    <a:pt x="0" y="7416"/>
                  </a:lnTo>
                  <a:lnTo>
                    <a:pt x="0" y="7504"/>
                  </a:lnTo>
                  <a:lnTo>
                    <a:pt x="44" y="7548"/>
                  </a:lnTo>
                  <a:lnTo>
                    <a:pt x="44" y="7592"/>
                  </a:lnTo>
                  <a:lnTo>
                    <a:pt x="176" y="7636"/>
                  </a:lnTo>
                  <a:lnTo>
                    <a:pt x="264" y="7636"/>
                  </a:lnTo>
                  <a:lnTo>
                    <a:pt x="307" y="7592"/>
                  </a:lnTo>
                  <a:lnTo>
                    <a:pt x="3467" y="3862"/>
                  </a:lnTo>
                  <a:lnTo>
                    <a:pt x="3511" y="3818"/>
                  </a:lnTo>
                  <a:lnTo>
                    <a:pt x="5266" y="790"/>
                  </a:lnTo>
                  <a:lnTo>
                    <a:pt x="5617" y="264"/>
                  </a:lnTo>
                  <a:lnTo>
                    <a:pt x="5617" y="176"/>
                  </a:lnTo>
                  <a:lnTo>
                    <a:pt x="5617" y="132"/>
                  </a:lnTo>
                  <a:lnTo>
                    <a:pt x="5617" y="88"/>
                  </a:lnTo>
                  <a:lnTo>
                    <a:pt x="552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612525" y="2067100"/>
              <a:ext cx="822775" cy="311575"/>
            </a:xfrm>
            <a:custGeom>
              <a:avLst/>
              <a:gdLst/>
              <a:ahLst/>
              <a:cxnLst/>
              <a:rect l="l" t="t" r="r" b="b"/>
              <a:pathLst>
                <a:path w="32911" h="12463" extrusionOk="0">
                  <a:moveTo>
                    <a:pt x="32648" y="0"/>
                  </a:moveTo>
                  <a:lnTo>
                    <a:pt x="32121" y="395"/>
                  </a:lnTo>
                  <a:lnTo>
                    <a:pt x="32077" y="395"/>
                  </a:lnTo>
                  <a:lnTo>
                    <a:pt x="30541" y="2019"/>
                  </a:lnTo>
                  <a:lnTo>
                    <a:pt x="28260" y="3291"/>
                  </a:lnTo>
                  <a:lnTo>
                    <a:pt x="27163" y="3642"/>
                  </a:lnTo>
                  <a:lnTo>
                    <a:pt x="22862" y="2721"/>
                  </a:lnTo>
                  <a:lnTo>
                    <a:pt x="18386" y="1053"/>
                  </a:lnTo>
                  <a:lnTo>
                    <a:pt x="18343" y="1053"/>
                  </a:lnTo>
                  <a:lnTo>
                    <a:pt x="17640" y="966"/>
                  </a:lnTo>
                  <a:lnTo>
                    <a:pt x="17553" y="966"/>
                  </a:lnTo>
                  <a:lnTo>
                    <a:pt x="17509" y="1009"/>
                  </a:lnTo>
                  <a:lnTo>
                    <a:pt x="17158" y="1317"/>
                  </a:lnTo>
                  <a:lnTo>
                    <a:pt x="17114" y="1448"/>
                  </a:lnTo>
                  <a:lnTo>
                    <a:pt x="17026" y="2809"/>
                  </a:lnTo>
                  <a:lnTo>
                    <a:pt x="16368" y="5485"/>
                  </a:lnTo>
                  <a:lnTo>
                    <a:pt x="15929" y="8557"/>
                  </a:lnTo>
                  <a:lnTo>
                    <a:pt x="15578" y="11541"/>
                  </a:lnTo>
                  <a:lnTo>
                    <a:pt x="15446" y="11936"/>
                  </a:lnTo>
                  <a:lnTo>
                    <a:pt x="13428" y="11716"/>
                  </a:lnTo>
                  <a:lnTo>
                    <a:pt x="10269" y="11760"/>
                  </a:lnTo>
                  <a:lnTo>
                    <a:pt x="5837" y="12067"/>
                  </a:lnTo>
                  <a:lnTo>
                    <a:pt x="2238" y="12111"/>
                  </a:lnTo>
                  <a:lnTo>
                    <a:pt x="176" y="11936"/>
                  </a:lnTo>
                  <a:lnTo>
                    <a:pt x="132" y="11980"/>
                  </a:lnTo>
                  <a:lnTo>
                    <a:pt x="44" y="11980"/>
                  </a:lnTo>
                  <a:lnTo>
                    <a:pt x="1" y="12067"/>
                  </a:lnTo>
                  <a:lnTo>
                    <a:pt x="1" y="12111"/>
                  </a:lnTo>
                  <a:lnTo>
                    <a:pt x="1" y="12199"/>
                  </a:lnTo>
                  <a:lnTo>
                    <a:pt x="44" y="12243"/>
                  </a:lnTo>
                  <a:lnTo>
                    <a:pt x="88" y="12287"/>
                  </a:lnTo>
                  <a:lnTo>
                    <a:pt x="176" y="12287"/>
                  </a:lnTo>
                  <a:lnTo>
                    <a:pt x="2238" y="12462"/>
                  </a:lnTo>
                  <a:lnTo>
                    <a:pt x="5837" y="12418"/>
                  </a:lnTo>
                  <a:lnTo>
                    <a:pt x="10269" y="12111"/>
                  </a:lnTo>
                  <a:lnTo>
                    <a:pt x="13428" y="12067"/>
                  </a:lnTo>
                  <a:lnTo>
                    <a:pt x="15534" y="12287"/>
                  </a:lnTo>
                  <a:lnTo>
                    <a:pt x="15622" y="12287"/>
                  </a:lnTo>
                  <a:lnTo>
                    <a:pt x="15710" y="12199"/>
                  </a:lnTo>
                  <a:lnTo>
                    <a:pt x="15929" y="11672"/>
                  </a:lnTo>
                  <a:lnTo>
                    <a:pt x="15929" y="11629"/>
                  </a:lnTo>
                  <a:lnTo>
                    <a:pt x="16280" y="8601"/>
                  </a:lnTo>
                  <a:lnTo>
                    <a:pt x="16719" y="5573"/>
                  </a:lnTo>
                  <a:lnTo>
                    <a:pt x="17377" y="2896"/>
                  </a:lnTo>
                  <a:lnTo>
                    <a:pt x="17377" y="2852"/>
                  </a:lnTo>
                  <a:lnTo>
                    <a:pt x="17465" y="1536"/>
                  </a:lnTo>
                  <a:lnTo>
                    <a:pt x="17684" y="1317"/>
                  </a:lnTo>
                  <a:lnTo>
                    <a:pt x="18299" y="1404"/>
                  </a:lnTo>
                  <a:lnTo>
                    <a:pt x="22731" y="3072"/>
                  </a:lnTo>
                  <a:lnTo>
                    <a:pt x="22775" y="3072"/>
                  </a:lnTo>
                  <a:lnTo>
                    <a:pt x="27119" y="3993"/>
                  </a:lnTo>
                  <a:lnTo>
                    <a:pt x="27206" y="3949"/>
                  </a:lnTo>
                  <a:lnTo>
                    <a:pt x="28391" y="3642"/>
                  </a:lnTo>
                  <a:lnTo>
                    <a:pt x="28435" y="3598"/>
                  </a:lnTo>
                  <a:lnTo>
                    <a:pt x="30717" y="2326"/>
                  </a:lnTo>
                  <a:lnTo>
                    <a:pt x="30761" y="2282"/>
                  </a:lnTo>
                  <a:lnTo>
                    <a:pt x="32340" y="658"/>
                  </a:lnTo>
                  <a:lnTo>
                    <a:pt x="32867" y="307"/>
                  </a:lnTo>
                  <a:lnTo>
                    <a:pt x="32911" y="264"/>
                  </a:lnTo>
                  <a:lnTo>
                    <a:pt x="32911" y="176"/>
                  </a:lnTo>
                  <a:lnTo>
                    <a:pt x="32911" y="132"/>
                  </a:lnTo>
                  <a:lnTo>
                    <a:pt x="32911" y="44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644350" y="658525"/>
              <a:ext cx="620925" cy="835950"/>
            </a:xfrm>
            <a:custGeom>
              <a:avLst/>
              <a:gdLst/>
              <a:ahLst/>
              <a:cxnLst/>
              <a:rect l="l" t="t" r="r" b="b"/>
              <a:pathLst>
                <a:path w="24837" h="33438" extrusionOk="0">
                  <a:moveTo>
                    <a:pt x="24573" y="1"/>
                  </a:moveTo>
                  <a:lnTo>
                    <a:pt x="23344" y="703"/>
                  </a:lnTo>
                  <a:lnTo>
                    <a:pt x="20887" y="2283"/>
                  </a:lnTo>
                  <a:lnTo>
                    <a:pt x="16982" y="5223"/>
                  </a:lnTo>
                  <a:lnTo>
                    <a:pt x="16938" y="5267"/>
                  </a:lnTo>
                  <a:lnTo>
                    <a:pt x="15402" y="7768"/>
                  </a:lnTo>
                  <a:lnTo>
                    <a:pt x="13735" y="10269"/>
                  </a:lnTo>
                  <a:lnTo>
                    <a:pt x="11760" y="12770"/>
                  </a:lnTo>
                  <a:lnTo>
                    <a:pt x="9961" y="14964"/>
                  </a:lnTo>
                  <a:lnTo>
                    <a:pt x="7635" y="17860"/>
                  </a:lnTo>
                  <a:lnTo>
                    <a:pt x="5485" y="21063"/>
                  </a:lnTo>
                  <a:lnTo>
                    <a:pt x="5485" y="21107"/>
                  </a:lnTo>
                  <a:lnTo>
                    <a:pt x="4827" y="22555"/>
                  </a:lnTo>
                  <a:lnTo>
                    <a:pt x="4344" y="24354"/>
                  </a:lnTo>
                  <a:lnTo>
                    <a:pt x="3598" y="25803"/>
                  </a:lnTo>
                  <a:lnTo>
                    <a:pt x="2150" y="27514"/>
                  </a:lnTo>
                  <a:lnTo>
                    <a:pt x="2106" y="27558"/>
                  </a:lnTo>
                  <a:lnTo>
                    <a:pt x="1053" y="29840"/>
                  </a:lnTo>
                  <a:lnTo>
                    <a:pt x="0" y="33218"/>
                  </a:lnTo>
                  <a:lnTo>
                    <a:pt x="0" y="33306"/>
                  </a:lnTo>
                  <a:lnTo>
                    <a:pt x="0" y="33350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38"/>
                  </a:lnTo>
                  <a:lnTo>
                    <a:pt x="263" y="33394"/>
                  </a:lnTo>
                  <a:lnTo>
                    <a:pt x="307" y="33306"/>
                  </a:lnTo>
                  <a:lnTo>
                    <a:pt x="1360" y="29971"/>
                  </a:lnTo>
                  <a:lnTo>
                    <a:pt x="2413" y="27733"/>
                  </a:lnTo>
                  <a:lnTo>
                    <a:pt x="3905" y="26022"/>
                  </a:lnTo>
                  <a:lnTo>
                    <a:pt x="3905" y="25978"/>
                  </a:lnTo>
                  <a:lnTo>
                    <a:pt x="4651" y="24486"/>
                  </a:lnTo>
                  <a:lnTo>
                    <a:pt x="4695" y="24486"/>
                  </a:lnTo>
                  <a:lnTo>
                    <a:pt x="5178" y="22687"/>
                  </a:lnTo>
                  <a:lnTo>
                    <a:pt x="5792" y="21239"/>
                  </a:lnTo>
                  <a:lnTo>
                    <a:pt x="7899" y="18036"/>
                  </a:lnTo>
                  <a:lnTo>
                    <a:pt x="10224" y="15183"/>
                  </a:lnTo>
                  <a:lnTo>
                    <a:pt x="12023" y="12989"/>
                  </a:lnTo>
                  <a:lnTo>
                    <a:pt x="14042" y="10488"/>
                  </a:lnTo>
                  <a:lnTo>
                    <a:pt x="15709" y="7943"/>
                  </a:lnTo>
                  <a:lnTo>
                    <a:pt x="17245" y="5486"/>
                  </a:lnTo>
                  <a:lnTo>
                    <a:pt x="21107" y="2546"/>
                  </a:lnTo>
                  <a:lnTo>
                    <a:pt x="23520" y="1010"/>
                  </a:lnTo>
                  <a:lnTo>
                    <a:pt x="24749" y="308"/>
                  </a:lnTo>
                  <a:lnTo>
                    <a:pt x="24793" y="264"/>
                  </a:lnTo>
                  <a:lnTo>
                    <a:pt x="24793" y="220"/>
                  </a:lnTo>
                  <a:lnTo>
                    <a:pt x="24836" y="133"/>
                  </a:lnTo>
                  <a:lnTo>
                    <a:pt x="24793" y="89"/>
                  </a:lnTo>
                  <a:lnTo>
                    <a:pt x="24749" y="45"/>
                  </a:lnTo>
                  <a:lnTo>
                    <a:pt x="24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3615825" y="2072575"/>
              <a:ext cx="833750" cy="351075"/>
            </a:xfrm>
            <a:custGeom>
              <a:avLst/>
              <a:gdLst/>
              <a:ahLst/>
              <a:cxnLst/>
              <a:rect l="l" t="t" r="r" b="b"/>
              <a:pathLst>
                <a:path w="33350" h="14043" extrusionOk="0">
                  <a:moveTo>
                    <a:pt x="33086" y="1"/>
                  </a:moveTo>
                  <a:lnTo>
                    <a:pt x="33042" y="45"/>
                  </a:lnTo>
                  <a:lnTo>
                    <a:pt x="32252" y="1098"/>
                  </a:lnTo>
                  <a:lnTo>
                    <a:pt x="31243" y="1931"/>
                  </a:lnTo>
                  <a:lnTo>
                    <a:pt x="28084" y="3730"/>
                  </a:lnTo>
                  <a:lnTo>
                    <a:pt x="26855" y="4169"/>
                  </a:lnTo>
                  <a:lnTo>
                    <a:pt x="22028" y="3028"/>
                  </a:lnTo>
                  <a:lnTo>
                    <a:pt x="19088" y="1800"/>
                  </a:lnTo>
                  <a:lnTo>
                    <a:pt x="19044" y="1800"/>
                  </a:lnTo>
                  <a:lnTo>
                    <a:pt x="18123" y="1580"/>
                  </a:lnTo>
                  <a:lnTo>
                    <a:pt x="17991" y="1580"/>
                  </a:lnTo>
                  <a:lnTo>
                    <a:pt x="17947" y="1624"/>
                  </a:lnTo>
                  <a:lnTo>
                    <a:pt x="17903" y="1712"/>
                  </a:lnTo>
                  <a:lnTo>
                    <a:pt x="17333" y="4213"/>
                  </a:lnTo>
                  <a:lnTo>
                    <a:pt x="16982" y="7285"/>
                  </a:lnTo>
                  <a:lnTo>
                    <a:pt x="16236" y="12814"/>
                  </a:lnTo>
                  <a:lnTo>
                    <a:pt x="16192" y="13472"/>
                  </a:lnTo>
                  <a:lnTo>
                    <a:pt x="16017" y="13647"/>
                  </a:lnTo>
                  <a:lnTo>
                    <a:pt x="12155" y="12594"/>
                  </a:lnTo>
                  <a:lnTo>
                    <a:pt x="12111" y="12594"/>
                  </a:lnTo>
                  <a:lnTo>
                    <a:pt x="5749" y="12858"/>
                  </a:lnTo>
                  <a:lnTo>
                    <a:pt x="2633" y="12858"/>
                  </a:lnTo>
                  <a:lnTo>
                    <a:pt x="176" y="12638"/>
                  </a:lnTo>
                  <a:lnTo>
                    <a:pt x="132" y="12638"/>
                  </a:lnTo>
                  <a:lnTo>
                    <a:pt x="44" y="12682"/>
                  </a:lnTo>
                  <a:lnTo>
                    <a:pt x="0" y="12726"/>
                  </a:lnTo>
                  <a:lnTo>
                    <a:pt x="0" y="12814"/>
                  </a:lnTo>
                  <a:lnTo>
                    <a:pt x="0" y="12858"/>
                  </a:lnTo>
                  <a:lnTo>
                    <a:pt x="44" y="12945"/>
                  </a:lnTo>
                  <a:lnTo>
                    <a:pt x="88" y="12989"/>
                  </a:lnTo>
                  <a:lnTo>
                    <a:pt x="132" y="12989"/>
                  </a:lnTo>
                  <a:lnTo>
                    <a:pt x="2633" y="13209"/>
                  </a:lnTo>
                  <a:lnTo>
                    <a:pt x="5792" y="13209"/>
                  </a:lnTo>
                  <a:lnTo>
                    <a:pt x="12111" y="12945"/>
                  </a:lnTo>
                  <a:lnTo>
                    <a:pt x="16017" y="14042"/>
                  </a:lnTo>
                  <a:lnTo>
                    <a:pt x="16060" y="14042"/>
                  </a:lnTo>
                  <a:lnTo>
                    <a:pt x="16148" y="13998"/>
                  </a:lnTo>
                  <a:lnTo>
                    <a:pt x="16192" y="13955"/>
                  </a:lnTo>
                  <a:lnTo>
                    <a:pt x="16499" y="13647"/>
                  </a:lnTo>
                  <a:lnTo>
                    <a:pt x="16543" y="13560"/>
                  </a:lnTo>
                  <a:lnTo>
                    <a:pt x="16587" y="12858"/>
                  </a:lnTo>
                  <a:lnTo>
                    <a:pt x="17333" y="7329"/>
                  </a:lnTo>
                  <a:lnTo>
                    <a:pt x="17684" y="4301"/>
                  </a:lnTo>
                  <a:lnTo>
                    <a:pt x="18211" y="1975"/>
                  </a:lnTo>
                  <a:lnTo>
                    <a:pt x="18957" y="2151"/>
                  </a:lnTo>
                  <a:lnTo>
                    <a:pt x="21897" y="3379"/>
                  </a:lnTo>
                  <a:lnTo>
                    <a:pt x="21940" y="3379"/>
                  </a:lnTo>
                  <a:lnTo>
                    <a:pt x="26811" y="4520"/>
                  </a:lnTo>
                  <a:lnTo>
                    <a:pt x="26943" y="4476"/>
                  </a:lnTo>
                  <a:lnTo>
                    <a:pt x="28215" y="4038"/>
                  </a:lnTo>
                  <a:lnTo>
                    <a:pt x="28259" y="4038"/>
                  </a:lnTo>
                  <a:lnTo>
                    <a:pt x="31419" y="2195"/>
                  </a:lnTo>
                  <a:lnTo>
                    <a:pt x="31462" y="2195"/>
                  </a:lnTo>
                  <a:lnTo>
                    <a:pt x="32516" y="1361"/>
                  </a:lnTo>
                  <a:lnTo>
                    <a:pt x="32516" y="1317"/>
                  </a:lnTo>
                  <a:lnTo>
                    <a:pt x="33305" y="264"/>
                  </a:lnTo>
                  <a:lnTo>
                    <a:pt x="33349" y="220"/>
                  </a:lnTo>
                  <a:lnTo>
                    <a:pt x="33349" y="132"/>
                  </a:lnTo>
                  <a:lnTo>
                    <a:pt x="33305" y="88"/>
                  </a:lnTo>
                  <a:lnTo>
                    <a:pt x="33262" y="45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615825" y="642075"/>
              <a:ext cx="642875" cy="845825"/>
            </a:xfrm>
            <a:custGeom>
              <a:avLst/>
              <a:gdLst/>
              <a:ahLst/>
              <a:cxnLst/>
              <a:rect l="l" t="t" r="r" b="b"/>
              <a:pathLst>
                <a:path w="25715" h="33833" extrusionOk="0">
                  <a:moveTo>
                    <a:pt x="25495" y="1"/>
                  </a:moveTo>
                  <a:lnTo>
                    <a:pt x="24134" y="483"/>
                  </a:lnTo>
                  <a:lnTo>
                    <a:pt x="24091" y="483"/>
                  </a:lnTo>
                  <a:lnTo>
                    <a:pt x="22862" y="1229"/>
                  </a:lnTo>
                  <a:lnTo>
                    <a:pt x="20273" y="3028"/>
                  </a:lnTo>
                  <a:lnTo>
                    <a:pt x="16982" y="5530"/>
                  </a:lnTo>
                  <a:lnTo>
                    <a:pt x="16938" y="5573"/>
                  </a:lnTo>
                  <a:lnTo>
                    <a:pt x="16236" y="6451"/>
                  </a:lnTo>
                  <a:lnTo>
                    <a:pt x="16236" y="6495"/>
                  </a:lnTo>
                  <a:lnTo>
                    <a:pt x="15007" y="8645"/>
                  </a:lnTo>
                  <a:lnTo>
                    <a:pt x="13559" y="10839"/>
                  </a:lnTo>
                  <a:lnTo>
                    <a:pt x="9742" y="15490"/>
                  </a:lnTo>
                  <a:lnTo>
                    <a:pt x="8162" y="17509"/>
                  </a:lnTo>
                  <a:lnTo>
                    <a:pt x="5836" y="21019"/>
                  </a:lnTo>
                  <a:lnTo>
                    <a:pt x="5792" y="21063"/>
                  </a:lnTo>
                  <a:lnTo>
                    <a:pt x="4476" y="24267"/>
                  </a:lnTo>
                  <a:lnTo>
                    <a:pt x="2414" y="27645"/>
                  </a:lnTo>
                  <a:lnTo>
                    <a:pt x="1360" y="29927"/>
                  </a:lnTo>
                  <a:lnTo>
                    <a:pt x="0" y="33569"/>
                  </a:lnTo>
                  <a:lnTo>
                    <a:pt x="0" y="33657"/>
                  </a:lnTo>
                  <a:lnTo>
                    <a:pt x="0" y="33701"/>
                  </a:lnTo>
                  <a:lnTo>
                    <a:pt x="44" y="33789"/>
                  </a:lnTo>
                  <a:lnTo>
                    <a:pt x="88" y="33832"/>
                  </a:lnTo>
                  <a:lnTo>
                    <a:pt x="176" y="33832"/>
                  </a:lnTo>
                  <a:lnTo>
                    <a:pt x="263" y="33789"/>
                  </a:lnTo>
                  <a:lnTo>
                    <a:pt x="307" y="33701"/>
                  </a:lnTo>
                  <a:lnTo>
                    <a:pt x="1668" y="30103"/>
                  </a:lnTo>
                  <a:lnTo>
                    <a:pt x="2721" y="27821"/>
                  </a:lnTo>
                  <a:lnTo>
                    <a:pt x="4783" y="24442"/>
                  </a:lnTo>
                  <a:lnTo>
                    <a:pt x="4783" y="24398"/>
                  </a:lnTo>
                  <a:lnTo>
                    <a:pt x="6143" y="21195"/>
                  </a:lnTo>
                  <a:lnTo>
                    <a:pt x="8469" y="17728"/>
                  </a:lnTo>
                  <a:lnTo>
                    <a:pt x="10005" y="15710"/>
                  </a:lnTo>
                  <a:lnTo>
                    <a:pt x="13823" y="11015"/>
                  </a:lnTo>
                  <a:lnTo>
                    <a:pt x="15314" y="8821"/>
                  </a:lnTo>
                  <a:lnTo>
                    <a:pt x="16499" y="6671"/>
                  </a:lnTo>
                  <a:lnTo>
                    <a:pt x="17201" y="5793"/>
                  </a:lnTo>
                  <a:lnTo>
                    <a:pt x="20492" y="3292"/>
                  </a:lnTo>
                  <a:lnTo>
                    <a:pt x="23037" y="1537"/>
                  </a:lnTo>
                  <a:lnTo>
                    <a:pt x="24266" y="791"/>
                  </a:lnTo>
                  <a:lnTo>
                    <a:pt x="25626" y="352"/>
                  </a:lnTo>
                  <a:lnTo>
                    <a:pt x="25670" y="308"/>
                  </a:lnTo>
                  <a:lnTo>
                    <a:pt x="25714" y="264"/>
                  </a:lnTo>
                  <a:lnTo>
                    <a:pt x="25714" y="176"/>
                  </a:lnTo>
                  <a:lnTo>
                    <a:pt x="25714" y="132"/>
                  </a:lnTo>
                  <a:lnTo>
                    <a:pt x="25670" y="45"/>
                  </a:lnTo>
                  <a:lnTo>
                    <a:pt x="256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3589500" y="2073675"/>
              <a:ext cx="884200" cy="377400"/>
            </a:xfrm>
            <a:custGeom>
              <a:avLst/>
              <a:gdLst/>
              <a:ahLst/>
              <a:cxnLst/>
              <a:rect l="l" t="t" r="r" b="b"/>
              <a:pathLst>
                <a:path w="35368" h="15096" extrusionOk="0">
                  <a:moveTo>
                    <a:pt x="35192" y="1"/>
                  </a:moveTo>
                  <a:lnTo>
                    <a:pt x="35104" y="44"/>
                  </a:lnTo>
                  <a:lnTo>
                    <a:pt x="35061" y="88"/>
                  </a:lnTo>
                  <a:lnTo>
                    <a:pt x="34315" y="1141"/>
                  </a:lnTo>
                  <a:lnTo>
                    <a:pt x="31901" y="2721"/>
                  </a:lnTo>
                  <a:lnTo>
                    <a:pt x="29137" y="4301"/>
                  </a:lnTo>
                  <a:lnTo>
                    <a:pt x="27733" y="4871"/>
                  </a:lnTo>
                  <a:lnTo>
                    <a:pt x="22379" y="3511"/>
                  </a:lnTo>
                  <a:lnTo>
                    <a:pt x="19966" y="2414"/>
                  </a:lnTo>
                  <a:lnTo>
                    <a:pt x="19834" y="2414"/>
                  </a:lnTo>
                  <a:lnTo>
                    <a:pt x="19790" y="2502"/>
                  </a:lnTo>
                  <a:lnTo>
                    <a:pt x="19746" y="2546"/>
                  </a:lnTo>
                  <a:lnTo>
                    <a:pt x="19264" y="5486"/>
                  </a:lnTo>
                  <a:lnTo>
                    <a:pt x="18737" y="8996"/>
                  </a:lnTo>
                  <a:lnTo>
                    <a:pt x="18342" y="12024"/>
                  </a:lnTo>
                  <a:lnTo>
                    <a:pt x="18079" y="13340"/>
                  </a:lnTo>
                  <a:lnTo>
                    <a:pt x="17508" y="14305"/>
                  </a:lnTo>
                  <a:lnTo>
                    <a:pt x="17026" y="14613"/>
                  </a:lnTo>
                  <a:lnTo>
                    <a:pt x="16367" y="14744"/>
                  </a:lnTo>
                  <a:lnTo>
                    <a:pt x="15578" y="14613"/>
                  </a:lnTo>
                  <a:lnTo>
                    <a:pt x="11979" y="13647"/>
                  </a:lnTo>
                  <a:lnTo>
                    <a:pt x="11936" y="13647"/>
                  </a:lnTo>
                  <a:lnTo>
                    <a:pt x="8996" y="13691"/>
                  </a:lnTo>
                  <a:lnTo>
                    <a:pt x="5529" y="13867"/>
                  </a:lnTo>
                  <a:lnTo>
                    <a:pt x="2808" y="13691"/>
                  </a:lnTo>
                  <a:lnTo>
                    <a:pt x="176" y="13296"/>
                  </a:lnTo>
                  <a:lnTo>
                    <a:pt x="132" y="13296"/>
                  </a:lnTo>
                  <a:lnTo>
                    <a:pt x="44" y="13340"/>
                  </a:lnTo>
                  <a:lnTo>
                    <a:pt x="0" y="13384"/>
                  </a:lnTo>
                  <a:lnTo>
                    <a:pt x="0" y="13472"/>
                  </a:lnTo>
                  <a:lnTo>
                    <a:pt x="0" y="13516"/>
                  </a:lnTo>
                  <a:lnTo>
                    <a:pt x="44" y="13603"/>
                  </a:lnTo>
                  <a:lnTo>
                    <a:pt x="88" y="13647"/>
                  </a:lnTo>
                  <a:lnTo>
                    <a:pt x="132" y="13647"/>
                  </a:lnTo>
                  <a:lnTo>
                    <a:pt x="2764" y="14042"/>
                  </a:lnTo>
                  <a:lnTo>
                    <a:pt x="5529" y="14174"/>
                  </a:lnTo>
                  <a:lnTo>
                    <a:pt x="8996" y="14042"/>
                  </a:lnTo>
                  <a:lnTo>
                    <a:pt x="11892" y="13998"/>
                  </a:lnTo>
                  <a:lnTo>
                    <a:pt x="15490" y="14964"/>
                  </a:lnTo>
                  <a:lnTo>
                    <a:pt x="16324" y="15095"/>
                  </a:lnTo>
                  <a:lnTo>
                    <a:pt x="16411" y="15095"/>
                  </a:lnTo>
                  <a:lnTo>
                    <a:pt x="17113" y="14964"/>
                  </a:lnTo>
                  <a:lnTo>
                    <a:pt x="17201" y="14920"/>
                  </a:lnTo>
                  <a:lnTo>
                    <a:pt x="17728" y="14569"/>
                  </a:lnTo>
                  <a:lnTo>
                    <a:pt x="17816" y="14525"/>
                  </a:lnTo>
                  <a:lnTo>
                    <a:pt x="18386" y="13472"/>
                  </a:lnTo>
                  <a:lnTo>
                    <a:pt x="18430" y="13428"/>
                  </a:lnTo>
                  <a:lnTo>
                    <a:pt x="18693" y="12068"/>
                  </a:lnTo>
                  <a:lnTo>
                    <a:pt x="19088" y="9040"/>
                  </a:lnTo>
                  <a:lnTo>
                    <a:pt x="19615" y="5529"/>
                  </a:lnTo>
                  <a:lnTo>
                    <a:pt x="20053" y="2853"/>
                  </a:lnTo>
                  <a:lnTo>
                    <a:pt x="22247" y="3862"/>
                  </a:lnTo>
                  <a:lnTo>
                    <a:pt x="22291" y="3862"/>
                  </a:lnTo>
                  <a:lnTo>
                    <a:pt x="27689" y="5222"/>
                  </a:lnTo>
                  <a:lnTo>
                    <a:pt x="27820" y="5222"/>
                  </a:lnTo>
                  <a:lnTo>
                    <a:pt x="29268" y="4608"/>
                  </a:lnTo>
                  <a:lnTo>
                    <a:pt x="32121" y="3028"/>
                  </a:lnTo>
                  <a:lnTo>
                    <a:pt x="34534" y="1405"/>
                  </a:lnTo>
                  <a:lnTo>
                    <a:pt x="34578" y="1361"/>
                  </a:lnTo>
                  <a:lnTo>
                    <a:pt x="35324" y="308"/>
                  </a:lnTo>
                  <a:lnTo>
                    <a:pt x="35368" y="220"/>
                  </a:lnTo>
                  <a:lnTo>
                    <a:pt x="35368" y="176"/>
                  </a:lnTo>
                  <a:lnTo>
                    <a:pt x="35368" y="88"/>
                  </a:lnTo>
                  <a:lnTo>
                    <a:pt x="35324" y="44"/>
                  </a:lnTo>
                  <a:lnTo>
                    <a:pt x="352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3598275" y="630025"/>
              <a:ext cx="656025" cy="832650"/>
            </a:xfrm>
            <a:custGeom>
              <a:avLst/>
              <a:gdLst/>
              <a:ahLst/>
              <a:cxnLst/>
              <a:rect l="l" t="t" r="r" b="b"/>
              <a:pathLst>
                <a:path w="26241" h="33306" extrusionOk="0">
                  <a:moveTo>
                    <a:pt x="26021" y="0"/>
                  </a:moveTo>
                  <a:lnTo>
                    <a:pt x="25626" y="132"/>
                  </a:lnTo>
                  <a:lnTo>
                    <a:pt x="24090" y="263"/>
                  </a:lnTo>
                  <a:lnTo>
                    <a:pt x="24003" y="263"/>
                  </a:lnTo>
                  <a:lnTo>
                    <a:pt x="20141" y="2984"/>
                  </a:lnTo>
                  <a:lnTo>
                    <a:pt x="17377" y="5310"/>
                  </a:lnTo>
                  <a:lnTo>
                    <a:pt x="14832" y="7811"/>
                  </a:lnTo>
                  <a:lnTo>
                    <a:pt x="13691" y="9303"/>
                  </a:lnTo>
                  <a:lnTo>
                    <a:pt x="13647" y="9390"/>
                  </a:lnTo>
                  <a:lnTo>
                    <a:pt x="13384" y="10619"/>
                  </a:lnTo>
                  <a:lnTo>
                    <a:pt x="11672" y="12725"/>
                  </a:lnTo>
                  <a:lnTo>
                    <a:pt x="10839" y="13735"/>
                  </a:lnTo>
                  <a:lnTo>
                    <a:pt x="9961" y="14744"/>
                  </a:lnTo>
                  <a:lnTo>
                    <a:pt x="9127" y="15841"/>
                  </a:lnTo>
                  <a:lnTo>
                    <a:pt x="8293" y="17026"/>
                  </a:lnTo>
                  <a:lnTo>
                    <a:pt x="7460" y="18210"/>
                  </a:lnTo>
                  <a:lnTo>
                    <a:pt x="6626" y="19483"/>
                  </a:lnTo>
                  <a:lnTo>
                    <a:pt x="5836" y="20755"/>
                  </a:lnTo>
                  <a:lnTo>
                    <a:pt x="5090" y="22072"/>
                  </a:lnTo>
                  <a:lnTo>
                    <a:pt x="4344" y="23388"/>
                  </a:lnTo>
                  <a:lnTo>
                    <a:pt x="3598" y="24749"/>
                  </a:lnTo>
                  <a:lnTo>
                    <a:pt x="2896" y="26153"/>
                  </a:lnTo>
                  <a:lnTo>
                    <a:pt x="2238" y="27513"/>
                  </a:lnTo>
                  <a:lnTo>
                    <a:pt x="1624" y="28917"/>
                  </a:lnTo>
                  <a:lnTo>
                    <a:pt x="1053" y="30321"/>
                  </a:lnTo>
                  <a:lnTo>
                    <a:pt x="483" y="31682"/>
                  </a:lnTo>
                  <a:lnTo>
                    <a:pt x="0" y="33086"/>
                  </a:lnTo>
                  <a:lnTo>
                    <a:pt x="0" y="33130"/>
                  </a:lnTo>
                  <a:lnTo>
                    <a:pt x="0" y="33217"/>
                  </a:lnTo>
                  <a:lnTo>
                    <a:pt x="44" y="33261"/>
                  </a:lnTo>
                  <a:lnTo>
                    <a:pt x="132" y="33305"/>
                  </a:lnTo>
                  <a:lnTo>
                    <a:pt x="176" y="33305"/>
                  </a:lnTo>
                  <a:lnTo>
                    <a:pt x="263" y="33261"/>
                  </a:lnTo>
                  <a:lnTo>
                    <a:pt x="351" y="33217"/>
                  </a:lnTo>
                  <a:lnTo>
                    <a:pt x="834" y="31813"/>
                  </a:lnTo>
                  <a:lnTo>
                    <a:pt x="1360" y="30453"/>
                  </a:lnTo>
                  <a:lnTo>
                    <a:pt x="1931" y="29049"/>
                  </a:lnTo>
                  <a:lnTo>
                    <a:pt x="2589" y="27688"/>
                  </a:lnTo>
                  <a:lnTo>
                    <a:pt x="3247" y="26284"/>
                  </a:lnTo>
                  <a:lnTo>
                    <a:pt x="3905" y="24924"/>
                  </a:lnTo>
                  <a:lnTo>
                    <a:pt x="4651" y="23564"/>
                  </a:lnTo>
                  <a:lnTo>
                    <a:pt x="5397" y="22247"/>
                  </a:lnTo>
                  <a:lnTo>
                    <a:pt x="6143" y="20931"/>
                  </a:lnTo>
                  <a:lnTo>
                    <a:pt x="6933" y="19658"/>
                  </a:lnTo>
                  <a:lnTo>
                    <a:pt x="7767" y="18430"/>
                  </a:lnTo>
                  <a:lnTo>
                    <a:pt x="8557" y="17201"/>
                  </a:lnTo>
                  <a:lnTo>
                    <a:pt x="9390" y="16060"/>
                  </a:lnTo>
                  <a:lnTo>
                    <a:pt x="10268" y="14963"/>
                  </a:lnTo>
                  <a:lnTo>
                    <a:pt x="11102" y="13954"/>
                  </a:lnTo>
                  <a:lnTo>
                    <a:pt x="11936" y="12945"/>
                  </a:lnTo>
                  <a:lnTo>
                    <a:pt x="13691" y="10795"/>
                  </a:lnTo>
                  <a:lnTo>
                    <a:pt x="13735" y="10751"/>
                  </a:lnTo>
                  <a:lnTo>
                    <a:pt x="13998" y="9478"/>
                  </a:lnTo>
                  <a:lnTo>
                    <a:pt x="15095" y="8030"/>
                  </a:lnTo>
                  <a:lnTo>
                    <a:pt x="17596" y="5573"/>
                  </a:lnTo>
                  <a:lnTo>
                    <a:pt x="20361" y="3291"/>
                  </a:lnTo>
                  <a:lnTo>
                    <a:pt x="24134" y="614"/>
                  </a:lnTo>
                  <a:lnTo>
                    <a:pt x="25670" y="483"/>
                  </a:lnTo>
                  <a:lnTo>
                    <a:pt x="26109" y="351"/>
                  </a:lnTo>
                  <a:lnTo>
                    <a:pt x="26153" y="307"/>
                  </a:lnTo>
                  <a:lnTo>
                    <a:pt x="26197" y="263"/>
                  </a:lnTo>
                  <a:lnTo>
                    <a:pt x="26241" y="176"/>
                  </a:lnTo>
                  <a:lnTo>
                    <a:pt x="26241" y="132"/>
                  </a:lnTo>
                  <a:lnTo>
                    <a:pt x="26197" y="88"/>
                  </a:lnTo>
                  <a:lnTo>
                    <a:pt x="26153" y="44"/>
                  </a:lnTo>
                  <a:lnTo>
                    <a:pt x="260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3611425" y="1686425"/>
              <a:ext cx="2121650" cy="846925"/>
            </a:xfrm>
            <a:custGeom>
              <a:avLst/>
              <a:gdLst/>
              <a:ahLst/>
              <a:cxnLst/>
              <a:rect l="l" t="t" r="r" b="b"/>
              <a:pathLst>
                <a:path w="84866" h="33877" extrusionOk="0">
                  <a:moveTo>
                    <a:pt x="80478" y="1"/>
                  </a:moveTo>
                  <a:lnTo>
                    <a:pt x="76923" y="483"/>
                  </a:lnTo>
                  <a:lnTo>
                    <a:pt x="73632" y="834"/>
                  </a:lnTo>
                  <a:lnTo>
                    <a:pt x="70824" y="1098"/>
                  </a:lnTo>
                  <a:lnTo>
                    <a:pt x="68849" y="1405"/>
                  </a:lnTo>
                  <a:lnTo>
                    <a:pt x="68805" y="1405"/>
                  </a:lnTo>
                  <a:lnTo>
                    <a:pt x="67533" y="1888"/>
                  </a:lnTo>
                  <a:lnTo>
                    <a:pt x="67489" y="1931"/>
                  </a:lnTo>
                  <a:lnTo>
                    <a:pt x="65558" y="3731"/>
                  </a:lnTo>
                  <a:lnTo>
                    <a:pt x="63145" y="5266"/>
                  </a:lnTo>
                  <a:lnTo>
                    <a:pt x="59239" y="6934"/>
                  </a:lnTo>
                  <a:lnTo>
                    <a:pt x="54939" y="8514"/>
                  </a:lnTo>
                  <a:lnTo>
                    <a:pt x="51824" y="9611"/>
                  </a:lnTo>
                  <a:lnTo>
                    <a:pt x="48752" y="10269"/>
                  </a:lnTo>
                  <a:lnTo>
                    <a:pt x="48708" y="10313"/>
                  </a:lnTo>
                  <a:lnTo>
                    <a:pt x="41292" y="13999"/>
                  </a:lnTo>
                  <a:lnTo>
                    <a:pt x="41248" y="14042"/>
                  </a:lnTo>
                  <a:lnTo>
                    <a:pt x="37475" y="16456"/>
                  </a:lnTo>
                  <a:lnTo>
                    <a:pt x="35105" y="17816"/>
                  </a:lnTo>
                  <a:lnTo>
                    <a:pt x="32999" y="18387"/>
                  </a:lnTo>
                  <a:lnTo>
                    <a:pt x="32955" y="18387"/>
                  </a:lnTo>
                  <a:lnTo>
                    <a:pt x="29181" y="20537"/>
                  </a:lnTo>
                  <a:lnTo>
                    <a:pt x="26987" y="21722"/>
                  </a:lnTo>
                  <a:lnTo>
                    <a:pt x="26153" y="21853"/>
                  </a:lnTo>
                  <a:lnTo>
                    <a:pt x="23170" y="21063"/>
                  </a:lnTo>
                  <a:lnTo>
                    <a:pt x="21634" y="20756"/>
                  </a:lnTo>
                  <a:lnTo>
                    <a:pt x="21546" y="20800"/>
                  </a:lnTo>
                  <a:lnTo>
                    <a:pt x="20888" y="21107"/>
                  </a:lnTo>
                  <a:lnTo>
                    <a:pt x="20800" y="21151"/>
                  </a:lnTo>
                  <a:lnTo>
                    <a:pt x="20273" y="21941"/>
                  </a:lnTo>
                  <a:lnTo>
                    <a:pt x="20273" y="21985"/>
                  </a:lnTo>
                  <a:lnTo>
                    <a:pt x="19747" y="24047"/>
                  </a:lnTo>
                  <a:lnTo>
                    <a:pt x="19747" y="24091"/>
                  </a:lnTo>
                  <a:lnTo>
                    <a:pt x="19308" y="27382"/>
                  </a:lnTo>
                  <a:lnTo>
                    <a:pt x="18430" y="30234"/>
                  </a:lnTo>
                  <a:lnTo>
                    <a:pt x="18036" y="32955"/>
                  </a:lnTo>
                  <a:lnTo>
                    <a:pt x="17816" y="33438"/>
                  </a:lnTo>
                  <a:lnTo>
                    <a:pt x="17553" y="33525"/>
                  </a:lnTo>
                  <a:lnTo>
                    <a:pt x="14788" y="32955"/>
                  </a:lnTo>
                  <a:lnTo>
                    <a:pt x="11848" y="32121"/>
                  </a:lnTo>
                  <a:lnTo>
                    <a:pt x="9172" y="31419"/>
                  </a:lnTo>
                  <a:lnTo>
                    <a:pt x="9128" y="31419"/>
                  </a:lnTo>
                  <a:lnTo>
                    <a:pt x="6144" y="31331"/>
                  </a:lnTo>
                  <a:lnTo>
                    <a:pt x="2897" y="31068"/>
                  </a:lnTo>
                  <a:lnTo>
                    <a:pt x="220" y="30629"/>
                  </a:lnTo>
                  <a:lnTo>
                    <a:pt x="132" y="30629"/>
                  </a:lnTo>
                  <a:lnTo>
                    <a:pt x="88" y="30673"/>
                  </a:lnTo>
                  <a:lnTo>
                    <a:pt x="45" y="30717"/>
                  </a:lnTo>
                  <a:lnTo>
                    <a:pt x="1" y="30761"/>
                  </a:lnTo>
                  <a:lnTo>
                    <a:pt x="1" y="30849"/>
                  </a:lnTo>
                  <a:lnTo>
                    <a:pt x="45" y="30893"/>
                  </a:lnTo>
                  <a:lnTo>
                    <a:pt x="88" y="30980"/>
                  </a:lnTo>
                  <a:lnTo>
                    <a:pt x="132" y="30980"/>
                  </a:lnTo>
                  <a:lnTo>
                    <a:pt x="2853" y="31419"/>
                  </a:lnTo>
                  <a:lnTo>
                    <a:pt x="6144" y="31682"/>
                  </a:lnTo>
                  <a:lnTo>
                    <a:pt x="9128" y="31770"/>
                  </a:lnTo>
                  <a:lnTo>
                    <a:pt x="11761" y="32472"/>
                  </a:lnTo>
                  <a:lnTo>
                    <a:pt x="14701" y="33306"/>
                  </a:lnTo>
                  <a:lnTo>
                    <a:pt x="17553" y="33876"/>
                  </a:lnTo>
                  <a:lnTo>
                    <a:pt x="17641" y="33876"/>
                  </a:lnTo>
                  <a:lnTo>
                    <a:pt x="18036" y="33701"/>
                  </a:lnTo>
                  <a:lnTo>
                    <a:pt x="18123" y="33613"/>
                  </a:lnTo>
                  <a:lnTo>
                    <a:pt x="18387" y="33043"/>
                  </a:lnTo>
                  <a:lnTo>
                    <a:pt x="18387" y="32999"/>
                  </a:lnTo>
                  <a:lnTo>
                    <a:pt x="18781" y="30322"/>
                  </a:lnTo>
                  <a:lnTo>
                    <a:pt x="19659" y="27470"/>
                  </a:lnTo>
                  <a:lnTo>
                    <a:pt x="20098" y="24135"/>
                  </a:lnTo>
                  <a:lnTo>
                    <a:pt x="20624" y="22116"/>
                  </a:lnTo>
                  <a:lnTo>
                    <a:pt x="21063" y="21414"/>
                  </a:lnTo>
                  <a:lnTo>
                    <a:pt x="21634" y="21107"/>
                  </a:lnTo>
                  <a:lnTo>
                    <a:pt x="23082" y="21414"/>
                  </a:lnTo>
                  <a:lnTo>
                    <a:pt x="26110" y="22204"/>
                  </a:lnTo>
                  <a:lnTo>
                    <a:pt x="26197" y="22204"/>
                  </a:lnTo>
                  <a:lnTo>
                    <a:pt x="27031" y="22073"/>
                  </a:lnTo>
                  <a:lnTo>
                    <a:pt x="27119" y="22029"/>
                  </a:lnTo>
                  <a:lnTo>
                    <a:pt x="29357" y="20844"/>
                  </a:lnTo>
                  <a:lnTo>
                    <a:pt x="33130" y="18738"/>
                  </a:lnTo>
                  <a:lnTo>
                    <a:pt x="35193" y="18123"/>
                  </a:lnTo>
                  <a:lnTo>
                    <a:pt x="35237" y="18123"/>
                  </a:lnTo>
                  <a:lnTo>
                    <a:pt x="37650" y="16763"/>
                  </a:lnTo>
                  <a:lnTo>
                    <a:pt x="41424" y="14306"/>
                  </a:lnTo>
                  <a:lnTo>
                    <a:pt x="48840" y="10620"/>
                  </a:lnTo>
                  <a:lnTo>
                    <a:pt x="51911" y="9918"/>
                  </a:lnTo>
                  <a:lnTo>
                    <a:pt x="55071" y="8821"/>
                  </a:lnTo>
                  <a:lnTo>
                    <a:pt x="59371" y="7241"/>
                  </a:lnTo>
                  <a:lnTo>
                    <a:pt x="63276" y="5574"/>
                  </a:lnTo>
                  <a:lnTo>
                    <a:pt x="63320" y="5574"/>
                  </a:lnTo>
                  <a:lnTo>
                    <a:pt x="65778" y="4038"/>
                  </a:lnTo>
                  <a:lnTo>
                    <a:pt x="65778" y="3994"/>
                  </a:lnTo>
                  <a:lnTo>
                    <a:pt x="67708" y="2195"/>
                  </a:lnTo>
                  <a:lnTo>
                    <a:pt x="68893" y="1756"/>
                  </a:lnTo>
                  <a:lnTo>
                    <a:pt x="70868" y="1405"/>
                  </a:lnTo>
                  <a:lnTo>
                    <a:pt x="73676" y="1186"/>
                  </a:lnTo>
                  <a:lnTo>
                    <a:pt x="76967" y="834"/>
                  </a:lnTo>
                  <a:lnTo>
                    <a:pt x="80478" y="352"/>
                  </a:lnTo>
                  <a:lnTo>
                    <a:pt x="81882" y="571"/>
                  </a:lnTo>
                  <a:lnTo>
                    <a:pt x="82233" y="834"/>
                  </a:lnTo>
                  <a:lnTo>
                    <a:pt x="82672" y="2458"/>
                  </a:lnTo>
                  <a:lnTo>
                    <a:pt x="83461" y="6144"/>
                  </a:lnTo>
                  <a:lnTo>
                    <a:pt x="84558" y="11059"/>
                  </a:lnTo>
                  <a:lnTo>
                    <a:pt x="84558" y="11146"/>
                  </a:lnTo>
                  <a:lnTo>
                    <a:pt x="84602" y="11190"/>
                  </a:lnTo>
                  <a:lnTo>
                    <a:pt x="84822" y="11190"/>
                  </a:lnTo>
                  <a:lnTo>
                    <a:pt x="84866" y="11146"/>
                  </a:lnTo>
                  <a:lnTo>
                    <a:pt x="84866" y="11059"/>
                  </a:lnTo>
                  <a:lnTo>
                    <a:pt x="84866" y="11015"/>
                  </a:lnTo>
                  <a:lnTo>
                    <a:pt x="83812" y="6056"/>
                  </a:lnTo>
                  <a:lnTo>
                    <a:pt x="82979" y="2370"/>
                  </a:lnTo>
                  <a:lnTo>
                    <a:pt x="82540" y="703"/>
                  </a:lnTo>
                  <a:lnTo>
                    <a:pt x="82496" y="615"/>
                  </a:lnTo>
                  <a:lnTo>
                    <a:pt x="82101" y="264"/>
                  </a:lnTo>
                  <a:lnTo>
                    <a:pt x="82013" y="220"/>
                  </a:lnTo>
                  <a:lnTo>
                    <a:pt x="805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3555475" y="722150"/>
              <a:ext cx="443225" cy="703225"/>
            </a:xfrm>
            <a:custGeom>
              <a:avLst/>
              <a:gdLst/>
              <a:ahLst/>
              <a:cxnLst/>
              <a:rect l="l" t="t" r="r" b="b"/>
              <a:pathLst>
                <a:path w="17729" h="28129" extrusionOk="0">
                  <a:moveTo>
                    <a:pt x="17509" y="1"/>
                  </a:moveTo>
                  <a:lnTo>
                    <a:pt x="17465" y="45"/>
                  </a:lnTo>
                  <a:lnTo>
                    <a:pt x="14174" y="3248"/>
                  </a:lnTo>
                  <a:lnTo>
                    <a:pt x="14130" y="3248"/>
                  </a:lnTo>
                  <a:lnTo>
                    <a:pt x="9742" y="10225"/>
                  </a:lnTo>
                  <a:lnTo>
                    <a:pt x="7680" y="13121"/>
                  </a:lnTo>
                  <a:lnTo>
                    <a:pt x="7636" y="13121"/>
                  </a:lnTo>
                  <a:lnTo>
                    <a:pt x="6363" y="15710"/>
                  </a:lnTo>
                  <a:lnTo>
                    <a:pt x="4608" y="18913"/>
                  </a:lnTo>
                  <a:lnTo>
                    <a:pt x="3028" y="22073"/>
                  </a:lnTo>
                  <a:lnTo>
                    <a:pt x="1361" y="24969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1" y="28040"/>
                  </a:lnTo>
                  <a:lnTo>
                    <a:pt x="45" y="28084"/>
                  </a:lnTo>
                  <a:lnTo>
                    <a:pt x="88" y="28128"/>
                  </a:lnTo>
                  <a:lnTo>
                    <a:pt x="264" y="28128"/>
                  </a:lnTo>
                  <a:lnTo>
                    <a:pt x="352" y="28040"/>
                  </a:lnTo>
                  <a:lnTo>
                    <a:pt x="1668" y="25144"/>
                  </a:lnTo>
                  <a:lnTo>
                    <a:pt x="3336" y="22204"/>
                  </a:lnTo>
                  <a:lnTo>
                    <a:pt x="4915" y="19089"/>
                  </a:lnTo>
                  <a:lnTo>
                    <a:pt x="6671" y="15886"/>
                  </a:lnTo>
                  <a:lnTo>
                    <a:pt x="7943" y="13297"/>
                  </a:lnTo>
                  <a:lnTo>
                    <a:pt x="10005" y="10401"/>
                  </a:lnTo>
                  <a:lnTo>
                    <a:pt x="14437" y="3468"/>
                  </a:lnTo>
                  <a:lnTo>
                    <a:pt x="17685" y="308"/>
                  </a:lnTo>
                  <a:lnTo>
                    <a:pt x="17728" y="264"/>
                  </a:lnTo>
                  <a:lnTo>
                    <a:pt x="17728" y="176"/>
                  </a:lnTo>
                  <a:lnTo>
                    <a:pt x="17728" y="133"/>
                  </a:lnTo>
                  <a:lnTo>
                    <a:pt x="17685" y="45"/>
                  </a:lnTo>
                  <a:lnTo>
                    <a:pt x="1764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3597175" y="1741275"/>
              <a:ext cx="2098600" cy="818400"/>
            </a:xfrm>
            <a:custGeom>
              <a:avLst/>
              <a:gdLst/>
              <a:ahLst/>
              <a:cxnLst/>
              <a:rect l="l" t="t" r="r" b="b"/>
              <a:pathLst>
                <a:path w="83944" h="32736" extrusionOk="0">
                  <a:moveTo>
                    <a:pt x="77976" y="1"/>
                  </a:moveTo>
                  <a:lnTo>
                    <a:pt x="74773" y="264"/>
                  </a:lnTo>
                  <a:lnTo>
                    <a:pt x="72052" y="571"/>
                  </a:lnTo>
                  <a:lnTo>
                    <a:pt x="70121" y="1054"/>
                  </a:lnTo>
                  <a:lnTo>
                    <a:pt x="70077" y="1054"/>
                  </a:lnTo>
                  <a:lnTo>
                    <a:pt x="69068" y="1537"/>
                  </a:lnTo>
                  <a:lnTo>
                    <a:pt x="69024" y="1537"/>
                  </a:lnTo>
                  <a:lnTo>
                    <a:pt x="66742" y="3599"/>
                  </a:lnTo>
                  <a:lnTo>
                    <a:pt x="63934" y="5003"/>
                  </a:lnTo>
                  <a:lnTo>
                    <a:pt x="59371" y="6671"/>
                  </a:lnTo>
                  <a:lnTo>
                    <a:pt x="54719" y="8338"/>
                  </a:lnTo>
                  <a:lnTo>
                    <a:pt x="52306" y="9172"/>
                  </a:lnTo>
                  <a:lnTo>
                    <a:pt x="49410" y="9654"/>
                  </a:lnTo>
                  <a:lnTo>
                    <a:pt x="49322" y="9654"/>
                  </a:lnTo>
                  <a:lnTo>
                    <a:pt x="43486" y="12682"/>
                  </a:lnTo>
                  <a:lnTo>
                    <a:pt x="40283" y="14569"/>
                  </a:lnTo>
                  <a:lnTo>
                    <a:pt x="37430" y="16236"/>
                  </a:lnTo>
                  <a:lnTo>
                    <a:pt x="36202" y="16675"/>
                  </a:lnTo>
                  <a:lnTo>
                    <a:pt x="33174" y="17334"/>
                  </a:lnTo>
                  <a:lnTo>
                    <a:pt x="33130" y="17377"/>
                  </a:lnTo>
                  <a:lnTo>
                    <a:pt x="30453" y="18562"/>
                  </a:lnTo>
                  <a:lnTo>
                    <a:pt x="27996" y="19922"/>
                  </a:lnTo>
                  <a:lnTo>
                    <a:pt x="26899" y="20449"/>
                  </a:lnTo>
                  <a:lnTo>
                    <a:pt x="23696" y="19615"/>
                  </a:lnTo>
                  <a:lnTo>
                    <a:pt x="22599" y="19440"/>
                  </a:lnTo>
                  <a:lnTo>
                    <a:pt x="22467" y="19440"/>
                  </a:lnTo>
                  <a:lnTo>
                    <a:pt x="22028" y="19659"/>
                  </a:lnTo>
                  <a:lnTo>
                    <a:pt x="21940" y="19703"/>
                  </a:lnTo>
                  <a:lnTo>
                    <a:pt x="21633" y="20186"/>
                  </a:lnTo>
                  <a:lnTo>
                    <a:pt x="21589" y="20273"/>
                  </a:lnTo>
                  <a:lnTo>
                    <a:pt x="20712" y="25539"/>
                  </a:lnTo>
                  <a:lnTo>
                    <a:pt x="20010" y="28040"/>
                  </a:lnTo>
                  <a:lnTo>
                    <a:pt x="20010" y="28084"/>
                  </a:lnTo>
                  <a:lnTo>
                    <a:pt x="19571" y="31419"/>
                  </a:lnTo>
                  <a:lnTo>
                    <a:pt x="19176" y="32077"/>
                  </a:lnTo>
                  <a:lnTo>
                    <a:pt x="18123" y="32384"/>
                  </a:lnTo>
                  <a:lnTo>
                    <a:pt x="16236" y="32253"/>
                  </a:lnTo>
                  <a:lnTo>
                    <a:pt x="11848" y="31200"/>
                  </a:lnTo>
                  <a:lnTo>
                    <a:pt x="9303" y="30498"/>
                  </a:lnTo>
                  <a:lnTo>
                    <a:pt x="9303" y="30454"/>
                  </a:lnTo>
                  <a:lnTo>
                    <a:pt x="6319" y="30147"/>
                  </a:lnTo>
                  <a:lnTo>
                    <a:pt x="2282" y="29576"/>
                  </a:lnTo>
                  <a:lnTo>
                    <a:pt x="220" y="29225"/>
                  </a:lnTo>
                  <a:lnTo>
                    <a:pt x="132" y="29225"/>
                  </a:lnTo>
                  <a:lnTo>
                    <a:pt x="88" y="29269"/>
                  </a:lnTo>
                  <a:lnTo>
                    <a:pt x="44" y="29313"/>
                  </a:lnTo>
                  <a:lnTo>
                    <a:pt x="0" y="29357"/>
                  </a:lnTo>
                  <a:lnTo>
                    <a:pt x="0" y="29444"/>
                  </a:lnTo>
                  <a:lnTo>
                    <a:pt x="44" y="29488"/>
                  </a:lnTo>
                  <a:lnTo>
                    <a:pt x="88" y="29532"/>
                  </a:lnTo>
                  <a:lnTo>
                    <a:pt x="132" y="29576"/>
                  </a:lnTo>
                  <a:lnTo>
                    <a:pt x="2238" y="29883"/>
                  </a:lnTo>
                  <a:lnTo>
                    <a:pt x="6275" y="30498"/>
                  </a:lnTo>
                  <a:lnTo>
                    <a:pt x="9259" y="30805"/>
                  </a:lnTo>
                  <a:lnTo>
                    <a:pt x="11760" y="31507"/>
                  </a:lnTo>
                  <a:lnTo>
                    <a:pt x="16148" y="32604"/>
                  </a:lnTo>
                  <a:lnTo>
                    <a:pt x="16192" y="32604"/>
                  </a:lnTo>
                  <a:lnTo>
                    <a:pt x="18167" y="32735"/>
                  </a:lnTo>
                  <a:lnTo>
                    <a:pt x="18211" y="32735"/>
                  </a:lnTo>
                  <a:lnTo>
                    <a:pt x="19308" y="32384"/>
                  </a:lnTo>
                  <a:lnTo>
                    <a:pt x="19395" y="32341"/>
                  </a:lnTo>
                  <a:lnTo>
                    <a:pt x="19878" y="31595"/>
                  </a:lnTo>
                  <a:lnTo>
                    <a:pt x="19922" y="31507"/>
                  </a:lnTo>
                  <a:lnTo>
                    <a:pt x="20317" y="28128"/>
                  </a:lnTo>
                  <a:lnTo>
                    <a:pt x="21063" y="25627"/>
                  </a:lnTo>
                  <a:lnTo>
                    <a:pt x="21940" y="20361"/>
                  </a:lnTo>
                  <a:lnTo>
                    <a:pt x="22204" y="19922"/>
                  </a:lnTo>
                  <a:lnTo>
                    <a:pt x="22555" y="19791"/>
                  </a:lnTo>
                  <a:lnTo>
                    <a:pt x="23608" y="19966"/>
                  </a:lnTo>
                  <a:lnTo>
                    <a:pt x="26899" y="20800"/>
                  </a:lnTo>
                  <a:lnTo>
                    <a:pt x="26987" y="20756"/>
                  </a:lnTo>
                  <a:lnTo>
                    <a:pt x="28171" y="20230"/>
                  </a:lnTo>
                  <a:lnTo>
                    <a:pt x="30629" y="18869"/>
                  </a:lnTo>
                  <a:lnTo>
                    <a:pt x="33262" y="17685"/>
                  </a:lnTo>
                  <a:lnTo>
                    <a:pt x="36289" y="17026"/>
                  </a:lnTo>
                  <a:lnTo>
                    <a:pt x="37562" y="16544"/>
                  </a:lnTo>
                  <a:lnTo>
                    <a:pt x="37606" y="16544"/>
                  </a:lnTo>
                  <a:lnTo>
                    <a:pt x="40458" y="14876"/>
                  </a:lnTo>
                  <a:lnTo>
                    <a:pt x="43661" y="12989"/>
                  </a:lnTo>
                  <a:lnTo>
                    <a:pt x="49454" y="10005"/>
                  </a:lnTo>
                  <a:lnTo>
                    <a:pt x="52350" y="9523"/>
                  </a:lnTo>
                  <a:lnTo>
                    <a:pt x="52394" y="9523"/>
                  </a:lnTo>
                  <a:lnTo>
                    <a:pt x="54851" y="8689"/>
                  </a:lnTo>
                  <a:lnTo>
                    <a:pt x="59502" y="7022"/>
                  </a:lnTo>
                  <a:lnTo>
                    <a:pt x="64066" y="5310"/>
                  </a:lnTo>
                  <a:lnTo>
                    <a:pt x="66918" y="3906"/>
                  </a:lnTo>
                  <a:lnTo>
                    <a:pt x="66962" y="3906"/>
                  </a:lnTo>
                  <a:lnTo>
                    <a:pt x="69200" y="1844"/>
                  </a:lnTo>
                  <a:lnTo>
                    <a:pt x="70209" y="1405"/>
                  </a:lnTo>
                  <a:lnTo>
                    <a:pt x="72140" y="922"/>
                  </a:lnTo>
                  <a:lnTo>
                    <a:pt x="74773" y="571"/>
                  </a:lnTo>
                  <a:lnTo>
                    <a:pt x="78020" y="352"/>
                  </a:lnTo>
                  <a:lnTo>
                    <a:pt x="79556" y="571"/>
                  </a:lnTo>
                  <a:lnTo>
                    <a:pt x="80828" y="1537"/>
                  </a:lnTo>
                  <a:lnTo>
                    <a:pt x="81837" y="3423"/>
                  </a:lnTo>
                  <a:lnTo>
                    <a:pt x="82583" y="5925"/>
                  </a:lnTo>
                  <a:lnTo>
                    <a:pt x="83505" y="10795"/>
                  </a:lnTo>
                  <a:lnTo>
                    <a:pt x="83593" y="11410"/>
                  </a:lnTo>
                  <a:lnTo>
                    <a:pt x="83636" y="11454"/>
                  </a:lnTo>
                  <a:lnTo>
                    <a:pt x="83680" y="11497"/>
                  </a:lnTo>
                  <a:lnTo>
                    <a:pt x="83768" y="11541"/>
                  </a:lnTo>
                  <a:lnTo>
                    <a:pt x="83812" y="11541"/>
                  </a:lnTo>
                  <a:lnTo>
                    <a:pt x="83900" y="11497"/>
                  </a:lnTo>
                  <a:lnTo>
                    <a:pt x="83944" y="11454"/>
                  </a:lnTo>
                  <a:lnTo>
                    <a:pt x="83944" y="11410"/>
                  </a:lnTo>
                  <a:lnTo>
                    <a:pt x="83944" y="11322"/>
                  </a:lnTo>
                  <a:lnTo>
                    <a:pt x="83856" y="10708"/>
                  </a:lnTo>
                  <a:lnTo>
                    <a:pt x="82891" y="5837"/>
                  </a:lnTo>
                  <a:lnTo>
                    <a:pt x="82145" y="3292"/>
                  </a:lnTo>
                  <a:lnTo>
                    <a:pt x="82145" y="3248"/>
                  </a:lnTo>
                  <a:lnTo>
                    <a:pt x="81135" y="1317"/>
                  </a:lnTo>
                  <a:lnTo>
                    <a:pt x="81091" y="1273"/>
                  </a:lnTo>
                  <a:lnTo>
                    <a:pt x="79731" y="264"/>
                  </a:lnTo>
                  <a:lnTo>
                    <a:pt x="79643" y="220"/>
                  </a:lnTo>
                  <a:lnTo>
                    <a:pt x="780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3524775" y="759450"/>
              <a:ext cx="388350" cy="654950"/>
            </a:xfrm>
            <a:custGeom>
              <a:avLst/>
              <a:gdLst/>
              <a:ahLst/>
              <a:cxnLst/>
              <a:rect l="l" t="t" r="r" b="b"/>
              <a:pathLst>
                <a:path w="15534" h="26198" extrusionOk="0">
                  <a:moveTo>
                    <a:pt x="15358" y="1"/>
                  </a:moveTo>
                  <a:lnTo>
                    <a:pt x="15270" y="45"/>
                  </a:lnTo>
                  <a:lnTo>
                    <a:pt x="15227" y="89"/>
                  </a:lnTo>
                  <a:lnTo>
                    <a:pt x="11672" y="5442"/>
                  </a:lnTo>
                  <a:lnTo>
                    <a:pt x="10005" y="8250"/>
                  </a:lnTo>
                  <a:lnTo>
                    <a:pt x="7899" y="11278"/>
                  </a:lnTo>
                  <a:lnTo>
                    <a:pt x="7855" y="11278"/>
                  </a:lnTo>
                  <a:lnTo>
                    <a:pt x="6407" y="14613"/>
                  </a:lnTo>
                  <a:lnTo>
                    <a:pt x="4871" y="17685"/>
                  </a:lnTo>
                  <a:lnTo>
                    <a:pt x="2501" y="22204"/>
                  </a:lnTo>
                  <a:lnTo>
                    <a:pt x="0" y="25934"/>
                  </a:lnTo>
                  <a:lnTo>
                    <a:pt x="0" y="26022"/>
                  </a:lnTo>
                  <a:lnTo>
                    <a:pt x="0" y="26066"/>
                  </a:lnTo>
                  <a:lnTo>
                    <a:pt x="0" y="26154"/>
                  </a:lnTo>
                  <a:lnTo>
                    <a:pt x="88" y="26197"/>
                  </a:lnTo>
                  <a:lnTo>
                    <a:pt x="263" y="26197"/>
                  </a:lnTo>
                  <a:lnTo>
                    <a:pt x="307" y="26154"/>
                  </a:lnTo>
                  <a:lnTo>
                    <a:pt x="2808" y="22380"/>
                  </a:lnTo>
                  <a:lnTo>
                    <a:pt x="5178" y="17816"/>
                  </a:lnTo>
                  <a:lnTo>
                    <a:pt x="6714" y="14789"/>
                  </a:lnTo>
                  <a:lnTo>
                    <a:pt x="8206" y="11454"/>
                  </a:lnTo>
                  <a:lnTo>
                    <a:pt x="10268" y="8426"/>
                  </a:lnTo>
                  <a:lnTo>
                    <a:pt x="11936" y="5618"/>
                  </a:lnTo>
                  <a:lnTo>
                    <a:pt x="15534" y="264"/>
                  </a:lnTo>
                  <a:lnTo>
                    <a:pt x="15534" y="220"/>
                  </a:lnTo>
                  <a:lnTo>
                    <a:pt x="15534" y="133"/>
                  </a:lnTo>
                  <a:lnTo>
                    <a:pt x="15534" y="89"/>
                  </a:lnTo>
                  <a:lnTo>
                    <a:pt x="15490" y="45"/>
                  </a:lnTo>
                  <a:lnTo>
                    <a:pt x="154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3586200" y="1781875"/>
              <a:ext cx="2077775" cy="817300"/>
            </a:xfrm>
            <a:custGeom>
              <a:avLst/>
              <a:gdLst/>
              <a:ahLst/>
              <a:cxnLst/>
              <a:rect l="l" t="t" r="r" b="b"/>
              <a:pathLst>
                <a:path w="83111" h="32692" extrusionOk="0">
                  <a:moveTo>
                    <a:pt x="79907" y="0"/>
                  </a:moveTo>
                  <a:lnTo>
                    <a:pt x="74246" y="483"/>
                  </a:lnTo>
                  <a:lnTo>
                    <a:pt x="74202" y="483"/>
                  </a:lnTo>
                  <a:lnTo>
                    <a:pt x="72008" y="1053"/>
                  </a:lnTo>
                  <a:lnTo>
                    <a:pt x="71964" y="1053"/>
                  </a:lnTo>
                  <a:lnTo>
                    <a:pt x="70780" y="1580"/>
                  </a:lnTo>
                  <a:lnTo>
                    <a:pt x="70736" y="1624"/>
                  </a:lnTo>
                  <a:lnTo>
                    <a:pt x="68761" y="3335"/>
                  </a:lnTo>
                  <a:lnTo>
                    <a:pt x="66392" y="4476"/>
                  </a:lnTo>
                  <a:lnTo>
                    <a:pt x="61565" y="6231"/>
                  </a:lnTo>
                  <a:lnTo>
                    <a:pt x="58669" y="7284"/>
                  </a:lnTo>
                  <a:lnTo>
                    <a:pt x="53579" y="9040"/>
                  </a:lnTo>
                  <a:lnTo>
                    <a:pt x="50902" y="9303"/>
                  </a:lnTo>
                  <a:lnTo>
                    <a:pt x="49849" y="9654"/>
                  </a:lnTo>
                  <a:lnTo>
                    <a:pt x="46865" y="11234"/>
                  </a:lnTo>
                  <a:lnTo>
                    <a:pt x="41511" y="14174"/>
                  </a:lnTo>
                  <a:lnTo>
                    <a:pt x="38703" y="15666"/>
                  </a:lnTo>
                  <a:lnTo>
                    <a:pt x="35719" y="16499"/>
                  </a:lnTo>
                  <a:lnTo>
                    <a:pt x="33218" y="16982"/>
                  </a:lnTo>
                  <a:lnTo>
                    <a:pt x="31199" y="17509"/>
                  </a:lnTo>
                  <a:lnTo>
                    <a:pt x="31156" y="17552"/>
                  </a:lnTo>
                  <a:lnTo>
                    <a:pt x="27996" y="19176"/>
                  </a:lnTo>
                  <a:lnTo>
                    <a:pt x="27162" y="19571"/>
                  </a:lnTo>
                  <a:lnTo>
                    <a:pt x="23652" y="18649"/>
                  </a:lnTo>
                  <a:lnTo>
                    <a:pt x="23608" y="18649"/>
                  </a:lnTo>
                  <a:lnTo>
                    <a:pt x="23082" y="18737"/>
                  </a:lnTo>
                  <a:lnTo>
                    <a:pt x="22994" y="18781"/>
                  </a:lnTo>
                  <a:lnTo>
                    <a:pt x="22950" y="18825"/>
                  </a:lnTo>
                  <a:lnTo>
                    <a:pt x="22643" y="19922"/>
                  </a:lnTo>
                  <a:lnTo>
                    <a:pt x="22599" y="19922"/>
                  </a:lnTo>
                  <a:lnTo>
                    <a:pt x="22160" y="23476"/>
                  </a:lnTo>
                  <a:lnTo>
                    <a:pt x="21282" y="27952"/>
                  </a:lnTo>
                  <a:lnTo>
                    <a:pt x="21282" y="27996"/>
                  </a:lnTo>
                  <a:lnTo>
                    <a:pt x="20975" y="31199"/>
                  </a:lnTo>
                  <a:lnTo>
                    <a:pt x="20931" y="31857"/>
                  </a:lnTo>
                  <a:lnTo>
                    <a:pt x="20668" y="32340"/>
                  </a:lnTo>
                  <a:lnTo>
                    <a:pt x="18913" y="32340"/>
                  </a:lnTo>
                  <a:lnTo>
                    <a:pt x="13823" y="31155"/>
                  </a:lnTo>
                  <a:lnTo>
                    <a:pt x="8382" y="29795"/>
                  </a:lnTo>
                  <a:lnTo>
                    <a:pt x="5047" y="29181"/>
                  </a:lnTo>
                  <a:lnTo>
                    <a:pt x="1273" y="28566"/>
                  </a:lnTo>
                  <a:lnTo>
                    <a:pt x="220" y="28391"/>
                  </a:lnTo>
                  <a:lnTo>
                    <a:pt x="132" y="28391"/>
                  </a:lnTo>
                  <a:lnTo>
                    <a:pt x="88" y="28435"/>
                  </a:lnTo>
                  <a:lnTo>
                    <a:pt x="44" y="28479"/>
                  </a:lnTo>
                  <a:lnTo>
                    <a:pt x="0" y="28566"/>
                  </a:lnTo>
                  <a:lnTo>
                    <a:pt x="0" y="28610"/>
                  </a:lnTo>
                  <a:lnTo>
                    <a:pt x="44" y="28698"/>
                  </a:lnTo>
                  <a:lnTo>
                    <a:pt x="88" y="28742"/>
                  </a:lnTo>
                  <a:lnTo>
                    <a:pt x="132" y="28742"/>
                  </a:lnTo>
                  <a:lnTo>
                    <a:pt x="1229" y="28917"/>
                  </a:lnTo>
                  <a:lnTo>
                    <a:pt x="4959" y="29532"/>
                  </a:lnTo>
                  <a:lnTo>
                    <a:pt x="8294" y="30146"/>
                  </a:lnTo>
                  <a:lnTo>
                    <a:pt x="13735" y="31506"/>
                  </a:lnTo>
                  <a:lnTo>
                    <a:pt x="18825" y="32647"/>
                  </a:lnTo>
                  <a:lnTo>
                    <a:pt x="18869" y="32691"/>
                  </a:lnTo>
                  <a:lnTo>
                    <a:pt x="20756" y="32691"/>
                  </a:lnTo>
                  <a:lnTo>
                    <a:pt x="20844" y="32647"/>
                  </a:lnTo>
                  <a:lnTo>
                    <a:pt x="20931" y="32603"/>
                  </a:lnTo>
                  <a:lnTo>
                    <a:pt x="21239" y="32033"/>
                  </a:lnTo>
                  <a:lnTo>
                    <a:pt x="21239" y="31945"/>
                  </a:lnTo>
                  <a:lnTo>
                    <a:pt x="21326" y="31243"/>
                  </a:lnTo>
                  <a:lnTo>
                    <a:pt x="21633" y="28040"/>
                  </a:lnTo>
                  <a:lnTo>
                    <a:pt x="22467" y="23564"/>
                  </a:lnTo>
                  <a:lnTo>
                    <a:pt x="22950" y="20010"/>
                  </a:lnTo>
                  <a:lnTo>
                    <a:pt x="23257" y="19044"/>
                  </a:lnTo>
                  <a:lnTo>
                    <a:pt x="23608" y="19001"/>
                  </a:lnTo>
                  <a:lnTo>
                    <a:pt x="27119" y="19966"/>
                  </a:lnTo>
                  <a:lnTo>
                    <a:pt x="27250" y="19922"/>
                  </a:lnTo>
                  <a:lnTo>
                    <a:pt x="28172" y="19527"/>
                  </a:lnTo>
                  <a:lnTo>
                    <a:pt x="31287" y="17860"/>
                  </a:lnTo>
                  <a:lnTo>
                    <a:pt x="33306" y="17333"/>
                  </a:lnTo>
                  <a:lnTo>
                    <a:pt x="35807" y="16850"/>
                  </a:lnTo>
                  <a:lnTo>
                    <a:pt x="38791" y="15973"/>
                  </a:lnTo>
                  <a:lnTo>
                    <a:pt x="38835" y="15973"/>
                  </a:lnTo>
                  <a:lnTo>
                    <a:pt x="41643" y="14481"/>
                  </a:lnTo>
                  <a:lnTo>
                    <a:pt x="46996" y="11541"/>
                  </a:lnTo>
                  <a:lnTo>
                    <a:pt x="49980" y="10005"/>
                  </a:lnTo>
                  <a:lnTo>
                    <a:pt x="50990" y="9654"/>
                  </a:lnTo>
                  <a:lnTo>
                    <a:pt x="53622" y="9347"/>
                  </a:lnTo>
                  <a:lnTo>
                    <a:pt x="53666" y="9347"/>
                  </a:lnTo>
                  <a:lnTo>
                    <a:pt x="58800" y="7592"/>
                  </a:lnTo>
                  <a:lnTo>
                    <a:pt x="61696" y="6539"/>
                  </a:lnTo>
                  <a:lnTo>
                    <a:pt x="66523" y="4783"/>
                  </a:lnTo>
                  <a:lnTo>
                    <a:pt x="68937" y="3642"/>
                  </a:lnTo>
                  <a:lnTo>
                    <a:pt x="68981" y="3642"/>
                  </a:lnTo>
                  <a:lnTo>
                    <a:pt x="70911" y="1887"/>
                  </a:lnTo>
                  <a:lnTo>
                    <a:pt x="72096" y="1361"/>
                  </a:lnTo>
                  <a:lnTo>
                    <a:pt x="74290" y="834"/>
                  </a:lnTo>
                  <a:lnTo>
                    <a:pt x="79863" y="351"/>
                  </a:lnTo>
                  <a:lnTo>
                    <a:pt x="80126" y="527"/>
                  </a:lnTo>
                  <a:lnTo>
                    <a:pt x="80390" y="1010"/>
                  </a:lnTo>
                  <a:lnTo>
                    <a:pt x="80872" y="3247"/>
                  </a:lnTo>
                  <a:lnTo>
                    <a:pt x="82276" y="10137"/>
                  </a:lnTo>
                  <a:lnTo>
                    <a:pt x="82759" y="12375"/>
                  </a:lnTo>
                  <a:lnTo>
                    <a:pt x="82803" y="12462"/>
                  </a:lnTo>
                  <a:lnTo>
                    <a:pt x="82847" y="12506"/>
                  </a:lnTo>
                  <a:lnTo>
                    <a:pt x="83066" y="12506"/>
                  </a:lnTo>
                  <a:lnTo>
                    <a:pt x="83110" y="12462"/>
                  </a:lnTo>
                  <a:lnTo>
                    <a:pt x="83110" y="12375"/>
                  </a:lnTo>
                  <a:lnTo>
                    <a:pt x="83110" y="12331"/>
                  </a:lnTo>
                  <a:lnTo>
                    <a:pt x="82584" y="10049"/>
                  </a:lnTo>
                  <a:lnTo>
                    <a:pt x="81223" y="3160"/>
                  </a:lnTo>
                  <a:lnTo>
                    <a:pt x="80741" y="922"/>
                  </a:lnTo>
                  <a:lnTo>
                    <a:pt x="80697" y="878"/>
                  </a:lnTo>
                  <a:lnTo>
                    <a:pt x="80433" y="351"/>
                  </a:lnTo>
                  <a:lnTo>
                    <a:pt x="80390" y="264"/>
                  </a:lnTo>
                  <a:lnTo>
                    <a:pt x="800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3491850" y="750675"/>
              <a:ext cx="392750" cy="747100"/>
            </a:xfrm>
            <a:custGeom>
              <a:avLst/>
              <a:gdLst/>
              <a:ahLst/>
              <a:cxnLst/>
              <a:rect l="l" t="t" r="r" b="b"/>
              <a:pathLst>
                <a:path w="15710" h="29884" extrusionOk="0">
                  <a:moveTo>
                    <a:pt x="15490" y="1"/>
                  </a:moveTo>
                  <a:lnTo>
                    <a:pt x="15447" y="45"/>
                  </a:lnTo>
                  <a:lnTo>
                    <a:pt x="15403" y="89"/>
                  </a:lnTo>
                  <a:lnTo>
                    <a:pt x="13165" y="3380"/>
                  </a:lnTo>
                  <a:lnTo>
                    <a:pt x="10356" y="8119"/>
                  </a:lnTo>
                  <a:lnTo>
                    <a:pt x="8996" y="10006"/>
                  </a:lnTo>
                  <a:lnTo>
                    <a:pt x="8996" y="10049"/>
                  </a:lnTo>
                  <a:lnTo>
                    <a:pt x="7636" y="12682"/>
                  </a:lnTo>
                  <a:lnTo>
                    <a:pt x="6100" y="16456"/>
                  </a:lnTo>
                  <a:lnTo>
                    <a:pt x="3072" y="22160"/>
                  </a:lnTo>
                  <a:lnTo>
                    <a:pt x="878" y="25232"/>
                  </a:lnTo>
                  <a:lnTo>
                    <a:pt x="352" y="25846"/>
                  </a:lnTo>
                  <a:lnTo>
                    <a:pt x="88" y="26197"/>
                  </a:lnTo>
                  <a:lnTo>
                    <a:pt x="1" y="26373"/>
                  </a:lnTo>
                  <a:lnTo>
                    <a:pt x="1" y="26461"/>
                  </a:lnTo>
                  <a:lnTo>
                    <a:pt x="264" y="27865"/>
                  </a:lnTo>
                  <a:lnTo>
                    <a:pt x="308" y="27953"/>
                  </a:lnTo>
                  <a:lnTo>
                    <a:pt x="2370" y="29839"/>
                  </a:lnTo>
                  <a:lnTo>
                    <a:pt x="2458" y="29883"/>
                  </a:lnTo>
                  <a:lnTo>
                    <a:pt x="2546" y="29883"/>
                  </a:lnTo>
                  <a:lnTo>
                    <a:pt x="2590" y="29839"/>
                  </a:lnTo>
                  <a:lnTo>
                    <a:pt x="2633" y="29752"/>
                  </a:lnTo>
                  <a:lnTo>
                    <a:pt x="2633" y="29708"/>
                  </a:lnTo>
                  <a:lnTo>
                    <a:pt x="2633" y="29620"/>
                  </a:lnTo>
                  <a:lnTo>
                    <a:pt x="2590" y="29576"/>
                  </a:lnTo>
                  <a:lnTo>
                    <a:pt x="615" y="27733"/>
                  </a:lnTo>
                  <a:lnTo>
                    <a:pt x="352" y="26461"/>
                  </a:lnTo>
                  <a:lnTo>
                    <a:pt x="659" y="26022"/>
                  </a:lnTo>
                  <a:lnTo>
                    <a:pt x="1142" y="25408"/>
                  </a:lnTo>
                  <a:lnTo>
                    <a:pt x="3379" y="22380"/>
                  </a:lnTo>
                  <a:lnTo>
                    <a:pt x="3379" y="22336"/>
                  </a:lnTo>
                  <a:lnTo>
                    <a:pt x="6407" y="16631"/>
                  </a:lnTo>
                  <a:lnTo>
                    <a:pt x="6451" y="16588"/>
                  </a:lnTo>
                  <a:lnTo>
                    <a:pt x="7943" y="12814"/>
                  </a:lnTo>
                  <a:lnTo>
                    <a:pt x="9303" y="10225"/>
                  </a:lnTo>
                  <a:lnTo>
                    <a:pt x="10664" y="8294"/>
                  </a:lnTo>
                  <a:lnTo>
                    <a:pt x="13472" y="3555"/>
                  </a:lnTo>
                  <a:lnTo>
                    <a:pt x="15666" y="264"/>
                  </a:lnTo>
                  <a:lnTo>
                    <a:pt x="15710" y="220"/>
                  </a:lnTo>
                  <a:lnTo>
                    <a:pt x="15710" y="132"/>
                  </a:lnTo>
                  <a:lnTo>
                    <a:pt x="15666" y="89"/>
                  </a:lnTo>
                  <a:lnTo>
                    <a:pt x="15622" y="45"/>
                  </a:lnTo>
                  <a:lnTo>
                    <a:pt x="15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3630075" y="1825750"/>
              <a:ext cx="1999875" cy="810725"/>
            </a:xfrm>
            <a:custGeom>
              <a:avLst/>
              <a:gdLst/>
              <a:ahLst/>
              <a:cxnLst/>
              <a:rect l="l" t="t" r="r" b="b"/>
              <a:pathLst>
                <a:path w="79995" h="32429" extrusionOk="0">
                  <a:moveTo>
                    <a:pt x="76484" y="1"/>
                  </a:moveTo>
                  <a:lnTo>
                    <a:pt x="73676" y="264"/>
                  </a:lnTo>
                  <a:lnTo>
                    <a:pt x="73632" y="264"/>
                  </a:lnTo>
                  <a:lnTo>
                    <a:pt x="70824" y="1185"/>
                  </a:lnTo>
                  <a:lnTo>
                    <a:pt x="70780" y="1229"/>
                  </a:lnTo>
                  <a:lnTo>
                    <a:pt x="68586" y="2897"/>
                  </a:lnTo>
                  <a:lnTo>
                    <a:pt x="61565" y="5661"/>
                  </a:lnTo>
                  <a:lnTo>
                    <a:pt x="58274" y="6802"/>
                  </a:lnTo>
                  <a:lnTo>
                    <a:pt x="55422" y="7855"/>
                  </a:lnTo>
                  <a:lnTo>
                    <a:pt x="52613" y="8777"/>
                  </a:lnTo>
                  <a:lnTo>
                    <a:pt x="49235" y="9084"/>
                  </a:lnTo>
                  <a:lnTo>
                    <a:pt x="49191" y="9084"/>
                  </a:lnTo>
                  <a:lnTo>
                    <a:pt x="46075" y="10663"/>
                  </a:lnTo>
                  <a:lnTo>
                    <a:pt x="43311" y="12112"/>
                  </a:lnTo>
                  <a:lnTo>
                    <a:pt x="40546" y="13647"/>
                  </a:lnTo>
                  <a:lnTo>
                    <a:pt x="37738" y="15052"/>
                  </a:lnTo>
                  <a:lnTo>
                    <a:pt x="32604" y="16149"/>
                  </a:lnTo>
                  <a:lnTo>
                    <a:pt x="28435" y="16982"/>
                  </a:lnTo>
                  <a:lnTo>
                    <a:pt x="28391" y="17026"/>
                  </a:lnTo>
                  <a:lnTo>
                    <a:pt x="25846" y="18299"/>
                  </a:lnTo>
                  <a:lnTo>
                    <a:pt x="25188" y="18562"/>
                  </a:lnTo>
                  <a:lnTo>
                    <a:pt x="22906" y="18211"/>
                  </a:lnTo>
                  <a:lnTo>
                    <a:pt x="22775" y="18255"/>
                  </a:lnTo>
                  <a:lnTo>
                    <a:pt x="22204" y="18562"/>
                  </a:lnTo>
                  <a:lnTo>
                    <a:pt x="22160" y="18606"/>
                  </a:lnTo>
                  <a:lnTo>
                    <a:pt x="21809" y="19396"/>
                  </a:lnTo>
                  <a:lnTo>
                    <a:pt x="21809" y="19440"/>
                  </a:lnTo>
                  <a:lnTo>
                    <a:pt x="21546" y="20405"/>
                  </a:lnTo>
                  <a:lnTo>
                    <a:pt x="20624" y="25671"/>
                  </a:lnTo>
                  <a:lnTo>
                    <a:pt x="20317" y="28830"/>
                  </a:lnTo>
                  <a:lnTo>
                    <a:pt x="19352" y="31551"/>
                  </a:lnTo>
                  <a:lnTo>
                    <a:pt x="18913" y="32033"/>
                  </a:lnTo>
                  <a:lnTo>
                    <a:pt x="13911" y="30980"/>
                  </a:lnTo>
                  <a:lnTo>
                    <a:pt x="10576" y="30190"/>
                  </a:lnTo>
                  <a:lnTo>
                    <a:pt x="7504" y="29576"/>
                  </a:lnTo>
                  <a:lnTo>
                    <a:pt x="5442" y="29269"/>
                  </a:lnTo>
                  <a:lnTo>
                    <a:pt x="3687" y="29313"/>
                  </a:lnTo>
                  <a:lnTo>
                    <a:pt x="220" y="28172"/>
                  </a:lnTo>
                  <a:lnTo>
                    <a:pt x="88" y="28172"/>
                  </a:lnTo>
                  <a:lnTo>
                    <a:pt x="44" y="28216"/>
                  </a:lnTo>
                  <a:lnTo>
                    <a:pt x="1" y="28259"/>
                  </a:lnTo>
                  <a:lnTo>
                    <a:pt x="1" y="28347"/>
                  </a:lnTo>
                  <a:lnTo>
                    <a:pt x="1" y="28391"/>
                  </a:lnTo>
                  <a:lnTo>
                    <a:pt x="44" y="28479"/>
                  </a:lnTo>
                  <a:lnTo>
                    <a:pt x="88" y="28479"/>
                  </a:lnTo>
                  <a:lnTo>
                    <a:pt x="3643" y="29664"/>
                  </a:lnTo>
                  <a:lnTo>
                    <a:pt x="3687" y="29664"/>
                  </a:lnTo>
                  <a:lnTo>
                    <a:pt x="5442" y="29620"/>
                  </a:lnTo>
                  <a:lnTo>
                    <a:pt x="7460" y="29927"/>
                  </a:lnTo>
                  <a:lnTo>
                    <a:pt x="10488" y="30541"/>
                  </a:lnTo>
                  <a:lnTo>
                    <a:pt x="13823" y="31331"/>
                  </a:lnTo>
                  <a:lnTo>
                    <a:pt x="18913" y="32428"/>
                  </a:lnTo>
                  <a:lnTo>
                    <a:pt x="18957" y="32428"/>
                  </a:lnTo>
                  <a:lnTo>
                    <a:pt x="19045" y="32384"/>
                  </a:lnTo>
                  <a:lnTo>
                    <a:pt x="19089" y="32340"/>
                  </a:lnTo>
                  <a:lnTo>
                    <a:pt x="19659" y="31726"/>
                  </a:lnTo>
                  <a:lnTo>
                    <a:pt x="19703" y="31682"/>
                  </a:lnTo>
                  <a:lnTo>
                    <a:pt x="20668" y="28918"/>
                  </a:lnTo>
                  <a:lnTo>
                    <a:pt x="20668" y="28874"/>
                  </a:lnTo>
                  <a:lnTo>
                    <a:pt x="20975" y="25714"/>
                  </a:lnTo>
                  <a:lnTo>
                    <a:pt x="21897" y="20493"/>
                  </a:lnTo>
                  <a:lnTo>
                    <a:pt x="22116" y="19527"/>
                  </a:lnTo>
                  <a:lnTo>
                    <a:pt x="22467" y="18825"/>
                  </a:lnTo>
                  <a:lnTo>
                    <a:pt x="22906" y="18562"/>
                  </a:lnTo>
                  <a:lnTo>
                    <a:pt x="25188" y="18913"/>
                  </a:lnTo>
                  <a:lnTo>
                    <a:pt x="25276" y="18913"/>
                  </a:lnTo>
                  <a:lnTo>
                    <a:pt x="25978" y="18606"/>
                  </a:lnTo>
                  <a:lnTo>
                    <a:pt x="28523" y="17333"/>
                  </a:lnTo>
                  <a:lnTo>
                    <a:pt x="32692" y="16500"/>
                  </a:lnTo>
                  <a:lnTo>
                    <a:pt x="37826" y="15359"/>
                  </a:lnTo>
                  <a:lnTo>
                    <a:pt x="37869" y="15359"/>
                  </a:lnTo>
                  <a:lnTo>
                    <a:pt x="40678" y="13955"/>
                  </a:lnTo>
                  <a:lnTo>
                    <a:pt x="43442" y="12419"/>
                  </a:lnTo>
                  <a:lnTo>
                    <a:pt x="46251" y="10971"/>
                  </a:lnTo>
                  <a:lnTo>
                    <a:pt x="49322" y="9435"/>
                  </a:lnTo>
                  <a:lnTo>
                    <a:pt x="52657" y="9128"/>
                  </a:lnTo>
                  <a:lnTo>
                    <a:pt x="52701" y="9128"/>
                  </a:lnTo>
                  <a:lnTo>
                    <a:pt x="55553" y="8206"/>
                  </a:lnTo>
                  <a:lnTo>
                    <a:pt x="58362" y="7153"/>
                  </a:lnTo>
                  <a:lnTo>
                    <a:pt x="61697" y="5968"/>
                  </a:lnTo>
                  <a:lnTo>
                    <a:pt x="68761" y="3248"/>
                  </a:lnTo>
                  <a:lnTo>
                    <a:pt x="68805" y="3204"/>
                  </a:lnTo>
                  <a:lnTo>
                    <a:pt x="70999" y="1536"/>
                  </a:lnTo>
                  <a:lnTo>
                    <a:pt x="73764" y="615"/>
                  </a:lnTo>
                  <a:lnTo>
                    <a:pt x="76440" y="352"/>
                  </a:lnTo>
                  <a:lnTo>
                    <a:pt x="76660" y="527"/>
                  </a:lnTo>
                  <a:lnTo>
                    <a:pt x="77143" y="2019"/>
                  </a:lnTo>
                  <a:lnTo>
                    <a:pt x="78108" y="6144"/>
                  </a:lnTo>
                  <a:lnTo>
                    <a:pt x="79688" y="12331"/>
                  </a:lnTo>
                  <a:lnTo>
                    <a:pt x="79688" y="12375"/>
                  </a:lnTo>
                  <a:lnTo>
                    <a:pt x="79732" y="12419"/>
                  </a:lnTo>
                  <a:lnTo>
                    <a:pt x="79819" y="12463"/>
                  </a:lnTo>
                  <a:lnTo>
                    <a:pt x="79907" y="12463"/>
                  </a:lnTo>
                  <a:lnTo>
                    <a:pt x="79951" y="12419"/>
                  </a:lnTo>
                  <a:lnTo>
                    <a:pt x="79995" y="12375"/>
                  </a:lnTo>
                  <a:lnTo>
                    <a:pt x="79995" y="12287"/>
                  </a:lnTo>
                  <a:lnTo>
                    <a:pt x="79995" y="12243"/>
                  </a:lnTo>
                  <a:lnTo>
                    <a:pt x="78459" y="6056"/>
                  </a:lnTo>
                  <a:lnTo>
                    <a:pt x="77494" y="1931"/>
                  </a:lnTo>
                  <a:lnTo>
                    <a:pt x="76967" y="352"/>
                  </a:lnTo>
                  <a:lnTo>
                    <a:pt x="76923" y="264"/>
                  </a:lnTo>
                  <a:lnTo>
                    <a:pt x="76616" y="44"/>
                  </a:lnTo>
                  <a:lnTo>
                    <a:pt x="76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3466625" y="829675"/>
              <a:ext cx="329125" cy="579250"/>
            </a:xfrm>
            <a:custGeom>
              <a:avLst/>
              <a:gdLst/>
              <a:ahLst/>
              <a:cxnLst/>
              <a:rect l="l" t="t" r="r" b="b"/>
              <a:pathLst>
                <a:path w="13165" h="23170" extrusionOk="0">
                  <a:moveTo>
                    <a:pt x="12901" y="0"/>
                  </a:moveTo>
                  <a:lnTo>
                    <a:pt x="12857" y="88"/>
                  </a:lnTo>
                  <a:lnTo>
                    <a:pt x="11014" y="3467"/>
                  </a:lnTo>
                  <a:lnTo>
                    <a:pt x="9786" y="5310"/>
                  </a:lnTo>
                  <a:lnTo>
                    <a:pt x="8338" y="7767"/>
                  </a:lnTo>
                  <a:lnTo>
                    <a:pt x="6977" y="11102"/>
                  </a:lnTo>
                  <a:lnTo>
                    <a:pt x="5573" y="14568"/>
                  </a:lnTo>
                  <a:lnTo>
                    <a:pt x="3467" y="18562"/>
                  </a:lnTo>
                  <a:lnTo>
                    <a:pt x="1624" y="21107"/>
                  </a:lnTo>
                  <a:lnTo>
                    <a:pt x="44" y="22862"/>
                  </a:lnTo>
                  <a:lnTo>
                    <a:pt x="44" y="22950"/>
                  </a:lnTo>
                  <a:lnTo>
                    <a:pt x="0" y="22994"/>
                  </a:lnTo>
                  <a:lnTo>
                    <a:pt x="44" y="23081"/>
                  </a:lnTo>
                  <a:lnTo>
                    <a:pt x="88" y="23125"/>
                  </a:lnTo>
                  <a:lnTo>
                    <a:pt x="176" y="23169"/>
                  </a:lnTo>
                  <a:lnTo>
                    <a:pt x="264" y="23125"/>
                  </a:lnTo>
                  <a:lnTo>
                    <a:pt x="308" y="23081"/>
                  </a:lnTo>
                  <a:lnTo>
                    <a:pt x="1887" y="21326"/>
                  </a:lnTo>
                  <a:lnTo>
                    <a:pt x="3730" y="18737"/>
                  </a:lnTo>
                  <a:lnTo>
                    <a:pt x="3774" y="18737"/>
                  </a:lnTo>
                  <a:lnTo>
                    <a:pt x="5880" y="14700"/>
                  </a:lnTo>
                  <a:lnTo>
                    <a:pt x="7328" y="11234"/>
                  </a:lnTo>
                  <a:lnTo>
                    <a:pt x="8645" y="7943"/>
                  </a:lnTo>
                  <a:lnTo>
                    <a:pt x="10093" y="5485"/>
                  </a:lnTo>
                  <a:lnTo>
                    <a:pt x="11322" y="3642"/>
                  </a:lnTo>
                  <a:lnTo>
                    <a:pt x="13165" y="220"/>
                  </a:lnTo>
                  <a:lnTo>
                    <a:pt x="13165" y="176"/>
                  </a:lnTo>
                  <a:lnTo>
                    <a:pt x="13165" y="88"/>
                  </a:lnTo>
                  <a:lnTo>
                    <a:pt x="13165" y="44"/>
                  </a:lnTo>
                  <a:lnTo>
                    <a:pt x="130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3663000" y="692550"/>
              <a:ext cx="735000" cy="1528150"/>
            </a:xfrm>
            <a:custGeom>
              <a:avLst/>
              <a:gdLst/>
              <a:ahLst/>
              <a:cxnLst/>
              <a:rect l="l" t="t" r="r" b="b"/>
              <a:pathLst>
                <a:path w="29400" h="61126" extrusionOk="0">
                  <a:moveTo>
                    <a:pt x="25977" y="0"/>
                  </a:moveTo>
                  <a:lnTo>
                    <a:pt x="25933" y="44"/>
                  </a:lnTo>
                  <a:lnTo>
                    <a:pt x="25890" y="88"/>
                  </a:lnTo>
                  <a:lnTo>
                    <a:pt x="25275" y="1492"/>
                  </a:lnTo>
                  <a:lnTo>
                    <a:pt x="24880" y="2896"/>
                  </a:lnTo>
                  <a:lnTo>
                    <a:pt x="23476" y="4959"/>
                  </a:lnTo>
                  <a:lnTo>
                    <a:pt x="23476" y="5003"/>
                  </a:lnTo>
                  <a:lnTo>
                    <a:pt x="21501" y="8776"/>
                  </a:lnTo>
                  <a:lnTo>
                    <a:pt x="18737" y="12682"/>
                  </a:lnTo>
                  <a:lnTo>
                    <a:pt x="15709" y="16324"/>
                  </a:lnTo>
                  <a:lnTo>
                    <a:pt x="12067" y="20317"/>
                  </a:lnTo>
                  <a:lnTo>
                    <a:pt x="9741" y="23169"/>
                  </a:lnTo>
                  <a:lnTo>
                    <a:pt x="9741" y="23257"/>
                  </a:lnTo>
                  <a:lnTo>
                    <a:pt x="9434" y="24529"/>
                  </a:lnTo>
                  <a:lnTo>
                    <a:pt x="9434" y="24617"/>
                  </a:lnTo>
                  <a:lnTo>
                    <a:pt x="9873" y="27162"/>
                  </a:lnTo>
                  <a:lnTo>
                    <a:pt x="9741" y="27776"/>
                  </a:lnTo>
                  <a:lnTo>
                    <a:pt x="6933" y="29137"/>
                  </a:lnTo>
                  <a:lnTo>
                    <a:pt x="6889" y="29137"/>
                  </a:lnTo>
                  <a:lnTo>
                    <a:pt x="6099" y="29795"/>
                  </a:lnTo>
                  <a:lnTo>
                    <a:pt x="6012" y="29883"/>
                  </a:lnTo>
                  <a:lnTo>
                    <a:pt x="5441" y="31418"/>
                  </a:lnTo>
                  <a:lnTo>
                    <a:pt x="5441" y="31462"/>
                  </a:lnTo>
                  <a:lnTo>
                    <a:pt x="4607" y="34753"/>
                  </a:lnTo>
                  <a:lnTo>
                    <a:pt x="4344" y="36684"/>
                  </a:lnTo>
                  <a:lnTo>
                    <a:pt x="4344" y="36728"/>
                  </a:lnTo>
                  <a:lnTo>
                    <a:pt x="4520" y="39975"/>
                  </a:lnTo>
                  <a:lnTo>
                    <a:pt x="4388" y="41028"/>
                  </a:lnTo>
                  <a:lnTo>
                    <a:pt x="4081" y="41950"/>
                  </a:lnTo>
                  <a:lnTo>
                    <a:pt x="3554" y="42520"/>
                  </a:lnTo>
                  <a:lnTo>
                    <a:pt x="2808" y="42784"/>
                  </a:lnTo>
                  <a:lnTo>
                    <a:pt x="658" y="43003"/>
                  </a:lnTo>
                  <a:lnTo>
                    <a:pt x="614" y="43003"/>
                  </a:lnTo>
                  <a:lnTo>
                    <a:pt x="527" y="43047"/>
                  </a:lnTo>
                  <a:lnTo>
                    <a:pt x="527" y="43135"/>
                  </a:lnTo>
                  <a:lnTo>
                    <a:pt x="527" y="43222"/>
                  </a:lnTo>
                  <a:lnTo>
                    <a:pt x="1053" y="46996"/>
                  </a:lnTo>
                  <a:lnTo>
                    <a:pt x="702" y="49453"/>
                  </a:lnTo>
                  <a:lnTo>
                    <a:pt x="0" y="52262"/>
                  </a:lnTo>
                  <a:lnTo>
                    <a:pt x="0" y="52393"/>
                  </a:lnTo>
                  <a:lnTo>
                    <a:pt x="219" y="52964"/>
                  </a:lnTo>
                  <a:lnTo>
                    <a:pt x="219" y="53008"/>
                  </a:lnTo>
                  <a:lnTo>
                    <a:pt x="1536" y="54938"/>
                  </a:lnTo>
                  <a:lnTo>
                    <a:pt x="1580" y="54982"/>
                  </a:lnTo>
                  <a:lnTo>
                    <a:pt x="5485" y="58098"/>
                  </a:lnTo>
                  <a:lnTo>
                    <a:pt x="8030" y="61082"/>
                  </a:lnTo>
                  <a:lnTo>
                    <a:pt x="8074" y="61125"/>
                  </a:lnTo>
                  <a:lnTo>
                    <a:pt x="8206" y="61125"/>
                  </a:lnTo>
                  <a:lnTo>
                    <a:pt x="9610" y="60643"/>
                  </a:lnTo>
                  <a:lnTo>
                    <a:pt x="9654" y="60599"/>
                  </a:lnTo>
                  <a:lnTo>
                    <a:pt x="10268" y="60116"/>
                  </a:lnTo>
                  <a:lnTo>
                    <a:pt x="10268" y="60072"/>
                  </a:lnTo>
                  <a:lnTo>
                    <a:pt x="11190" y="58449"/>
                  </a:lnTo>
                  <a:lnTo>
                    <a:pt x="11190" y="58405"/>
                  </a:lnTo>
                  <a:lnTo>
                    <a:pt x="11453" y="57045"/>
                  </a:lnTo>
                  <a:lnTo>
                    <a:pt x="11453" y="57001"/>
                  </a:lnTo>
                  <a:lnTo>
                    <a:pt x="11233" y="54061"/>
                  </a:lnTo>
                  <a:lnTo>
                    <a:pt x="11233" y="53973"/>
                  </a:lnTo>
                  <a:lnTo>
                    <a:pt x="9829" y="51033"/>
                  </a:lnTo>
                  <a:lnTo>
                    <a:pt x="9610" y="49673"/>
                  </a:lnTo>
                  <a:lnTo>
                    <a:pt x="9785" y="49058"/>
                  </a:lnTo>
                  <a:lnTo>
                    <a:pt x="10049" y="48488"/>
                  </a:lnTo>
                  <a:lnTo>
                    <a:pt x="10531" y="48137"/>
                  </a:lnTo>
                  <a:lnTo>
                    <a:pt x="11058" y="48005"/>
                  </a:lnTo>
                  <a:lnTo>
                    <a:pt x="13822" y="49146"/>
                  </a:lnTo>
                  <a:lnTo>
                    <a:pt x="15314" y="49629"/>
                  </a:lnTo>
                  <a:lnTo>
                    <a:pt x="17508" y="50989"/>
                  </a:lnTo>
                  <a:lnTo>
                    <a:pt x="21107" y="52876"/>
                  </a:lnTo>
                  <a:lnTo>
                    <a:pt x="21150" y="52876"/>
                  </a:lnTo>
                  <a:lnTo>
                    <a:pt x="22862" y="53490"/>
                  </a:lnTo>
                  <a:lnTo>
                    <a:pt x="22950" y="53490"/>
                  </a:lnTo>
                  <a:lnTo>
                    <a:pt x="24047" y="53446"/>
                  </a:lnTo>
                  <a:lnTo>
                    <a:pt x="24090" y="53446"/>
                  </a:lnTo>
                  <a:lnTo>
                    <a:pt x="27689" y="52700"/>
                  </a:lnTo>
                  <a:lnTo>
                    <a:pt x="29268" y="52525"/>
                  </a:lnTo>
                  <a:lnTo>
                    <a:pt x="29312" y="52525"/>
                  </a:lnTo>
                  <a:lnTo>
                    <a:pt x="29356" y="52481"/>
                  </a:lnTo>
                  <a:lnTo>
                    <a:pt x="29400" y="52393"/>
                  </a:lnTo>
                  <a:lnTo>
                    <a:pt x="29400" y="52349"/>
                  </a:lnTo>
                  <a:lnTo>
                    <a:pt x="29400" y="52262"/>
                  </a:lnTo>
                  <a:lnTo>
                    <a:pt x="29356" y="52218"/>
                  </a:lnTo>
                  <a:lnTo>
                    <a:pt x="29268" y="52174"/>
                  </a:lnTo>
                  <a:lnTo>
                    <a:pt x="29224" y="52174"/>
                  </a:lnTo>
                  <a:lnTo>
                    <a:pt x="27645" y="52349"/>
                  </a:lnTo>
                  <a:lnTo>
                    <a:pt x="27601" y="52349"/>
                  </a:lnTo>
                  <a:lnTo>
                    <a:pt x="24047" y="53095"/>
                  </a:lnTo>
                  <a:lnTo>
                    <a:pt x="22950" y="53139"/>
                  </a:lnTo>
                  <a:lnTo>
                    <a:pt x="21282" y="52525"/>
                  </a:lnTo>
                  <a:lnTo>
                    <a:pt x="17684" y="50682"/>
                  </a:lnTo>
                  <a:lnTo>
                    <a:pt x="15490" y="49322"/>
                  </a:lnTo>
                  <a:lnTo>
                    <a:pt x="15446" y="49278"/>
                  </a:lnTo>
                  <a:lnTo>
                    <a:pt x="13910" y="48795"/>
                  </a:lnTo>
                  <a:lnTo>
                    <a:pt x="11146" y="47654"/>
                  </a:lnTo>
                  <a:lnTo>
                    <a:pt x="11014" y="47654"/>
                  </a:lnTo>
                  <a:lnTo>
                    <a:pt x="10400" y="47786"/>
                  </a:lnTo>
                  <a:lnTo>
                    <a:pt x="10356" y="47830"/>
                  </a:lnTo>
                  <a:lnTo>
                    <a:pt x="9829" y="48269"/>
                  </a:lnTo>
                  <a:lnTo>
                    <a:pt x="9785" y="48312"/>
                  </a:lnTo>
                  <a:lnTo>
                    <a:pt x="9434" y="48883"/>
                  </a:lnTo>
                  <a:lnTo>
                    <a:pt x="9434" y="48927"/>
                  </a:lnTo>
                  <a:lnTo>
                    <a:pt x="9259" y="49629"/>
                  </a:lnTo>
                  <a:lnTo>
                    <a:pt x="9259" y="49673"/>
                  </a:lnTo>
                  <a:lnTo>
                    <a:pt x="9478" y="51121"/>
                  </a:lnTo>
                  <a:lnTo>
                    <a:pt x="9478" y="51165"/>
                  </a:lnTo>
                  <a:lnTo>
                    <a:pt x="10882" y="54105"/>
                  </a:lnTo>
                  <a:lnTo>
                    <a:pt x="11102" y="57001"/>
                  </a:lnTo>
                  <a:lnTo>
                    <a:pt x="10839" y="58317"/>
                  </a:lnTo>
                  <a:lnTo>
                    <a:pt x="10005" y="59853"/>
                  </a:lnTo>
                  <a:lnTo>
                    <a:pt x="9478" y="60336"/>
                  </a:lnTo>
                  <a:lnTo>
                    <a:pt x="8206" y="60774"/>
                  </a:lnTo>
                  <a:lnTo>
                    <a:pt x="5748" y="57878"/>
                  </a:lnTo>
                  <a:lnTo>
                    <a:pt x="5704" y="57834"/>
                  </a:lnTo>
                  <a:lnTo>
                    <a:pt x="1799" y="54719"/>
                  </a:lnTo>
                  <a:lnTo>
                    <a:pt x="527" y="52832"/>
                  </a:lnTo>
                  <a:lnTo>
                    <a:pt x="351" y="52306"/>
                  </a:lnTo>
                  <a:lnTo>
                    <a:pt x="1009" y="49541"/>
                  </a:lnTo>
                  <a:lnTo>
                    <a:pt x="1404" y="47040"/>
                  </a:lnTo>
                  <a:lnTo>
                    <a:pt x="1404" y="46996"/>
                  </a:lnTo>
                  <a:lnTo>
                    <a:pt x="878" y="43354"/>
                  </a:lnTo>
                  <a:lnTo>
                    <a:pt x="2852" y="43135"/>
                  </a:lnTo>
                  <a:lnTo>
                    <a:pt x="2896" y="43135"/>
                  </a:lnTo>
                  <a:lnTo>
                    <a:pt x="3730" y="42827"/>
                  </a:lnTo>
                  <a:lnTo>
                    <a:pt x="3774" y="42784"/>
                  </a:lnTo>
                  <a:lnTo>
                    <a:pt x="4388" y="42125"/>
                  </a:lnTo>
                  <a:lnTo>
                    <a:pt x="4388" y="42081"/>
                  </a:lnTo>
                  <a:lnTo>
                    <a:pt x="4739" y="41116"/>
                  </a:lnTo>
                  <a:lnTo>
                    <a:pt x="4739" y="41072"/>
                  </a:lnTo>
                  <a:lnTo>
                    <a:pt x="4871" y="39975"/>
                  </a:lnTo>
                  <a:lnTo>
                    <a:pt x="4695" y="36728"/>
                  </a:lnTo>
                  <a:lnTo>
                    <a:pt x="4959" y="34841"/>
                  </a:lnTo>
                  <a:lnTo>
                    <a:pt x="5792" y="31550"/>
                  </a:lnTo>
                  <a:lnTo>
                    <a:pt x="6319" y="30058"/>
                  </a:lnTo>
                  <a:lnTo>
                    <a:pt x="7109" y="29444"/>
                  </a:lnTo>
                  <a:lnTo>
                    <a:pt x="10005" y="28040"/>
                  </a:lnTo>
                  <a:lnTo>
                    <a:pt x="10049" y="27996"/>
                  </a:lnTo>
                  <a:lnTo>
                    <a:pt x="10093" y="27908"/>
                  </a:lnTo>
                  <a:lnTo>
                    <a:pt x="10224" y="27162"/>
                  </a:lnTo>
                  <a:lnTo>
                    <a:pt x="10224" y="27118"/>
                  </a:lnTo>
                  <a:lnTo>
                    <a:pt x="9785" y="24573"/>
                  </a:lnTo>
                  <a:lnTo>
                    <a:pt x="10049" y="23388"/>
                  </a:lnTo>
                  <a:lnTo>
                    <a:pt x="12330" y="20536"/>
                  </a:lnTo>
                  <a:lnTo>
                    <a:pt x="15973" y="16543"/>
                  </a:lnTo>
                  <a:lnTo>
                    <a:pt x="19000" y="12901"/>
                  </a:lnTo>
                  <a:lnTo>
                    <a:pt x="21809" y="8996"/>
                  </a:lnTo>
                  <a:lnTo>
                    <a:pt x="21809" y="8952"/>
                  </a:lnTo>
                  <a:lnTo>
                    <a:pt x="23783" y="5178"/>
                  </a:lnTo>
                  <a:lnTo>
                    <a:pt x="25187" y="3072"/>
                  </a:lnTo>
                  <a:lnTo>
                    <a:pt x="25231" y="3028"/>
                  </a:lnTo>
                  <a:lnTo>
                    <a:pt x="25582" y="1624"/>
                  </a:lnTo>
                  <a:lnTo>
                    <a:pt x="26241" y="220"/>
                  </a:lnTo>
                  <a:lnTo>
                    <a:pt x="26241" y="176"/>
                  </a:lnTo>
                  <a:lnTo>
                    <a:pt x="26241" y="88"/>
                  </a:lnTo>
                  <a:lnTo>
                    <a:pt x="26197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625700" y="691450"/>
              <a:ext cx="766825" cy="1557775"/>
            </a:xfrm>
            <a:custGeom>
              <a:avLst/>
              <a:gdLst/>
              <a:ahLst/>
              <a:cxnLst/>
              <a:rect l="l" t="t" r="r" b="b"/>
              <a:pathLst>
                <a:path w="30673" h="62311" extrusionOk="0">
                  <a:moveTo>
                    <a:pt x="27030" y="0"/>
                  </a:moveTo>
                  <a:lnTo>
                    <a:pt x="26987" y="44"/>
                  </a:lnTo>
                  <a:lnTo>
                    <a:pt x="26943" y="88"/>
                  </a:lnTo>
                  <a:lnTo>
                    <a:pt x="26416" y="922"/>
                  </a:lnTo>
                  <a:lnTo>
                    <a:pt x="26416" y="966"/>
                  </a:lnTo>
                  <a:lnTo>
                    <a:pt x="25626" y="3028"/>
                  </a:lnTo>
                  <a:lnTo>
                    <a:pt x="23081" y="6846"/>
                  </a:lnTo>
                  <a:lnTo>
                    <a:pt x="21502" y="8952"/>
                  </a:lnTo>
                  <a:lnTo>
                    <a:pt x="19615" y="11629"/>
                  </a:lnTo>
                  <a:lnTo>
                    <a:pt x="17772" y="13998"/>
                  </a:lnTo>
                  <a:lnTo>
                    <a:pt x="14481" y="17684"/>
                  </a:lnTo>
                  <a:lnTo>
                    <a:pt x="10531" y="22511"/>
                  </a:lnTo>
                  <a:lnTo>
                    <a:pt x="10531" y="22555"/>
                  </a:lnTo>
                  <a:lnTo>
                    <a:pt x="10049" y="23915"/>
                  </a:lnTo>
                  <a:lnTo>
                    <a:pt x="10049" y="23959"/>
                  </a:lnTo>
                  <a:lnTo>
                    <a:pt x="10136" y="27162"/>
                  </a:lnTo>
                  <a:lnTo>
                    <a:pt x="7065" y="28961"/>
                  </a:lnTo>
                  <a:lnTo>
                    <a:pt x="6977" y="29005"/>
                  </a:lnTo>
                  <a:lnTo>
                    <a:pt x="6451" y="29971"/>
                  </a:lnTo>
                  <a:lnTo>
                    <a:pt x="6407" y="30014"/>
                  </a:lnTo>
                  <a:lnTo>
                    <a:pt x="5310" y="33393"/>
                  </a:lnTo>
                  <a:lnTo>
                    <a:pt x="4608" y="36377"/>
                  </a:lnTo>
                  <a:lnTo>
                    <a:pt x="3905" y="40239"/>
                  </a:lnTo>
                  <a:lnTo>
                    <a:pt x="3554" y="40414"/>
                  </a:lnTo>
                  <a:lnTo>
                    <a:pt x="1009" y="40941"/>
                  </a:lnTo>
                  <a:lnTo>
                    <a:pt x="878" y="41028"/>
                  </a:lnTo>
                  <a:lnTo>
                    <a:pt x="527" y="41467"/>
                  </a:lnTo>
                  <a:lnTo>
                    <a:pt x="483" y="41555"/>
                  </a:lnTo>
                  <a:lnTo>
                    <a:pt x="395" y="43003"/>
                  </a:lnTo>
                  <a:lnTo>
                    <a:pt x="395" y="43091"/>
                  </a:lnTo>
                  <a:lnTo>
                    <a:pt x="1316" y="45241"/>
                  </a:lnTo>
                  <a:lnTo>
                    <a:pt x="1360" y="46689"/>
                  </a:lnTo>
                  <a:lnTo>
                    <a:pt x="527" y="51998"/>
                  </a:lnTo>
                  <a:lnTo>
                    <a:pt x="0" y="53798"/>
                  </a:lnTo>
                  <a:lnTo>
                    <a:pt x="0" y="53841"/>
                  </a:lnTo>
                  <a:lnTo>
                    <a:pt x="219" y="56518"/>
                  </a:lnTo>
                  <a:lnTo>
                    <a:pt x="307" y="56650"/>
                  </a:lnTo>
                  <a:lnTo>
                    <a:pt x="1843" y="58054"/>
                  </a:lnTo>
                  <a:lnTo>
                    <a:pt x="4608" y="60424"/>
                  </a:lnTo>
                  <a:lnTo>
                    <a:pt x="5354" y="61521"/>
                  </a:lnTo>
                  <a:lnTo>
                    <a:pt x="5397" y="61564"/>
                  </a:lnTo>
                  <a:lnTo>
                    <a:pt x="6451" y="62179"/>
                  </a:lnTo>
                  <a:lnTo>
                    <a:pt x="6494" y="62179"/>
                  </a:lnTo>
                  <a:lnTo>
                    <a:pt x="8118" y="62310"/>
                  </a:lnTo>
                  <a:lnTo>
                    <a:pt x="9127" y="62310"/>
                  </a:lnTo>
                  <a:lnTo>
                    <a:pt x="9742" y="62223"/>
                  </a:lnTo>
                  <a:lnTo>
                    <a:pt x="10268" y="62135"/>
                  </a:lnTo>
                  <a:lnTo>
                    <a:pt x="10707" y="62003"/>
                  </a:lnTo>
                  <a:lnTo>
                    <a:pt x="11146" y="61828"/>
                  </a:lnTo>
                  <a:lnTo>
                    <a:pt x="11497" y="61608"/>
                  </a:lnTo>
                  <a:lnTo>
                    <a:pt x="11848" y="61389"/>
                  </a:lnTo>
                  <a:lnTo>
                    <a:pt x="12155" y="61082"/>
                  </a:lnTo>
                  <a:lnTo>
                    <a:pt x="12418" y="60731"/>
                  </a:lnTo>
                  <a:lnTo>
                    <a:pt x="12638" y="60336"/>
                  </a:lnTo>
                  <a:lnTo>
                    <a:pt x="12813" y="59897"/>
                  </a:lnTo>
                  <a:lnTo>
                    <a:pt x="13033" y="59458"/>
                  </a:lnTo>
                  <a:lnTo>
                    <a:pt x="13164" y="58932"/>
                  </a:lnTo>
                  <a:lnTo>
                    <a:pt x="13296" y="58361"/>
                  </a:lnTo>
                  <a:lnTo>
                    <a:pt x="13559" y="57089"/>
                  </a:lnTo>
                  <a:lnTo>
                    <a:pt x="13559" y="57045"/>
                  </a:lnTo>
                  <a:lnTo>
                    <a:pt x="13428" y="54456"/>
                  </a:lnTo>
                  <a:lnTo>
                    <a:pt x="13384" y="54368"/>
                  </a:lnTo>
                  <a:lnTo>
                    <a:pt x="11936" y="50901"/>
                  </a:lnTo>
                  <a:lnTo>
                    <a:pt x="12023" y="50068"/>
                  </a:lnTo>
                  <a:lnTo>
                    <a:pt x="12462" y="49497"/>
                  </a:lnTo>
                  <a:lnTo>
                    <a:pt x="12769" y="49453"/>
                  </a:lnTo>
                  <a:lnTo>
                    <a:pt x="15007" y="50199"/>
                  </a:lnTo>
                  <a:lnTo>
                    <a:pt x="16587" y="50682"/>
                  </a:lnTo>
                  <a:lnTo>
                    <a:pt x="18913" y="52042"/>
                  </a:lnTo>
                  <a:lnTo>
                    <a:pt x="22511" y="53973"/>
                  </a:lnTo>
                  <a:lnTo>
                    <a:pt x="22555" y="53973"/>
                  </a:lnTo>
                  <a:lnTo>
                    <a:pt x="23871" y="54456"/>
                  </a:lnTo>
                  <a:lnTo>
                    <a:pt x="23959" y="54500"/>
                  </a:lnTo>
                  <a:lnTo>
                    <a:pt x="25144" y="54412"/>
                  </a:lnTo>
                  <a:lnTo>
                    <a:pt x="29663" y="53578"/>
                  </a:lnTo>
                  <a:lnTo>
                    <a:pt x="30365" y="53534"/>
                  </a:lnTo>
                  <a:lnTo>
                    <a:pt x="30409" y="53534"/>
                  </a:lnTo>
                  <a:lnTo>
                    <a:pt x="30541" y="53490"/>
                  </a:lnTo>
                  <a:lnTo>
                    <a:pt x="30629" y="53447"/>
                  </a:lnTo>
                  <a:lnTo>
                    <a:pt x="30629" y="53403"/>
                  </a:lnTo>
                  <a:lnTo>
                    <a:pt x="30673" y="53315"/>
                  </a:lnTo>
                  <a:lnTo>
                    <a:pt x="30673" y="53271"/>
                  </a:lnTo>
                  <a:lnTo>
                    <a:pt x="30629" y="53183"/>
                  </a:lnTo>
                  <a:lnTo>
                    <a:pt x="30541" y="53139"/>
                  </a:lnTo>
                  <a:lnTo>
                    <a:pt x="30409" y="53139"/>
                  </a:lnTo>
                  <a:lnTo>
                    <a:pt x="30322" y="53183"/>
                  </a:lnTo>
                  <a:lnTo>
                    <a:pt x="29663" y="53227"/>
                  </a:lnTo>
                  <a:lnTo>
                    <a:pt x="29619" y="53227"/>
                  </a:lnTo>
                  <a:lnTo>
                    <a:pt x="25100" y="54061"/>
                  </a:lnTo>
                  <a:lnTo>
                    <a:pt x="23959" y="54149"/>
                  </a:lnTo>
                  <a:lnTo>
                    <a:pt x="22686" y="53666"/>
                  </a:lnTo>
                  <a:lnTo>
                    <a:pt x="19088" y="51735"/>
                  </a:lnTo>
                  <a:lnTo>
                    <a:pt x="16719" y="50375"/>
                  </a:lnTo>
                  <a:lnTo>
                    <a:pt x="16719" y="50331"/>
                  </a:lnTo>
                  <a:lnTo>
                    <a:pt x="15095" y="49892"/>
                  </a:lnTo>
                  <a:lnTo>
                    <a:pt x="12813" y="49102"/>
                  </a:lnTo>
                  <a:lnTo>
                    <a:pt x="12725" y="49102"/>
                  </a:lnTo>
                  <a:lnTo>
                    <a:pt x="12331" y="49190"/>
                  </a:lnTo>
                  <a:lnTo>
                    <a:pt x="12243" y="49234"/>
                  </a:lnTo>
                  <a:lnTo>
                    <a:pt x="11716" y="49892"/>
                  </a:lnTo>
                  <a:lnTo>
                    <a:pt x="11672" y="49980"/>
                  </a:lnTo>
                  <a:lnTo>
                    <a:pt x="11585" y="50901"/>
                  </a:lnTo>
                  <a:lnTo>
                    <a:pt x="11628" y="50989"/>
                  </a:lnTo>
                  <a:lnTo>
                    <a:pt x="13076" y="54500"/>
                  </a:lnTo>
                  <a:lnTo>
                    <a:pt x="13208" y="57045"/>
                  </a:lnTo>
                  <a:lnTo>
                    <a:pt x="12989" y="58273"/>
                  </a:lnTo>
                  <a:lnTo>
                    <a:pt x="12857" y="58800"/>
                  </a:lnTo>
                  <a:lnTo>
                    <a:pt x="12725" y="59327"/>
                  </a:lnTo>
                  <a:lnTo>
                    <a:pt x="12550" y="59765"/>
                  </a:lnTo>
                  <a:lnTo>
                    <a:pt x="12331" y="60160"/>
                  </a:lnTo>
                  <a:lnTo>
                    <a:pt x="12111" y="60555"/>
                  </a:lnTo>
                  <a:lnTo>
                    <a:pt x="11892" y="60862"/>
                  </a:lnTo>
                  <a:lnTo>
                    <a:pt x="11585" y="61126"/>
                  </a:lnTo>
                  <a:lnTo>
                    <a:pt x="11277" y="61389"/>
                  </a:lnTo>
                  <a:lnTo>
                    <a:pt x="10882" y="61564"/>
                  </a:lnTo>
                  <a:lnTo>
                    <a:pt x="10444" y="61740"/>
                  </a:lnTo>
                  <a:lnTo>
                    <a:pt x="9961" y="61828"/>
                  </a:lnTo>
                  <a:lnTo>
                    <a:pt x="9434" y="61915"/>
                  </a:lnTo>
                  <a:lnTo>
                    <a:pt x="8820" y="61959"/>
                  </a:lnTo>
                  <a:lnTo>
                    <a:pt x="8118" y="61959"/>
                  </a:lnTo>
                  <a:lnTo>
                    <a:pt x="6582" y="61828"/>
                  </a:lnTo>
                  <a:lnTo>
                    <a:pt x="5617" y="61301"/>
                  </a:lnTo>
                  <a:lnTo>
                    <a:pt x="4871" y="60204"/>
                  </a:lnTo>
                  <a:lnTo>
                    <a:pt x="4827" y="60160"/>
                  </a:lnTo>
                  <a:lnTo>
                    <a:pt x="2062" y="57791"/>
                  </a:lnTo>
                  <a:lnTo>
                    <a:pt x="571" y="56430"/>
                  </a:lnTo>
                  <a:lnTo>
                    <a:pt x="351" y="53841"/>
                  </a:lnTo>
                  <a:lnTo>
                    <a:pt x="878" y="52086"/>
                  </a:lnTo>
                  <a:lnTo>
                    <a:pt x="1711" y="46733"/>
                  </a:lnTo>
                  <a:lnTo>
                    <a:pt x="1668" y="45197"/>
                  </a:lnTo>
                  <a:lnTo>
                    <a:pt x="1624" y="45153"/>
                  </a:lnTo>
                  <a:lnTo>
                    <a:pt x="746" y="43003"/>
                  </a:lnTo>
                  <a:lnTo>
                    <a:pt x="834" y="41643"/>
                  </a:lnTo>
                  <a:lnTo>
                    <a:pt x="1141" y="41292"/>
                  </a:lnTo>
                  <a:lnTo>
                    <a:pt x="3642" y="40765"/>
                  </a:lnTo>
                  <a:lnTo>
                    <a:pt x="3686" y="40721"/>
                  </a:lnTo>
                  <a:lnTo>
                    <a:pt x="4125" y="40502"/>
                  </a:lnTo>
                  <a:lnTo>
                    <a:pt x="4169" y="40458"/>
                  </a:lnTo>
                  <a:lnTo>
                    <a:pt x="4213" y="40370"/>
                  </a:lnTo>
                  <a:lnTo>
                    <a:pt x="4959" y="36465"/>
                  </a:lnTo>
                  <a:lnTo>
                    <a:pt x="5661" y="33525"/>
                  </a:lnTo>
                  <a:lnTo>
                    <a:pt x="6758" y="30146"/>
                  </a:lnTo>
                  <a:lnTo>
                    <a:pt x="7284" y="29225"/>
                  </a:lnTo>
                  <a:lnTo>
                    <a:pt x="10444" y="27382"/>
                  </a:lnTo>
                  <a:lnTo>
                    <a:pt x="10488" y="27338"/>
                  </a:lnTo>
                  <a:lnTo>
                    <a:pt x="10531" y="27250"/>
                  </a:lnTo>
                  <a:lnTo>
                    <a:pt x="10400" y="24003"/>
                  </a:lnTo>
                  <a:lnTo>
                    <a:pt x="10839" y="22686"/>
                  </a:lnTo>
                  <a:lnTo>
                    <a:pt x="14744" y="17903"/>
                  </a:lnTo>
                  <a:lnTo>
                    <a:pt x="18035" y="14218"/>
                  </a:lnTo>
                  <a:lnTo>
                    <a:pt x="19922" y="11804"/>
                  </a:lnTo>
                  <a:lnTo>
                    <a:pt x="21765" y="9171"/>
                  </a:lnTo>
                  <a:lnTo>
                    <a:pt x="23388" y="7065"/>
                  </a:lnTo>
                  <a:lnTo>
                    <a:pt x="25933" y="3204"/>
                  </a:lnTo>
                  <a:lnTo>
                    <a:pt x="25933" y="3160"/>
                  </a:lnTo>
                  <a:lnTo>
                    <a:pt x="26723" y="1097"/>
                  </a:lnTo>
                  <a:lnTo>
                    <a:pt x="27250" y="264"/>
                  </a:lnTo>
                  <a:lnTo>
                    <a:pt x="27250" y="220"/>
                  </a:lnTo>
                  <a:lnTo>
                    <a:pt x="27250" y="132"/>
                  </a:lnTo>
                  <a:lnTo>
                    <a:pt x="27206" y="88"/>
                  </a:lnTo>
                  <a:lnTo>
                    <a:pt x="27162" y="44"/>
                  </a:lnTo>
                  <a:lnTo>
                    <a:pt x="2711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3681625" y="1993600"/>
              <a:ext cx="702125" cy="310475"/>
            </a:xfrm>
            <a:custGeom>
              <a:avLst/>
              <a:gdLst/>
              <a:ahLst/>
              <a:cxnLst/>
              <a:rect l="l" t="t" r="r" b="b"/>
              <a:pathLst>
                <a:path w="28085" h="12419" extrusionOk="0">
                  <a:moveTo>
                    <a:pt x="12288" y="0"/>
                  </a:moveTo>
                  <a:lnTo>
                    <a:pt x="12200" y="44"/>
                  </a:lnTo>
                  <a:lnTo>
                    <a:pt x="11717" y="307"/>
                  </a:lnTo>
                  <a:lnTo>
                    <a:pt x="11673" y="351"/>
                  </a:lnTo>
                  <a:lnTo>
                    <a:pt x="11629" y="395"/>
                  </a:lnTo>
                  <a:lnTo>
                    <a:pt x="11542" y="922"/>
                  </a:lnTo>
                  <a:lnTo>
                    <a:pt x="11542" y="1009"/>
                  </a:lnTo>
                  <a:lnTo>
                    <a:pt x="12200" y="4169"/>
                  </a:lnTo>
                  <a:lnTo>
                    <a:pt x="12068" y="6056"/>
                  </a:lnTo>
                  <a:lnTo>
                    <a:pt x="11191" y="9127"/>
                  </a:lnTo>
                  <a:lnTo>
                    <a:pt x="10313" y="11102"/>
                  </a:lnTo>
                  <a:lnTo>
                    <a:pt x="10050" y="11409"/>
                  </a:lnTo>
                  <a:lnTo>
                    <a:pt x="5267" y="11892"/>
                  </a:lnTo>
                  <a:lnTo>
                    <a:pt x="133" y="12067"/>
                  </a:lnTo>
                  <a:lnTo>
                    <a:pt x="89" y="12067"/>
                  </a:lnTo>
                  <a:lnTo>
                    <a:pt x="45" y="12111"/>
                  </a:lnTo>
                  <a:lnTo>
                    <a:pt x="1" y="12155"/>
                  </a:lnTo>
                  <a:lnTo>
                    <a:pt x="1" y="12243"/>
                  </a:lnTo>
                  <a:lnTo>
                    <a:pt x="1" y="12287"/>
                  </a:lnTo>
                  <a:lnTo>
                    <a:pt x="45" y="12375"/>
                  </a:lnTo>
                  <a:lnTo>
                    <a:pt x="89" y="12418"/>
                  </a:lnTo>
                  <a:lnTo>
                    <a:pt x="177" y="12418"/>
                  </a:lnTo>
                  <a:lnTo>
                    <a:pt x="5311" y="12243"/>
                  </a:lnTo>
                  <a:lnTo>
                    <a:pt x="10137" y="11716"/>
                  </a:lnTo>
                  <a:lnTo>
                    <a:pt x="10225" y="11672"/>
                  </a:lnTo>
                  <a:lnTo>
                    <a:pt x="10576" y="11365"/>
                  </a:lnTo>
                  <a:lnTo>
                    <a:pt x="10620" y="11277"/>
                  </a:lnTo>
                  <a:lnTo>
                    <a:pt x="11498" y="9259"/>
                  </a:lnTo>
                  <a:lnTo>
                    <a:pt x="12419" y="6143"/>
                  </a:lnTo>
                  <a:lnTo>
                    <a:pt x="12419" y="6100"/>
                  </a:lnTo>
                  <a:lnTo>
                    <a:pt x="12551" y="4169"/>
                  </a:lnTo>
                  <a:lnTo>
                    <a:pt x="12507" y="4125"/>
                  </a:lnTo>
                  <a:lnTo>
                    <a:pt x="11893" y="966"/>
                  </a:lnTo>
                  <a:lnTo>
                    <a:pt x="11980" y="571"/>
                  </a:lnTo>
                  <a:lnTo>
                    <a:pt x="12288" y="351"/>
                  </a:lnTo>
                  <a:lnTo>
                    <a:pt x="13516" y="483"/>
                  </a:lnTo>
                  <a:lnTo>
                    <a:pt x="14306" y="790"/>
                  </a:lnTo>
                  <a:lnTo>
                    <a:pt x="16281" y="1931"/>
                  </a:lnTo>
                  <a:lnTo>
                    <a:pt x="20054" y="3993"/>
                  </a:lnTo>
                  <a:lnTo>
                    <a:pt x="20098" y="4037"/>
                  </a:lnTo>
                  <a:lnTo>
                    <a:pt x="21371" y="4432"/>
                  </a:lnTo>
                  <a:lnTo>
                    <a:pt x="21415" y="4432"/>
                  </a:lnTo>
                  <a:lnTo>
                    <a:pt x="22205" y="4476"/>
                  </a:lnTo>
                  <a:lnTo>
                    <a:pt x="22292" y="4432"/>
                  </a:lnTo>
                  <a:lnTo>
                    <a:pt x="23082" y="4169"/>
                  </a:lnTo>
                  <a:lnTo>
                    <a:pt x="27821" y="3028"/>
                  </a:lnTo>
                  <a:lnTo>
                    <a:pt x="27865" y="2984"/>
                  </a:lnTo>
                  <a:lnTo>
                    <a:pt x="27997" y="2896"/>
                  </a:lnTo>
                  <a:lnTo>
                    <a:pt x="28041" y="2852"/>
                  </a:lnTo>
                  <a:lnTo>
                    <a:pt x="28085" y="2809"/>
                  </a:lnTo>
                  <a:lnTo>
                    <a:pt x="28085" y="2721"/>
                  </a:lnTo>
                  <a:lnTo>
                    <a:pt x="28041" y="2677"/>
                  </a:lnTo>
                  <a:lnTo>
                    <a:pt x="27997" y="2633"/>
                  </a:lnTo>
                  <a:lnTo>
                    <a:pt x="27909" y="2589"/>
                  </a:lnTo>
                  <a:lnTo>
                    <a:pt x="27865" y="2589"/>
                  </a:lnTo>
                  <a:lnTo>
                    <a:pt x="27777" y="2633"/>
                  </a:lnTo>
                  <a:lnTo>
                    <a:pt x="27690" y="2677"/>
                  </a:lnTo>
                  <a:lnTo>
                    <a:pt x="22994" y="3818"/>
                  </a:lnTo>
                  <a:lnTo>
                    <a:pt x="22951" y="3818"/>
                  </a:lnTo>
                  <a:lnTo>
                    <a:pt x="22205" y="4125"/>
                  </a:lnTo>
                  <a:lnTo>
                    <a:pt x="21459" y="4081"/>
                  </a:lnTo>
                  <a:lnTo>
                    <a:pt x="20230" y="3686"/>
                  </a:lnTo>
                  <a:lnTo>
                    <a:pt x="16456" y="1624"/>
                  </a:lnTo>
                  <a:lnTo>
                    <a:pt x="14482" y="483"/>
                  </a:lnTo>
                  <a:lnTo>
                    <a:pt x="14438" y="483"/>
                  </a:lnTo>
                  <a:lnTo>
                    <a:pt x="13604" y="132"/>
                  </a:lnTo>
                  <a:lnTo>
                    <a:pt x="13560" y="132"/>
                  </a:lnTo>
                  <a:lnTo>
                    <a:pt x="122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1"/>
            <p:cNvSpPr/>
            <p:nvPr/>
          </p:nvSpPr>
          <p:spPr>
            <a:xfrm>
              <a:off x="3646525" y="689250"/>
              <a:ext cx="639600" cy="988425"/>
            </a:xfrm>
            <a:custGeom>
              <a:avLst/>
              <a:gdLst/>
              <a:ahLst/>
              <a:cxnLst/>
              <a:rect l="l" t="t" r="r" b="b"/>
              <a:pathLst>
                <a:path w="25584" h="39537" extrusionOk="0">
                  <a:moveTo>
                    <a:pt x="25320" y="1"/>
                  </a:moveTo>
                  <a:lnTo>
                    <a:pt x="25276" y="44"/>
                  </a:lnTo>
                  <a:lnTo>
                    <a:pt x="23828" y="2326"/>
                  </a:lnTo>
                  <a:lnTo>
                    <a:pt x="22687" y="3248"/>
                  </a:lnTo>
                  <a:lnTo>
                    <a:pt x="20317" y="5529"/>
                  </a:lnTo>
                  <a:lnTo>
                    <a:pt x="20274" y="5573"/>
                  </a:lnTo>
                  <a:lnTo>
                    <a:pt x="18782" y="7767"/>
                  </a:lnTo>
                  <a:lnTo>
                    <a:pt x="15359" y="12375"/>
                  </a:lnTo>
                  <a:lnTo>
                    <a:pt x="13428" y="14744"/>
                  </a:lnTo>
                  <a:lnTo>
                    <a:pt x="10927" y="17553"/>
                  </a:lnTo>
                  <a:lnTo>
                    <a:pt x="8733" y="20273"/>
                  </a:lnTo>
                  <a:lnTo>
                    <a:pt x="8689" y="20317"/>
                  </a:lnTo>
                  <a:lnTo>
                    <a:pt x="7768" y="21853"/>
                  </a:lnTo>
                  <a:lnTo>
                    <a:pt x="7768" y="21941"/>
                  </a:lnTo>
                  <a:lnTo>
                    <a:pt x="7460" y="23433"/>
                  </a:lnTo>
                  <a:lnTo>
                    <a:pt x="7460" y="23477"/>
                  </a:lnTo>
                  <a:lnTo>
                    <a:pt x="7417" y="25451"/>
                  </a:lnTo>
                  <a:lnTo>
                    <a:pt x="6758" y="26285"/>
                  </a:lnTo>
                  <a:lnTo>
                    <a:pt x="4564" y="27952"/>
                  </a:lnTo>
                  <a:lnTo>
                    <a:pt x="4477" y="28040"/>
                  </a:lnTo>
                  <a:lnTo>
                    <a:pt x="3731" y="29488"/>
                  </a:lnTo>
                  <a:lnTo>
                    <a:pt x="2809" y="32165"/>
                  </a:lnTo>
                  <a:lnTo>
                    <a:pt x="966" y="38703"/>
                  </a:lnTo>
                  <a:lnTo>
                    <a:pt x="440" y="39186"/>
                  </a:lnTo>
                  <a:lnTo>
                    <a:pt x="220" y="39142"/>
                  </a:lnTo>
                  <a:lnTo>
                    <a:pt x="89" y="39142"/>
                  </a:lnTo>
                  <a:lnTo>
                    <a:pt x="45" y="39230"/>
                  </a:lnTo>
                  <a:lnTo>
                    <a:pt x="1" y="39273"/>
                  </a:lnTo>
                  <a:lnTo>
                    <a:pt x="1" y="39361"/>
                  </a:lnTo>
                  <a:lnTo>
                    <a:pt x="45" y="39405"/>
                  </a:lnTo>
                  <a:lnTo>
                    <a:pt x="89" y="39449"/>
                  </a:lnTo>
                  <a:lnTo>
                    <a:pt x="132" y="39493"/>
                  </a:lnTo>
                  <a:lnTo>
                    <a:pt x="440" y="39537"/>
                  </a:lnTo>
                  <a:lnTo>
                    <a:pt x="483" y="39537"/>
                  </a:lnTo>
                  <a:lnTo>
                    <a:pt x="571" y="39493"/>
                  </a:lnTo>
                  <a:lnTo>
                    <a:pt x="1229" y="38966"/>
                  </a:lnTo>
                  <a:lnTo>
                    <a:pt x="1317" y="38835"/>
                  </a:lnTo>
                  <a:lnTo>
                    <a:pt x="3116" y="32253"/>
                  </a:lnTo>
                  <a:lnTo>
                    <a:pt x="4082" y="29620"/>
                  </a:lnTo>
                  <a:lnTo>
                    <a:pt x="4784" y="28216"/>
                  </a:lnTo>
                  <a:lnTo>
                    <a:pt x="7022" y="26548"/>
                  </a:lnTo>
                  <a:lnTo>
                    <a:pt x="7066" y="26548"/>
                  </a:lnTo>
                  <a:lnTo>
                    <a:pt x="7724" y="25627"/>
                  </a:lnTo>
                  <a:lnTo>
                    <a:pt x="7768" y="25495"/>
                  </a:lnTo>
                  <a:lnTo>
                    <a:pt x="7812" y="23520"/>
                  </a:lnTo>
                  <a:lnTo>
                    <a:pt x="8119" y="22028"/>
                  </a:lnTo>
                  <a:lnTo>
                    <a:pt x="8996" y="20493"/>
                  </a:lnTo>
                  <a:lnTo>
                    <a:pt x="11190" y="17772"/>
                  </a:lnTo>
                  <a:lnTo>
                    <a:pt x="13692" y="14964"/>
                  </a:lnTo>
                  <a:lnTo>
                    <a:pt x="15622" y="12594"/>
                  </a:lnTo>
                  <a:lnTo>
                    <a:pt x="19045" y="7987"/>
                  </a:lnTo>
                  <a:lnTo>
                    <a:pt x="20537" y="5749"/>
                  </a:lnTo>
                  <a:lnTo>
                    <a:pt x="22906" y="3511"/>
                  </a:lnTo>
                  <a:lnTo>
                    <a:pt x="24047" y="2589"/>
                  </a:lnTo>
                  <a:lnTo>
                    <a:pt x="24091" y="2546"/>
                  </a:lnTo>
                  <a:lnTo>
                    <a:pt x="25539" y="264"/>
                  </a:lnTo>
                  <a:lnTo>
                    <a:pt x="25583" y="176"/>
                  </a:lnTo>
                  <a:lnTo>
                    <a:pt x="25583" y="132"/>
                  </a:lnTo>
                  <a:lnTo>
                    <a:pt x="25539" y="44"/>
                  </a:lnTo>
                  <a:lnTo>
                    <a:pt x="254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1"/>
            <p:cNvSpPr/>
            <p:nvPr/>
          </p:nvSpPr>
          <p:spPr>
            <a:xfrm>
              <a:off x="3650925" y="2049550"/>
              <a:ext cx="763550" cy="304975"/>
            </a:xfrm>
            <a:custGeom>
              <a:avLst/>
              <a:gdLst/>
              <a:ahLst/>
              <a:cxnLst/>
              <a:rect l="l" t="t" r="r" b="b"/>
              <a:pathLst>
                <a:path w="30542" h="12199" extrusionOk="0">
                  <a:moveTo>
                    <a:pt x="14569" y="0"/>
                  </a:moveTo>
                  <a:lnTo>
                    <a:pt x="14481" y="44"/>
                  </a:lnTo>
                  <a:lnTo>
                    <a:pt x="14437" y="88"/>
                  </a:lnTo>
                  <a:lnTo>
                    <a:pt x="14437" y="176"/>
                  </a:lnTo>
                  <a:lnTo>
                    <a:pt x="14656" y="1668"/>
                  </a:lnTo>
                  <a:lnTo>
                    <a:pt x="14700" y="3598"/>
                  </a:lnTo>
                  <a:lnTo>
                    <a:pt x="13735" y="7240"/>
                  </a:lnTo>
                  <a:lnTo>
                    <a:pt x="13121" y="10444"/>
                  </a:lnTo>
                  <a:lnTo>
                    <a:pt x="12813" y="10926"/>
                  </a:lnTo>
                  <a:lnTo>
                    <a:pt x="12287" y="11190"/>
                  </a:lnTo>
                  <a:lnTo>
                    <a:pt x="7987" y="11541"/>
                  </a:lnTo>
                  <a:lnTo>
                    <a:pt x="4213" y="11760"/>
                  </a:lnTo>
                  <a:lnTo>
                    <a:pt x="176" y="11848"/>
                  </a:lnTo>
                  <a:lnTo>
                    <a:pt x="132" y="11848"/>
                  </a:lnTo>
                  <a:lnTo>
                    <a:pt x="44" y="11892"/>
                  </a:lnTo>
                  <a:lnTo>
                    <a:pt x="44" y="11936"/>
                  </a:lnTo>
                  <a:lnTo>
                    <a:pt x="0" y="12023"/>
                  </a:lnTo>
                  <a:lnTo>
                    <a:pt x="44" y="12067"/>
                  </a:lnTo>
                  <a:lnTo>
                    <a:pt x="88" y="12155"/>
                  </a:lnTo>
                  <a:lnTo>
                    <a:pt x="132" y="12155"/>
                  </a:lnTo>
                  <a:lnTo>
                    <a:pt x="176" y="12199"/>
                  </a:lnTo>
                  <a:lnTo>
                    <a:pt x="4213" y="12111"/>
                  </a:lnTo>
                  <a:lnTo>
                    <a:pt x="8030" y="11892"/>
                  </a:lnTo>
                  <a:lnTo>
                    <a:pt x="12375" y="11541"/>
                  </a:lnTo>
                  <a:lnTo>
                    <a:pt x="12419" y="11541"/>
                  </a:lnTo>
                  <a:lnTo>
                    <a:pt x="13033" y="11234"/>
                  </a:lnTo>
                  <a:lnTo>
                    <a:pt x="13077" y="11190"/>
                  </a:lnTo>
                  <a:lnTo>
                    <a:pt x="13428" y="10619"/>
                  </a:lnTo>
                  <a:lnTo>
                    <a:pt x="13472" y="10575"/>
                  </a:lnTo>
                  <a:lnTo>
                    <a:pt x="14086" y="7328"/>
                  </a:lnTo>
                  <a:lnTo>
                    <a:pt x="15051" y="3686"/>
                  </a:lnTo>
                  <a:lnTo>
                    <a:pt x="15051" y="3642"/>
                  </a:lnTo>
                  <a:lnTo>
                    <a:pt x="15007" y="1624"/>
                  </a:lnTo>
                  <a:lnTo>
                    <a:pt x="14832" y="395"/>
                  </a:lnTo>
                  <a:lnTo>
                    <a:pt x="14832" y="395"/>
                  </a:lnTo>
                  <a:lnTo>
                    <a:pt x="14920" y="439"/>
                  </a:lnTo>
                  <a:lnTo>
                    <a:pt x="17158" y="1492"/>
                  </a:lnTo>
                  <a:lnTo>
                    <a:pt x="20887" y="3028"/>
                  </a:lnTo>
                  <a:lnTo>
                    <a:pt x="20887" y="3072"/>
                  </a:lnTo>
                  <a:lnTo>
                    <a:pt x="25802" y="3905"/>
                  </a:lnTo>
                  <a:lnTo>
                    <a:pt x="25890" y="3905"/>
                  </a:lnTo>
                  <a:lnTo>
                    <a:pt x="26855" y="3686"/>
                  </a:lnTo>
                  <a:lnTo>
                    <a:pt x="26899" y="3686"/>
                  </a:lnTo>
                  <a:lnTo>
                    <a:pt x="28347" y="2808"/>
                  </a:lnTo>
                  <a:lnTo>
                    <a:pt x="28391" y="2808"/>
                  </a:lnTo>
                  <a:lnTo>
                    <a:pt x="30190" y="1229"/>
                  </a:lnTo>
                  <a:lnTo>
                    <a:pt x="30453" y="1053"/>
                  </a:lnTo>
                  <a:lnTo>
                    <a:pt x="30497" y="1009"/>
                  </a:lnTo>
                  <a:lnTo>
                    <a:pt x="30541" y="922"/>
                  </a:lnTo>
                  <a:lnTo>
                    <a:pt x="30541" y="878"/>
                  </a:lnTo>
                  <a:lnTo>
                    <a:pt x="30541" y="790"/>
                  </a:lnTo>
                  <a:lnTo>
                    <a:pt x="30497" y="746"/>
                  </a:lnTo>
                  <a:lnTo>
                    <a:pt x="30410" y="746"/>
                  </a:lnTo>
                  <a:lnTo>
                    <a:pt x="30366" y="702"/>
                  </a:lnTo>
                  <a:lnTo>
                    <a:pt x="30278" y="746"/>
                  </a:lnTo>
                  <a:lnTo>
                    <a:pt x="30015" y="922"/>
                  </a:lnTo>
                  <a:lnTo>
                    <a:pt x="29971" y="922"/>
                  </a:lnTo>
                  <a:lnTo>
                    <a:pt x="28172" y="2545"/>
                  </a:lnTo>
                  <a:lnTo>
                    <a:pt x="26767" y="3379"/>
                  </a:lnTo>
                  <a:lnTo>
                    <a:pt x="25846" y="3554"/>
                  </a:lnTo>
                  <a:lnTo>
                    <a:pt x="20975" y="2721"/>
                  </a:lnTo>
                  <a:lnTo>
                    <a:pt x="17289" y="1141"/>
                  </a:lnTo>
                  <a:lnTo>
                    <a:pt x="15051" y="132"/>
                  </a:lnTo>
                  <a:lnTo>
                    <a:pt x="146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1"/>
            <p:cNvSpPr/>
            <p:nvPr/>
          </p:nvSpPr>
          <p:spPr>
            <a:xfrm>
              <a:off x="3678350" y="670600"/>
              <a:ext cx="591300" cy="788775"/>
            </a:xfrm>
            <a:custGeom>
              <a:avLst/>
              <a:gdLst/>
              <a:ahLst/>
              <a:cxnLst/>
              <a:rect l="l" t="t" r="r" b="b"/>
              <a:pathLst>
                <a:path w="23652" h="31551" extrusionOk="0">
                  <a:moveTo>
                    <a:pt x="23433" y="1"/>
                  </a:moveTo>
                  <a:lnTo>
                    <a:pt x="23345" y="44"/>
                  </a:lnTo>
                  <a:lnTo>
                    <a:pt x="22204" y="1098"/>
                  </a:lnTo>
                  <a:lnTo>
                    <a:pt x="20449" y="2282"/>
                  </a:lnTo>
                  <a:lnTo>
                    <a:pt x="17421" y="4520"/>
                  </a:lnTo>
                  <a:lnTo>
                    <a:pt x="17377" y="4564"/>
                  </a:lnTo>
                  <a:lnTo>
                    <a:pt x="16763" y="5310"/>
                  </a:lnTo>
                  <a:lnTo>
                    <a:pt x="16719" y="5310"/>
                  </a:lnTo>
                  <a:lnTo>
                    <a:pt x="15315" y="7460"/>
                  </a:lnTo>
                  <a:lnTo>
                    <a:pt x="13691" y="9918"/>
                  </a:lnTo>
                  <a:lnTo>
                    <a:pt x="10181" y="14306"/>
                  </a:lnTo>
                  <a:lnTo>
                    <a:pt x="7592" y="17289"/>
                  </a:lnTo>
                  <a:lnTo>
                    <a:pt x="5485" y="20317"/>
                  </a:lnTo>
                  <a:lnTo>
                    <a:pt x="5442" y="20317"/>
                  </a:lnTo>
                  <a:lnTo>
                    <a:pt x="4520" y="22116"/>
                  </a:lnTo>
                  <a:lnTo>
                    <a:pt x="4520" y="22160"/>
                  </a:lnTo>
                  <a:lnTo>
                    <a:pt x="3730" y="25320"/>
                  </a:lnTo>
                  <a:lnTo>
                    <a:pt x="2896" y="26285"/>
                  </a:lnTo>
                  <a:lnTo>
                    <a:pt x="2019" y="27031"/>
                  </a:lnTo>
                  <a:lnTo>
                    <a:pt x="1975" y="27075"/>
                  </a:lnTo>
                  <a:lnTo>
                    <a:pt x="1141" y="28435"/>
                  </a:lnTo>
                  <a:lnTo>
                    <a:pt x="1097" y="28435"/>
                  </a:lnTo>
                  <a:lnTo>
                    <a:pt x="0" y="31331"/>
                  </a:lnTo>
                  <a:lnTo>
                    <a:pt x="0" y="31419"/>
                  </a:lnTo>
                  <a:lnTo>
                    <a:pt x="0" y="31463"/>
                  </a:lnTo>
                  <a:lnTo>
                    <a:pt x="44" y="31507"/>
                  </a:lnTo>
                  <a:lnTo>
                    <a:pt x="88" y="31551"/>
                  </a:lnTo>
                  <a:lnTo>
                    <a:pt x="264" y="31551"/>
                  </a:lnTo>
                  <a:lnTo>
                    <a:pt x="308" y="31463"/>
                  </a:lnTo>
                  <a:lnTo>
                    <a:pt x="1448" y="28611"/>
                  </a:lnTo>
                  <a:lnTo>
                    <a:pt x="2282" y="27294"/>
                  </a:lnTo>
                  <a:lnTo>
                    <a:pt x="3160" y="26548"/>
                  </a:lnTo>
                  <a:lnTo>
                    <a:pt x="3993" y="25495"/>
                  </a:lnTo>
                  <a:lnTo>
                    <a:pt x="4037" y="25451"/>
                  </a:lnTo>
                  <a:lnTo>
                    <a:pt x="4871" y="22248"/>
                  </a:lnTo>
                  <a:lnTo>
                    <a:pt x="5749" y="20493"/>
                  </a:lnTo>
                  <a:lnTo>
                    <a:pt x="7899" y="17509"/>
                  </a:lnTo>
                  <a:lnTo>
                    <a:pt x="10444" y="14525"/>
                  </a:lnTo>
                  <a:lnTo>
                    <a:pt x="13998" y="10137"/>
                  </a:lnTo>
                  <a:lnTo>
                    <a:pt x="15622" y="7680"/>
                  </a:lnTo>
                  <a:lnTo>
                    <a:pt x="17026" y="5530"/>
                  </a:lnTo>
                  <a:lnTo>
                    <a:pt x="17640" y="4784"/>
                  </a:lnTo>
                  <a:lnTo>
                    <a:pt x="20624" y="2546"/>
                  </a:lnTo>
                  <a:lnTo>
                    <a:pt x="22379" y="1405"/>
                  </a:lnTo>
                  <a:lnTo>
                    <a:pt x="22423" y="1361"/>
                  </a:lnTo>
                  <a:lnTo>
                    <a:pt x="23608" y="264"/>
                  </a:lnTo>
                  <a:lnTo>
                    <a:pt x="23652" y="220"/>
                  </a:lnTo>
                  <a:lnTo>
                    <a:pt x="23652" y="176"/>
                  </a:lnTo>
                  <a:lnTo>
                    <a:pt x="23652" y="88"/>
                  </a:lnTo>
                  <a:lnTo>
                    <a:pt x="23608" y="44"/>
                  </a:lnTo>
                  <a:lnTo>
                    <a:pt x="23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1"/>
            <p:cNvSpPr/>
            <p:nvPr/>
          </p:nvSpPr>
          <p:spPr>
            <a:xfrm>
              <a:off x="4188450" y="866975"/>
              <a:ext cx="520025" cy="931375"/>
            </a:xfrm>
            <a:custGeom>
              <a:avLst/>
              <a:gdLst/>
              <a:ahLst/>
              <a:cxnLst/>
              <a:rect l="l" t="t" r="r" b="b"/>
              <a:pathLst>
                <a:path w="20801" h="37255" extrusionOk="0">
                  <a:moveTo>
                    <a:pt x="8338" y="0"/>
                  </a:moveTo>
                  <a:lnTo>
                    <a:pt x="8250" y="44"/>
                  </a:lnTo>
                  <a:lnTo>
                    <a:pt x="8206" y="88"/>
                  </a:lnTo>
                  <a:lnTo>
                    <a:pt x="6978" y="2238"/>
                  </a:lnTo>
                  <a:lnTo>
                    <a:pt x="6978" y="2326"/>
                  </a:lnTo>
                  <a:lnTo>
                    <a:pt x="6934" y="3511"/>
                  </a:lnTo>
                  <a:lnTo>
                    <a:pt x="6934" y="3554"/>
                  </a:lnTo>
                  <a:lnTo>
                    <a:pt x="7636" y="6100"/>
                  </a:lnTo>
                  <a:lnTo>
                    <a:pt x="7329" y="11979"/>
                  </a:lnTo>
                  <a:lnTo>
                    <a:pt x="6012" y="16631"/>
                  </a:lnTo>
                  <a:lnTo>
                    <a:pt x="5091" y="19746"/>
                  </a:lnTo>
                  <a:lnTo>
                    <a:pt x="3599" y="22862"/>
                  </a:lnTo>
                  <a:lnTo>
                    <a:pt x="1054" y="28742"/>
                  </a:lnTo>
                  <a:lnTo>
                    <a:pt x="1054" y="28830"/>
                  </a:lnTo>
                  <a:lnTo>
                    <a:pt x="1098" y="29093"/>
                  </a:lnTo>
                  <a:lnTo>
                    <a:pt x="1" y="31199"/>
                  </a:lnTo>
                  <a:lnTo>
                    <a:pt x="1" y="31331"/>
                  </a:lnTo>
                  <a:lnTo>
                    <a:pt x="220" y="32077"/>
                  </a:lnTo>
                  <a:lnTo>
                    <a:pt x="220" y="32164"/>
                  </a:lnTo>
                  <a:lnTo>
                    <a:pt x="308" y="32208"/>
                  </a:lnTo>
                  <a:lnTo>
                    <a:pt x="1449" y="32647"/>
                  </a:lnTo>
                  <a:lnTo>
                    <a:pt x="1493" y="32647"/>
                  </a:lnTo>
                  <a:lnTo>
                    <a:pt x="5661" y="33130"/>
                  </a:lnTo>
                  <a:lnTo>
                    <a:pt x="6495" y="33656"/>
                  </a:lnTo>
                  <a:lnTo>
                    <a:pt x="7548" y="35236"/>
                  </a:lnTo>
                  <a:lnTo>
                    <a:pt x="7592" y="35280"/>
                  </a:lnTo>
                  <a:lnTo>
                    <a:pt x="8382" y="35763"/>
                  </a:lnTo>
                  <a:lnTo>
                    <a:pt x="8426" y="35807"/>
                  </a:lnTo>
                  <a:lnTo>
                    <a:pt x="9830" y="36201"/>
                  </a:lnTo>
                  <a:lnTo>
                    <a:pt x="11629" y="37211"/>
                  </a:lnTo>
                  <a:lnTo>
                    <a:pt x="11717" y="37255"/>
                  </a:lnTo>
                  <a:lnTo>
                    <a:pt x="13209" y="37255"/>
                  </a:lnTo>
                  <a:lnTo>
                    <a:pt x="14876" y="36947"/>
                  </a:lnTo>
                  <a:lnTo>
                    <a:pt x="14876" y="36904"/>
                  </a:lnTo>
                  <a:lnTo>
                    <a:pt x="16017" y="36421"/>
                  </a:lnTo>
                  <a:lnTo>
                    <a:pt x="16061" y="36421"/>
                  </a:lnTo>
                  <a:lnTo>
                    <a:pt x="17992" y="34929"/>
                  </a:lnTo>
                  <a:lnTo>
                    <a:pt x="18036" y="34929"/>
                  </a:lnTo>
                  <a:lnTo>
                    <a:pt x="19484" y="33130"/>
                  </a:lnTo>
                  <a:lnTo>
                    <a:pt x="19484" y="33086"/>
                  </a:lnTo>
                  <a:lnTo>
                    <a:pt x="19966" y="31857"/>
                  </a:lnTo>
                  <a:lnTo>
                    <a:pt x="19966" y="31813"/>
                  </a:lnTo>
                  <a:lnTo>
                    <a:pt x="20010" y="30409"/>
                  </a:lnTo>
                  <a:lnTo>
                    <a:pt x="19747" y="27206"/>
                  </a:lnTo>
                  <a:lnTo>
                    <a:pt x="19703" y="27162"/>
                  </a:lnTo>
                  <a:lnTo>
                    <a:pt x="19264" y="25977"/>
                  </a:lnTo>
                  <a:lnTo>
                    <a:pt x="19308" y="25056"/>
                  </a:lnTo>
                  <a:lnTo>
                    <a:pt x="19308" y="25012"/>
                  </a:lnTo>
                  <a:lnTo>
                    <a:pt x="19045" y="23652"/>
                  </a:lnTo>
                  <a:lnTo>
                    <a:pt x="19133" y="22511"/>
                  </a:lnTo>
                  <a:lnTo>
                    <a:pt x="19879" y="19220"/>
                  </a:lnTo>
                  <a:lnTo>
                    <a:pt x="20800" y="15534"/>
                  </a:lnTo>
                  <a:lnTo>
                    <a:pt x="20800" y="15490"/>
                  </a:lnTo>
                  <a:lnTo>
                    <a:pt x="20537" y="13647"/>
                  </a:lnTo>
                  <a:lnTo>
                    <a:pt x="20493" y="13603"/>
                  </a:lnTo>
                  <a:lnTo>
                    <a:pt x="20449" y="13559"/>
                  </a:lnTo>
                  <a:lnTo>
                    <a:pt x="20405" y="13515"/>
                  </a:lnTo>
                  <a:lnTo>
                    <a:pt x="20317" y="13515"/>
                  </a:lnTo>
                  <a:lnTo>
                    <a:pt x="20274" y="13559"/>
                  </a:lnTo>
                  <a:lnTo>
                    <a:pt x="20230" y="13603"/>
                  </a:lnTo>
                  <a:lnTo>
                    <a:pt x="20186" y="13647"/>
                  </a:lnTo>
                  <a:lnTo>
                    <a:pt x="20186" y="13735"/>
                  </a:lnTo>
                  <a:lnTo>
                    <a:pt x="20449" y="15490"/>
                  </a:lnTo>
                  <a:lnTo>
                    <a:pt x="19528" y="19132"/>
                  </a:lnTo>
                  <a:lnTo>
                    <a:pt x="18782" y="22423"/>
                  </a:lnTo>
                  <a:lnTo>
                    <a:pt x="18782" y="22467"/>
                  </a:lnTo>
                  <a:lnTo>
                    <a:pt x="18694" y="23652"/>
                  </a:lnTo>
                  <a:lnTo>
                    <a:pt x="18694" y="23696"/>
                  </a:lnTo>
                  <a:lnTo>
                    <a:pt x="18957" y="25056"/>
                  </a:lnTo>
                  <a:lnTo>
                    <a:pt x="18913" y="25977"/>
                  </a:lnTo>
                  <a:lnTo>
                    <a:pt x="18913" y="26065"/>
                  </a:lnTo>
                  <a:lnTo>
                    <a:pt x="19396" y="27250"/>
                  </a:lnTo>
                  <a:lnTo>
                    <a:pt x="19659" y="30409"/>
                  </a:lnTo>
                  <a:lnTo>
                    <a:pt x="19615" y="31770"/>
                  </a:lnTo>
                  <a:lnTo>
                    <a:pt x="19177" y="32954"/>
                  </a:lnTo>
                  <a:lnTo>
                    <a:pt x="17772" y="34666"/>
                  </a:lnTo>
                  <a:lnTo>
                    <a:pt x="15842" y="36114"/>
                  </a:lnTo>
                  <a:lnTo>
                    <a:pt x="14789" y="36596"/>
                  </a:lnTo>
                  <a:lnTo>
                    <a:pt x="13165" y="36904"/>
                  </a:lnTo>
                  <a:lnTo>
                    <a:pt x="11761" y="36904"/>
                  </a:lnTo>
                  <a:lnTo>
                    <a:pt x="9962" y="35894"/>
                  </a:lnTo>
                  <a:lnTo>
                    <a:pt x="8557" y="35455"/>
                  </a:lnTo>
                  <a:lnTo>
                    <a:pt x="7812" y="35017"/>
                  </a:lnTo>
                  <a:lnTo>
                    <a:pt x="6758" y="33437"/>
                  </a:lnTo>
                  <a:lnTo>
                    <a:pt x="6715" y="33393"/>
                  </a:lnTo>
                  <a:lnTo>
                    <a:pt x="5837" y="32823"/>
                  </a:lnTo>
                  <a:lnTo>
                    <a:pt x="5749" y="32779"/>
                  </a:lnTo>
                  <a:lnTo>
                    <a:pt x="1537" y="32340"/>
                  </a:lnTo>
                  <a:lnTo>
                    <a:pt x="527" y="31901"/>
                  </a:lnTo>
                  <a:lnTo>
                    <a:pt x="352" y="31331"/>
                  </a:lnTo>
                  <a:lnTo>
                    <a:pt x="1449" y="29224"/>
                  </a:lnTo>
                  <a:lnTo>
                    <a:pt x="1449" y="29093"/>
                  </a:lnTo>
                  <a:lnTo>
                    <a:pt x="1405" y="28830"/>
                  </a:lnTo>
                  <a:lnTo>
                    <a:pt x="3906" y="22993"/>
                  </a:lnTo>
                  <a:lnTo>
                    <a:pt x="5398" y="19922"/>
                  </a:lnTo>
                  <a:lnTo>
                    <a:pt x="5398" y="19878"/>
                  </a:lnTo>
                  <a:lnTo>
                    <a:pt x="6363" y="16762"/>
                  </a:lnTo>
                  <a:lnTo>
                    <a:pt x="7680" y="12067"/>
                  </a:lnTo>
                  <a:lnTo>
                    <a:pt x="7680" y="12023"/>
                  </a:lnTo>
                  <a:lnTo>
                    <a:pt x="7987" y="6100"/>
                  </a:lnTo>
                  <a:lnTo>
                    <a:pt x="7987" y="6056"/>
                  </a:lnTo>
                  <a:lnTo>
                    <a:pt x="7285" y="3467"/>
                  </a:lnTo>
                  <a:lnTo>
                    <a:pt x="7329" y="2370"/>
                  </a:lnTo>
                  <a:lnTo>
                    <a:pt x="8514" y="263"/>
                  </a:lnTo>
                  <a:lnTo>
                    <a:pt x="8557" y="220"/>
                  </a:lnTo>
                  <a:lnTo>
                    <a:pt x="8557" y="132"/>
                  </a:lnTo>
                  <a:lnTo>
                    <a:pt x="8514" y="88"/>
                  </a:lnTo>
                  <a:lnTo>
                    <a:pt x="8470" y="44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1"/>
            <p:cNvSpPr/>
            <p:nvPr/>
          </p:nvSpPr>
          <p:spPr>
            <a:xfrm>
              <a:off x="4063400" y="858200"/>
              <a:ext cx="670300" cy="974150"/>
            </a:xfrm>
            <a:custGeom>
              <a:avLst/>
              <a:gdLst/>
              <a:ahLst/>
              <a:cxnLst/>
              <a:rect l="l" t="t" r="r" b="b"/>
              <a:pathLst>
                <a:path w="26812" h="38966" extrusionOk="0">
                  <a:moveTo>
                    <a:pt x="12857" y="0"/>
                  </a:moveTo>
                  <a:lnTo>
                    <a:pt x="12814" y="44"/>
                  </a:lnTo>
                  <a:lnTo>
                    <a:pt x="12770" y="88"/>
                  </a:lnTo>
                  <a:lnTo>
                    <a:pt x="11365" y="2633"/>
                  </a:lnTo>
                  <a:lnTo>
                    <a:pt x="11322" y="2721"/>
                  </a:lnTo>
                  <a:lnTo>
                    <a:pt x="11234" y="4257"/>
                  </a:lnTo>
                  <a:lnTo>
                    <a:pt x="11234" y="4300"/>
                  </a:lnTo>
                  <a:lnTo>
                    <a:pt x="11717" y="6451"/>
                  </a:lnTo>
                  <a:lnTo>
                    <a:pt x="11322" y="11585"/>
                  </a:lnTo>
                  <a:lnTo>
                    <a:pt x="10751" y="13779"/>
                  </a:lnTo>
                  <a:lnTo>
                    <a:pt x="9522" y="17640"/>
                  </a:lnTo>
                  <a:lnTo>
                    <a:pt x="7899" y="20624"/>
                  </a:lnTo>
                  <a:lnTo>
                    <a:pt x="5749" y="24529"/>
                  </a:lnTo>
                  <a:lnTo>
                    <a:pt x="4564" y="26284"/>
                  </a:lnTo>
                  <a:lnTo>
                    <a:pt x="3511" y="27294"/>
                  </a:lnTo>
                  <a:lnTo>
                    <a:pt x="483" y="28347"/>
                  </a:lnTo>
                  <a:lnTo>
                    <a:pt x="395" y="28435"/>
                  </a:lnTo>
                  <a:lnTo>
                    <a:pt x="88" y="28786"/>
                  </a:lnTo>
                  <a:lnTo>
                    <a:pt x="44" y="28873"/>
                  </a:lnTo>
                  <a:lnTo>
                    <a:pt x="0" y="29883"/>
                  </a:lnTo>
                  <a:lnTo>
                    <a:pt x="44" y="29926"/>
                  </a:lnTo>
                  <a:lnTo>
                    <a:pt x="1843" y="33700"/>
                  </a:lnTo>
                  <a:lnTo>
                    <a:pt x="1887" y="34490"/>
                  </a:lnTo>
                  <a:lnTo>
                    <a:pt x="1887" y="34578"/>
                  </a:lnTo>
                  <a:lnTo>
                    <a:pt x="2282" y="35104"/>
                  </a:lnTo>
                  <a:lnTo>
                    <a:pt x="2370" y="35192"/>
                  </a:lnTo>
                  <a:lnTo>
                    <a:pt x="3950" y="35763"/>
                  </a:lnTo>
                  <a:lnTo>
                    <a:pt x="6714" y="36509"/>
                  </a:lnTo>
                  <a:lnTo>
                    <a:pt x="6758" y="36552"/>
                  </a:lnTo>
                  <a:lnTo>
                    <a:pt x="11190" y="36816"/>
                  </a:lnTo>
                  <a:lnTo>
                    <a:pt x="12375" y="37869"/>
                  </a:lnTo>
                  <a:lnTo>
                    <a:pt x="12462" y="37913"/>
                  </a:lnTo>
                  <a:lnTo>
                    <a:pt x="16807" y="38966"/>
                  </a:lnTo>
                  <a:lnTo>
                    <a:pt x="16851" y="38966"/>
                  </a:lnTo>
                  <a:lnTo>
                    <a:pt x="18957" y="38922"/>
                  </a:lnTo>
                  <a:lnTo>
                    <a:pt x="19001" y="38922"/>
                  </a:lnTo>
                  <a:lnTo>
                    <a:pt x="20712" y="38571"/>
                  </a:lnTo>
                  <a:lnTo>
                    <a:pt x="20756" y="38571"/>
                  </a:lnTo>
                  <a:lnTo>
                    <a:pt x="22423" y="37869"/>
                  </a:lnTo>
                  <a:lnTo>
                    <a:pt x="22467" y="37825"/>
                  </a:lnTo>
                  <a:lnTo>
                    <a:pt x="24047" y="36509"/>
                  </a:lnTo>
                  <a:lnTo>
                    <a:pt x="24091" y="36465"/>
                  </a:lnTo>
                  <a:lnTo>
                    <a:pt x="25802" y="34446"/>
                  </a:lnTo>
                  <a:lnTo>
                    <a:pt x="25802" y="34402"/>
                  </a:lnTo>
                  <a:lnTo>
                    <a:pt x="26416" y="32823"/>
                  </a:lnTo>
                  <a:lnTo>
                    <a:pt x="26416" y="32779"/>
                  </a:lnTo>
                  <a:lnTo>
                    <a:pt x="26548" y="31726"/>
                  </a:lnTo>
                  <a:lnTo>
                    <a:pt x="26153" y="26460"/>
                  </a:lnTo>
                  <a:lnTo>
                    <a:pt x="25451" y="24178"/>
                  </a:lnTo>
                  <a:lnTo>
                    <a:pt x="25363" y="22818"/>
                  </a:lnTo>
                  <a:lnTo>
                    <a:pt x="25934" y="19615"/>
                  </a:lnTo>
                  <a:lnTo>
                    <a:pt x="26811" y="15929"/>
                  </a:lnTo>
                  <a:lnTo>
                    <a:pt x="26811" y="15797"/>
                  </a:lnTo>
                  <a:lnTo>
                    <a:pt x="26109" y="14525"/>
                  </a:lnTo>
                  <a:lnTo>
                    <a:pt x="26065" y="14481"/>
                  </a:lnTo>
                  <a:lnTo>
                    <a:pt x="25978" y="14437"/>
                  </a:lnTo>
                  <a:lnTo>
                    <a:pt x="25934" y="14437"/>
                  </a:lnTo>
                  <a:lnTo>
                    <a:pt x="25846" y="14481"/>
                  </a:lnTo>
                  <a:lnTo>
                    <a:pt x="25802" y="14525"/>
                  </a:lnTo>
                  <a:lnTo>
                    <a:pt x="25758" y="14568"/>
                  </a:lnTo>
                  <a:lnTo>
                    <a:pt x="25758" y="14656"/>
                  </a:lnTo>
                  <a:lnTo>
                    <a:pt x="25802" y="14700"/>
                  </a:lnTo>
                  <a:lnTo>
                    <a:pt x="26460" y="15929"/>
                  </a:lnTo>
                  <a:lnTo>
                    <a:pt x="25583" y="19527"/>
                  </a:lnTo>
                  <a:lnTo>
                    <a:pt x="25012" y="22774"/>
                  </a:lnTo>
                  <a:lnTo>
                    <a:pt x="25012" y="22818"/>
                  </a:lnTo>
                  <a:lnTo>
                    <a:pt x="25100" y="24222"/>
                  </a:lnTo>
                  <a:lnTo>
                    <a:pt x="25100" y="24266"/>
                  </a:lnTo>
                  <a:lnTo>
                    <a:pt x="25802" y="26548"/>
                  </a:lnTo>
                  <a:lnTo>
                    <a:pt x="26197" y="31726"/>
                  </a:lnTo>
                  <a:lnTo>
                    <a:pt x="26065" y="32735"/>
                  </a:lnTo>
                  <a:lnTo>
                    <a:pt x="25495" y="34271"/>
                  </a:lnTo>
                  <a:lnTo>
                    <a:pt x="23828" y="36245"/>
                  </a:lnTo>
                  <a:lnTo>
                    <a:pt x="22248" y="37562"/>
                  </a:lnTo>
                  <a:lnTo>
                    <a:pt x="20624" y="38220"/>
                  </a:lnTo>
                  <a:lnTo>
                    <a:pt x="18913" y="38571"/>
                  </a:lnTo>
                  <a:lnTo>
                    <a:pt x="16851" y="38615"/>
                  </a:lnTo>
                  <a:lnTo>
                    <a:pt x="12594" y="37606"/>
                  </a:lnTo>
                  <a:lnTo>
                    <a:pt x="11365" y="36509"/>
                  </a:lnTo>
                  <a:lnTo>
                    <a:pt x="11278" y="36465"/>
                  </a:lnTo>
                  <a:lnTo>
                    <a:pt x="6802" y="36201"/>
                  </a:lnTo>
                  <a:lnTo>
                    <a:pt x="4081" y="35412"/>
                  </a:lnTo>
                  <a:lnTo>
                    <a:pt x="2545" y="34885"/>
                  </a:lnTo>
                  <a:lnTo>
                    <a:pt x="2238" y="34446"/>
                  </a:lnTo>
                  <a:lnTo>
                    <a:pt x="2194" y="33656"/>
                  </a:lnTo>
                  <a:lnTo>
                    <a:pt x="2151" y="33569"/>
                  </a:lnTo>
                  <a:lnTo>
                    <a:pt x="351" y="29839"/>
                  </a:lnTo>
                  <a:lnTo>
                    <a:pt x="395" y="28961"/>
                  </a:lnTo>
                  <a:lnTo>
                    <a:pt x="615" y="28698"/>
                  </a:lnTo>
                  <a:lnTo>
                    <a:pt x="3642" y="27601"/>
                  </a:lnTo>
                  <a:lnTo>
                    <a:pt x="3730" y="27557"/>
                  </a:lnTo>
                  <a:lnTo>
                    <a:pt x="4827" y="26548"/>
                  </a:lnTo>
                  <a:lnTo>
                    <a:pt x="4827" y="26504"/>
                  </a:lnTo>
                  <a:lnTo>
                    <a:pt x="6056" y="24749"/>
                  </a:lnTo>
                  <a:lnTo>
                    <a:pt x="6056" y="24705"/>
                  </a:lnTo>
                  <a:lnTo>
                    <a:pt x="8206" y="20799"/>
                  </a:lnTo>
                  <a:lnTo>
                    <a:pt x="9830" y="17772"/>
                  </a:lnTo>
                  <a:lnTo>
                    <a:pt x="9830" y="17728"/>
                  </a:lnTo>
                  <a:lnTo>
                    <a:pt x="11058" y="13910"/>
                  </a:lnTo>
                  <a:lnTo>
                    <a:pt x="11673" y="11672"/>
                  </a:lnTo>
                  <a:lnTo>
                    <a:pt x="11673" y="11628"/>
                  </a:lnTo>
                  <a:lnTo>
                    <a:pt x="11936" y="8206"/>
                  </a:lnTo>
                  <a:lnTo>
                    <a:pt x="12068" y="6451"/>
                  </a:lnTo>
                  <a:lnTo>
                    <a:pt x="12068" y="6407"/>
                  </a:lnTo>
                  <a:lnTo>
                    <a:pt x="11585" y="4257"/>
                  </a:lnTo>
                  <a:lnTo>
                    <a:pt x="11673" y="2765"/>
                  </a:lnTo>
                  <a:lnTo>
                    <a:pt x="13077" y="263"/>
                  </a:lnTo>
                  <a:lnTo>
                    <a:pt x="13077" y="220"/>
                  </a:lnTo>
                  <a:lnTo>
                    <a:pt x="13077" y="132"/>
                  </a:lnTo>
                  <a:lnTo>
                    <a:pt x="13077" y="88"/>
                  </a:lnTo>
                  <a:lnTo>
                    <a:pt x="12989" y="44"/>
                  </a:lnTo>
                  <a:lnTo>
                    <a:pt x="1294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1"/>
            <p:cNvSpPr/>
            <p:nvPr/>
          </p:nvSpPr>
          <p:spPr>
            <a:xfrm>
              <a:off x="4019525" y="841725"/>
              <a:ext cx="410300" cy="1012575"/>
            </a:xfrm>
            <a:custGeom>
              <a:avLst/>
              <a:gdLst/>
              <a:ahLst/>
              <a:cxnLst/>
              <a:rect l="l" t="t" r="r" b="b"/>
              <a:pathLst>
                <a:path w="16412" h="40503" extrusionOk="0">
                  <a:moveTo>
                    <a:pt x="14349" y="1"/>
                  </a:moveTo>
                  <a:lnTo>
                    <a:pt x="14305" y="45"/>
                  </a:lnTo>
                  <a:lnTo>
                    <a:pt x="14261" y="89"/>
                  </a:lnTo>
                  <a:lnTo>
                    <a:pt x="12638" y="2809"/>
                  </a:lnTo>
                  <a:lnTo>
                    <a:pt x="12594" y="2897"/>
                  </a:lnTo>
                  <a:lnTo>
                    <a:pt x="12418" y="3906"/>
                  </a:lnTo>
                  <a:lnTo>
                    <a:pt x="12418" y="3950"/>
                  </a:lnTo>
                  <a:lnTo>
                    <a:pt x="12331" y="6013"/>
                  </a:lnTo>
                  <a:lnTo>
                    <a:pt x="12331" y="6056"/>
                  </a:lnTo>
                  <a:lnTo>
                    <a:pt x="12594" y="8119"/>
                  </a:lnTo>
                  <a:lnTo>
                    <a:pt x="12243" y="11234"/>
                  </a:lnTo>
                  <a:lnTo>
                    <a:pt x="11804" y="13165"/>
                  </a:lnTo>
                  <a:lnTo>
                    <a:pt x="10926" y="15578"/>
                  </a:lnTo>
                  <a:lnTo>
                    <a:pt x="9127" y="19440"/>
                  </a:lnTo>
                  <a:lnTo>
                    <a:pt x="7899" y="21415"/>
                  </a:lnTo>
                  <a:lnTo>
                    <a:pt x="4344" y="26549"/>
                  </a:lnTo>
                  <a:lnTo>
                    <a:pt x="3511" y="26724"/>
                  </a:lnTo>
                  <a:lnTo>
                    <a:pt x="3203" y="26505"/>
                  </a:lnTo>
                  <a:lnTo>
                    <a:pt x="2457" y="25539"/>
                  </a:lnTo>
                  <a:lnTo>
                    <a:pt x="2370" y="25451"/>
                  </a:lnTo>
                  <a:lnTo>
                    <a:pt x="1975" y="25276"/>
                  </a:lnTo>
                  <a:lnTo>
                    <a:pt x="1843" y="25276"/>
                  </a:lnTo>
                  <a:lnTo>
                    <a:pt x="1755" y="25364"/>
                  </a:lnTo>
                  <a:lnTo>
                    <a:pt x="44" y="28435"/>
                  </a:lnTo>
                  <a:lnTo>
                    <a:pt x="0" y="28567"/>
                  </a:lnTo>
                  <a:lnTo>
                    <a:pt x="220" y="29488"/>
                  </a:lnTo>
                  <a:lnTo>
                    <a:pt x="220" y="29532"/>
                  </a:lnTo>
                  <a:lnTo>
                    <a:pt x="1229" y="32165"/>
                  </a:lnTo>
                  <a:lnTo>
                    <a:pt x="2852" y="35588"/>
                  </a:lnTo>
                  <a:lnTo>
                    <a:pt x="3598" y="36509"/>
                  </a:lnTo>
                  <a:lnTo>
                    <a:pt x="3686" y="36553"/>
                  </a:lnTo>
                  <a:lnTo>
                    <a:pt x="4608" y="37080"/>
                  </a:lnTo>
                  <a:lnTo>
                    <a:pt x="7548" y="38133"/>
                  </a:lnTo>
                  <a:lnTo>
                    <a:pt x="11365" y="39405"/>
                  </a:lnTo>
                  <a:lnTo>
                    <a:pt x="14130" y="40151"/>
                  </a:lnTo>
                  <a:lnTo>
                    <a:pt x="14174" y="40195"/>
                  </a:lnTo>
                  <a:lnTo>
                    <a:pt x="16236" y="40459"/>
                  </a:lnTo>
                  <a:lnTo>
                    <a:pt x="16236" y="40502"/>
                  </a:lnTo>
                  <a:lnTo>
                    <a:pt x="16368" y="40459"/>
                  </a:lnTo>
                  <a:lnTo>
                    <a:pt x="16412" y="40327"/>
                  </a:lnTo>
                  <a:lnTo>
                    <a:pt x="16412" y="40283"/>
                  </a:lnTo>
                  <a:lnTo>
                    <a:pt x="16412" y="40195"/>
                  </a:lnTo>
                  <a:lnTo>
                    <a:pt x="16324" y="40151"/>
                  </a:lnTo>
                  <a:lnTo>
                    <a:pt x="16280" y="40151"/>
                  </a:lnTo>
                  <a:lnTo>
                    <a:pt x="14217" y="39844"/>
                  </a:lnTo>
                  <a:lnTo>
                    <a:pt x="11497" y="39054"/>
                  </a:lnTo>
                  <a:lnTo>
                    <a:pt x="7679" y="37826"/>
                  </a:lnTo>
                  <a:lnTo>
                    <a:pt x="4739" y="36773"/>
                  </a:lnTo>
                  <a:lnTo>
                    <a:pt x="3862" y="36290"/>
                  </a:lnTo>
                  <a:lnTo>
                    <a:pt x="3160" y="35412"/>
                  </a:lnTo>
                  <a:lnTo>
                    <a:pt x="1580" y="32034"/>
                  </a:lnTo>
                  <a:lnTo>
                    <a:pt x="571" y="29401"/>
                  </a:lnTo>
                  <a:lnTo>
                    <a:pt x="395" y="28567"/>
                  </a:lnTo>
                  <a:lnTo>
                    <a:pt x="1975" y="25671"/>
                  </a:lnTo>
                  <a:lnTo>
                    <a:pt x="2194" y="25759"/>
                  </a:lnTo>
                  <a:lnTo>
                    <a:pt x="2940" y="26724"/>
                  </a:lnTo>
                  <a:lnTo>
                    <a:pt x="2984" y="26768"/>
                  </a:lnTo>
                  <a:lnTo>
                    <a:pt x="3379" y="27075"/>
                  </a:lnTo>
                  <a:lnTo>
                    <a:pt x="3555" y="27075"/>
                  </a:lnTo>
                  <a:lnTo>
                    <a:pt x="4476" y="26856"/>
                  </a:lnTo>
                  <a:lnTo>
                    <a:pt x="4564" y="26768"/>
                  </a:lnTo>
                  <a:lnTo>
                    <a:pt x="8162" y="21634"/>
                  </a:lnTo>
                  <a:lnTo>
                    <a:pt x="9435" y="19615"/>
                  </a:lnTo>
                  <a:lnTo>
                    <a:pt x="9435" y="19572"/>
                  </a:lnTo>
                  <a:lnTo>
                    <a:pt x="11234" y="15710"/>
                  </a:lnTo>
                  <a:lnTo>
                    <a:pt x="12155" y="13253"/>
                  </a:lnTo>
                  <a:lnTo>
                    <a:pt x="12594" y="11278"/>
                  </a:lnTo>
                  <a:lnTo>
                    <a:pt x="12945" y="8163"/>
                  </a:lnTo>
                  <a:lnTo>
                    <a:pt x="12945" y="8119"/>
                  </a:lnTo>
                  <a:lnTo>
                    <a:pt x="12682" y="6013"/>
                  </a:lnTo>
                  <a:lnTo>
                    <a:pt x="12726" y="3994"/>
                  </a:lnTo>
                  <a:lnTo>
                    <a:pt x="12945" y="2985"/>
                  </a:lnTo>
                  <a:lnTo>
                    <a:pt x="14569" y="264"/>
                  </a:lnTo>
                  <a:lnTo>
                    <a:pt x="14569" y="220"/>
                  </a:lnTo>
                  <a:lnTo>
                    <a:pt x="14569" y="133"/>
                  </a:lnTo>
                  <a:lnTo>
                    <a:pt x="14525" y="89"/>
                  </a:lnTo>
                  <a:lnTo>
                    <a:pt x="14481" y="45"/>
                  </a:lnTo>
                  <a:lnTo>
                    <a:pt x="144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1"/>
            <p:cNvSpPr/>
            <p:nvPr/>
          </p:nvSpPr>
          <p:spPr>
            <a:xfrm>
              <a:off x="3981125" y="801150"/>
              <a:ext cx="444300" cy="1074000"/>
            </a:xfrm>
            <a:custGeom>
              <a:avLst/>
              <a:gdLst/>
              <a:ahLst/>
              <a:cxnLst/>
              <a:rect l="l" t="t" r="r" b="b"/>
              <a:pathLst>
                <a:path w="17772" h="42960" extrusionOk="0">
                  <a:moveTo>
                    <a:pt x="16192" y="0"/>
                  </a:moveTo>
                  <a:lnTo>
                    <a:pt x="16148" y="44"/>
                  </a:lnTo>
                  <a:lnTo>
                    <a:pt x="15183" y="1536"/>
                  </a:lnTo>
                  <a:lnTo>
                    <a:pt x="14437" y="2677"/>
                  </a:lnTo>
                  <a:lnTo>
                    <a:pt x="13910" y="3599"/>
                  </a:lnTo>
                  <a:lnTo>
                    <a:pt x="13691" y="3993"/>
                  </a:lnTo>
                  <a:lnTo>
                    <a:pt x="13516" y="4388"/>
                  </a:lnTo>
                  <a:lnTo>
                    <a:pt x="13340" y="4783"/>
                  </a:lnTo>
                  <a:lnTo>
                    <a:pt x="13252" y="5222"/>
                  </a:lnTo>
                  <a:lnTo>
                    <a:pt x="13165" y="5617"/>
                  </a:lnTo>
                  <a:lnTo>
                    <a:pt x="13121" y="6100"/>
                  </a:lnTo>
                  <a:lnTo>
                    <a:pt x="13077" y="7153"/>
                  </a:lnTo>
                  <a:lnTo>
                    <a:pt x="13165" y="8513"/>
                  </a:lnTo>
                  <a:lnTo>
                    <a:pt x="13252" y="10224"/>
                  </a:lnTo>
                  <a:lnTo>
                    <a:pt x="12726" y="13121"/>
                  </a:lnTo>
                  <a:lnTo>
                    <a:pt x="11892" y="15051"/>
                  </a:lnTo>
                  <a:lnTo>
                    <a:pt x="9873" y="19264"/>
                  </a:lnTo>
                  <a:lnTo>
                    <a:pt x="7636" y="23564"/>
                  </a:lnTo>
                  <a:lnTo>
                    <a:pt x="6012" y="25714"/>
                  </a:lnTo>
                  <a:lnTo>
                    <a:pt x="5134" y="26329"/>
                  </a:lnTo>
                  <a:lnTo>
                    <a:pt x="4520" y="26021"/>
                  </a:lnTo>
                  <a:lnTo>
                    <a:pt x="3774" y="25407"/>
                  </a:lnTo>
                  <a:lnTo>
                    <a:pt x="3642" y="25363"/>
                  </a:lnTo>
                  <a:lnTo>
                    <a:pt x="3291" y="25319"/>
                  </a:lnTo>
                  <a:lnTo>
                    <a:pt x="3204" y="25319"/>
                  </a:lnTo>
                  <a:lnTo>
                    <a:pt x="3160" y="25363"/>
                  </a:lnTo>
                  <a:lnTo>
                    <a:pt x="2545" y="26241"/>
                  </a:lnTo>
                  <a:lnTo>
                    <a:pt x="2502" y="26241"/>
                  </a:lnTo>
                  <a:lnTo>
                    <a:pt x="1799" y="27689"/>
                  </a:lnTo>
                  <a:lnTo>
                    <a:pt x="264" y="28961"/>
                  </a:lnTo>
                  <a:lnTo>
                    <a:pt x="220" y="29049"/>
                  </a:lnTo>
                  <a:lnTo>
                    <a:pt x="0" y="29707"/>
                  </a:lnTo>
                  <a:lnTo>
                    <a:pt x="0" y="29795"/>
                  </a:lnTo>
                  <a:lnTo>
                    <a:pt x="351" y="30760"/>
                  </a:lnTo>
                  <a:lnTo>
                    <a:pt x="2677" y="36202"/>
                  </a:lnTo>
                  <a:lnTo>
                    <a:pt x="2677" y="36245"/>
                  </a:lnTo>
                  <a:lnTo>
                    <a:pt x="3906" y="37913"/>
                  </a:lnTo>
                  <a:lnTo>
                    <a:pt x="4915" y="39054"/>
                  </a:lnTo>
                  <a:lnTo>
                    <a:pt x="4959" y="39098"/>
                  </a:lnTo>
                  <a:lnTo>
                    <a:pt x="6144" y="39800"/>
                  </a:lnTo>
                  <a:lnTo>
                    <a:pt x="6188" y="39800"/>
                  </a:lnTo>
                  <a:lnTo>
                    <a:pt x="8996" y="40853"/>
                  </a:lnTo>
                  <a:lnTo>
                    <a:pt x="14086" y="42389"/>
                  </a:lnTo>
                  <a:lnTo>
                    <a:pt x="14788" y="42389"/>
                  </a:lnTo>
                  <a:lnTo>
                    <a:pt x="17509" y="42959"/>
                  </a:lnTo>
                  <a:lnTo>
                    <a:pt x="17640" y="42959"/>
                  </a:lnTo>
                  <a:lnTo>
                    <a:pt x="17684" y="42915"/>
                  </a:lnTo>
                  <a:lnTo>
                    <a:pt x="17728" y="42871"/>
                  </a:lnTo>
                  <a:lnTo>
                    <a:pt x="17772" y="42828"/>
                  </a:lnTo>
                  <a:lnTo>
                    <a:pt x="17772" y="42740"/>
                  </a:lnTo>
                  <a:lnTo>
                    <a:pt x="17772" y="42696"/>
                  </a:lnTo>
                  <a:lnTo>
                    <a:pt x="17728" y="42652"/>
                  </a:lnTo>
                  <a:lnTo>
                    <a:pt x="17640" y="42608"/>
                  </a:lnTo>
                  <a:lnTo>
                    <a:pt x="17553" y="42608"/>
                  </a:lnTo>
                  <a:lnTo>
                    <a:pt x="14832" y="42038"/>
                  </a:lnTo>
                  <a:lnTo>
                    <a:pt x="14174" y="42038"/>
                  </a:lnTo>
                  <a:lnTo>
                    <a:pt x="9128" y="40502"/>
                  </a:lnTo>
                  <a:lnTo>
                    <a:pt x="6319" y="39493"/>
                  </a:lnTo>
                  <a:lnTo>
                    <a:pt x="5178" y="38834"/>
                  </a:lnTo>
                  <a:lnTo>
                    <a:pt x="4213" y="37694"/>
                  </a:lnTo>
                  <a:lnTo>
                    <a:pt x="2984" y="36026"/>
                  </a:lnTo>
                  <a:lnTo>
                    <a:pt x="702" y="30629"/>
                  </a:lnTo>
                  <a:lnTo>
                    <a:pt x="351" y="29751"/>
                  </a:lnTo>
                  <a:lnTo>
                    <a:pt x="527" y="29181"/>
                  </a:lnTo>
                  <a:lnTo>
                    <a:pt x="2019" y="27952"/>
                  </a:lnTo>
                  <a:lnTo>
                    <a:pt x="2063" y="27864"/>
                  </a:lnTo>
                  <a:lnTo>
                    <a:pt x="2809" y="26416"/>
                  </a:lnTo>
                  <a:lnTo>
                    <a:pt x="3379" y="25670"/>
                  </a:lnTo>
                  <a:lnTo>
                    <a:pt x="3555" y="25670"/>
                  </a:lnTo>
                  <a:lnTo>
                    <a:pt x="4301" y="26329"/>
                  </a:lnTo>
                  <a:lnTo>
                    <a:pt x="4345" y="26372"/>
                  </a:lnTo>
                  <a:lnTo>
                    <a:pt x="5091" y="26680"/>
                  </a:lnTo>
                  <a:lnTo>
                    <a:pt x="5178" y="26680"/>
                  </a:lnTo>
                  <a:lnTo>
                    <a:pt x="5266" y="26636"/>
                  </a:lnTo>
                  <a:lnTo>
                    <a:pt x="6231" y="25977"/>
                  </a:lnTo>
                  <a:lnTo>
                    <a:pt x="6275" y="25934"/>
                  </a:lnTo>
                  <a:lnTo>
                    <a:pt x="7943" y="23740"/>
                  </a:lnTo>
                  <a:lnTo>
                    <a:pt x="10181" y="19439"/>
                  </a:lnTo>
                  <a:lnTo>
                    <a:pt x="12199" y="15183"/>
                  </a:lnTo>
                  <a:lnTo>
                    <a:pt x="13077" y="13252"/>
                  </a:lnTo>
                  <a:lnTo>
                    <a:pt x="13077" y="13208"/>
                  </a:lnTo>
                  <a:lnTo>
                    <a:pt x="13603" y="10268"/>
                  </a:lnTo>
                  <a:lnTo>
                    <a:pt x="13603" y="10224"/>
                  </a:lnTo>
                  <a:lnTo>
                    <a:pt x="13516" y="8513"/>
                  </a:lnTo>
                  <a:lnTo>
                    <a:pt x="13428" y="7197"/>
                  </a:lnTo>
                  <a:lnTo>
                    <a:pt x="13472" y="6144"/>
                  </a:lnTo>
                  <a:lnTo>
                    <a:pt x="13516" y="5705"/>
                  </a:lnTo>
                  <a:lnTo>
                    <a:pt x="13603" y="5310"/>
                  </a:lnTo>
                  <a:lnTo>
                    <a:pt x="13691" y="4915"/>
                  </a:lnTo>
                  <a:lnTo>
                    <a:pt x="13823" y="4520"/>
                  </a:lnTo>
                  <a:lnTo>
                    <a:pt x="13998" y="4125"/>
                  </a:lnTo>
                  <a:lnTo>
                    <a:pt x="14218" y="3730"/>
                  </a:lnTo>
                  <a:lnTo>
                    <a:pt x="14744" y="2853"/>
                  </a:lnTo>
                  <a:lnTo>
                    <a:pt x="15490" y="1712"/>
                  </a:lnTo>
                  <a:lnTo>
                    <a:pt x="16456" y="264"/>
                  </a:lnTo>
                  <a:lnTo>
                    <a:pt x="16499" y="176"/>
                  </a:lnTo>
                  <a:lnTo>
                    <a:pt x="16499" y="132"/>
                  </a:lnTo>
                  <a:lnTo>
                    <a:pt x="16456" y="44"/>
                  </a:lnTo>
                  <a:lnTo>
                    <a:pt x="164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1"/>
            <p:cNvSpPr/>
            <p:nvPr/>
          </p:nvSpPr>
          <p:spPr>
            <a:xfrm>
              <a:off x="3930650" y="715575"/>
              <a:ext cx="492600" cy="1197950"/>
            </a:xfrm>
            <a:custGeom>
              <a:avLst/>
              <a:gdLst/>
              <a:ahLst/>
              <a:cxnLst/>
              <a:rect l="l" t="t" r="r" b="b"/>
              <a:pathLst>
                <a:path w="19704" h="47918" extrusionOk="0">
                  <a:moveTo>
                    <a:pt x="18080" y="1"/>
                  </a:moveTo>
                  <a:lnTo>
                    <a:pt x="17992" y="45"/>
                  </a:lnTo>
                  <a:lnTo>
                    <a:pt x="17948" y="88"/>
                  </a:lnTo>
                  <a:lnTo>
                    <a:pt x="17904" y="132"/>
                  </a:lnTo>
                  <a:lnTo>
                    <a:pt x="17904" y="176"/>
                  </a:lnTo>
                  <a:lnTo>
                    <a:pt x="17904" y="1668"/>
                  </a:lnTo>
                  <a:lnTo>
                    <a:pt x="17202" y="2853"/>
                  </a:lnTo>
                  <a:lnTo>
                    <a:pt x="15491" y="5530"/>
                  </a:lnTo>
                  <a:lnTo>
                    <a:pt x="14306" y="7811"/>
                  </a:lnTo>
                  <a:lnTo>
                    <a:pt x="14306" y="7855"/>
                  </a:lnTo>
                  <a:lnTo>
                    <a:pt x="13999" y="9391"/>
                  </a:lnTo>
                  <a:lnTo>
                    <a:pt x="13999" y="9435"/>
                  </a:lnTo>
                  <a:lnTo>
                    <a:pt x="13692" y="13691"/>
                  </a:lnTo>
                  <a:lnTo>
                    <a:pt x="12814" y="15008"/>
                  </a:lnTo>
                  <a:lnTo>
                    <a:pt x="10181" y="18211"/>
                  </a:lnTo>
                  <a:lnTo>
                    <a:pt x="6846" y="22072"/>
                  </a:lnTo>
                  <a:lnTo>
                    <a:pt x="4213" y="25100"/>
                  </a:lnTo>
                  <a:lnTo>
                    <a:pt x="4213" y="25144"/>
                  </a:lnTo>
                  <a:lnTo>
                    <a:pt x="3467" y="26548"/>
                  </a:lnTo>
                  <a:lnTo>
                    <a:pt x="3424" y="26636"/>
                  </a:lnTo>
                  <a:lnTo>
                    <a:pt x="3292" y="28391"/>
                  </a:lnTo>
                  <a:lnTo>
                    <a:pt x="2853" y="29357"/>
                  </a:lnTo>
                  <a:lnTo>
                    <a:pt x="1844" y="30278"/>
                  </a:lnTo>
                  <a:lnTo>
                    <a:pt x="133" y="30980"/>
                  </a:lnTo>
                  <a:lnTo>
                    <a:pt x="45" y="31068"/>
                  </a:lnTo>
                  <a:lnTo>
                    <a:pt x="1" y="31068"/>
                  </a:lnTo>
                  <a:lnTo>
                    <a:pt x="1" y="31200"/>
                  </a:lnTo>
                  <a:lnTo>
                    <a:pt x="176" y="34052"/>
                  </a:lnTo>
                  <a:lnTo>
                    <a:pt x="176" y="34096"/>
                  </a:lnTo>
                  <a:lnTo>
                    <a:pt x="922" y="36772"/>
                  </a:lnTo>
                  <a:lnTo>
                    <a:pt x="2941" y="41555"/>
                  </a:lnTo>
                  <a:lnTo>
                    <a:pt x="2985" y="41599"/>
                  </a:lnTo>
                  <a:lnTo>
                    <a:pt x="3950" y="42521"/>
                  </a:lnTo>
                  <a:lnTo>
                    <a:pt x="3994" y="42521"/>
                  </a:lnTo>
                  <a:lnTo>
                    <a:pt x="8163" y="45373"/>
                  </a:lnTo>
                  <a:lnTo>
                    <a:pt x="8163" y="45417"/>
                  </a:lnTo>
                  <a:lnTo>
                    <a:pt x="10883" y="46470"/>
                  </a:lnTo>
                  <a:lnTo>
                    <a:pt x="14920" y="47742"/>
                  </a:lnTo>
                  <a:lnTo>
                    <a:pt x="14964" y="47742"/>
                  </a:lnTo>
                  <a:lnTo>
                    <a:pt x="17641" y="47655"/>
                  </a:lnTo>
                  <a:lnTo>
                    <a:pt x="19177" y="47918"/>
                  </a:lnTo>
                  <a:lnTo>
                    <a:pt x="19221" y="47918"/>
                  </a:lnTo>
                  <a:lnTo>
                    <a:pt x="19528" y="47874"/>
                  </a:lnTo>
                  <a:lnTo>
                    <a:pt x="19615" y="47830"/>
                  </a:lnTo>
                  <a:lnTo>
                    <a:pt x="19659" y="47786"/>
                  </a:lnTo>
                  <a:lnTo>
                    <a:pt x="19703" y="47742"/>
                  </a:lnTo>
                  <a:lnTo>
                    <a:pt x="19703" y="47655"/>
                  </a:lnTo>
                  <a:lnTo>
                    <a:pt x="19659" y="47611"/>
                  </a:lnTo>
                  <a:lnTo>
                    <a:pt x="19615" y="47567"/>
                  </a:lnTo>
                  <a:lnTo>
                    <a:pt x="19572" y="47523"/>
                  </a:lnTo>
                  <a:lnTo>
                    <a:pt x="19484" y="47523"/>
                  </a:lnTo>
                  <a:lnTo>
                    <a:pt x="19221" y="47567"/>
                  </a:lnTo>
                  <a:lnTo>
                    <a:pt x="17685" y="47304"/>
                  </a:lnTo>
                  <a:lnTo>
                    <a:pt x="17641" y="47304"/>
                  </a:lnTo>
                  <a:lnTo>
                    <a:pt x="15008" y="47391"/>
                  </a:lnTo>
                  <a:lnTo>
                    <a:pt x="11015" y="46119"/>
                  </a:lnTo>
                  <a:lnTo>
                    <a:pt x="8338" y="45066"/>
                  </a:lnTo>
                  <a:lnTo>
                    <a:pt x="4213" y="42214"/>
                  </a:lnTo>
                  <a:lnTo>
                    <a:pt x="3248" y="41380"/>
                  </a:lnTo>
                  <a:lnTo>
                    <a:pt x="1273" y="36641"/>
                  </a:lnTo>
                  <a:lnTo>
                    <a:pt x="527" y="34008"/>
                  </a:lnTo>
                  <a:lnTo>
                    <a:pt x="352" y="31287"/>
                  </a:lnTo>
                  <a:lnTo>
                    <a:pt x="1975" y="30585"/>
                  </a:lnTo>
                  <a:lnTo>
                    <a:pt x="2063" y="30541"/>
                  </a:lnTo>
                  <a:lnTo>
                    <a:pt x="3116" y="29576"/>
                  </a:lnTo>
                  <a:lnTo>
                    <a:pt x="3160" y="29532"/>
                  </a:lnTo>
                  <a:lnTo>
                    <a:pt x="3643" y="28523"/>
                  </a:lnTo>
                  <a:lnTo>
                    <a:pt x="3643" y="28435"/>
                  </a:lnTo>
                  <a:lnTo>
                    <a:pt x="3775" y="26680"/>
                  </a:lnTo>
                  <a:lnTo>
                    <a:pt x="4521" y="25320"/>
                  </a:lnTo>
                  <a:lnTo>
                    <a:pt x="7110" y="22292"/>
                  </a:lnTo>
                  <a:lnTo>
                    <a:pt x="10444" y="18430"/>
                  </a:lnTo>
                  <a:lnTo>
                    <a:pt x="13121" y="15227"/>
                  </a:lnTo>
                  <a:lnTo>
                    <a:pt x="13999" y="13867"/>
                  </a:lnTo>
                  <a:lnTo>
                    <a:pt x="14043" y="13779"/>
                  </a:lnTo>
                  <a:lnTo>
                    <a:pt x="14350" y="9435"/>
                  </a:lnTo>
                  <a:lnTo>
                    <a:pt x="14657" y="7943"/>
                  </a:lnTo>
                  <a:lnTo>
                    <a:pt x="15798" y="5705"/>
                  </a:lnTo>
                  <a:lnTo>
                    <a:pt x="17509" y="3028"/>
                  </a:lnTo>
                  <a:lnTo>
                    <a:pt x="18211" y="1844"/>
                  </a:lnTo>
                  <a:lnTo>
                    <a:pt x="18255" y="1756"/>
                  </a:lnTo>
                  <a:lnTo>
                    <a:pt x="18255" y="176"/>
                  </a:lnTo>
                  <a:lnTo>
                    <a:pt x="18255" y="132"/>
                  </a:lnTo>
                  <a:lnTo>
                    <a:pt x="18211" y="88"/>
                  </a:lnTo>
                  <a:lnTo>
                    <a:pt x="18124" y="45"/>
                  </a:lnTo>
                  <a:lnTo>
                    <a:pt x="180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1"/>
            <p:cNvSpPr/>
            <p:nvPr/>
          </p:nvSpPr>
          <p:spPr>
            <a:xfrm>
              <a:off x="3904325" y="661825"/>
              <a:ext cx="515625" cy="1271450"/>
            </a:xfrm>
            <a:custGeom>
              <a:avLst/>
              <a:gdLst/>
              <a:ahLst/>
              <a:cxnLst/>
              <a:rect l="l" t="t" r="r" b="b"/>
              <a:pathLst>
                <a:path w="20625" h="50858" extrusionOk="0">
                  <a:moveTo>
                    <a:pt x="18913" y="1"/>
                  </a:moveTo>
                  <a:lnTo>
                    <a:pt x="18825" y="44"/>
                  </a:lnTo>
                  <a:lnTo>
                    <a:pt x="18782" y="88"/>
                  </a:lnTo>
                  <a:lnTo>
                    <a:pt x="18782" y="132"/>
                  </a:lnTo>
                  <a:lnTo>
                    <a:pt x="18080" y="4125"/>
                  </a:lnTo>
                  <a:lnTo>
                    <a:pt x="16280" y="6978"/>
                  </a:lnTo>
                  <a:lnTo>
                    <a:pt x="14964" y="9347"/>
                  </a:lnTo>
                  <a:lnTo>
                    <a:pt x="14964" y="9391"/>
                  </a:lnTo>
                  <a:lnTo>
                    <a:pt x="14525" y="10707"/>
                  </a:lnTo>
                  <a:lnTo>
                    <a:pt x="14525" y="10751"/>
                  </a:lnTo>
                  <a:lnTo>
                    <a:pt x="13955" y="15271"/>
                  </a:lnTo>
                  <a:lnTo>
                    <a:pt x="13516" y="15885"/>
                  </a:lnTo>
                  <a:lnTo>
                    <a:pt x="12375" y="17202"/>
                  </a:lnTo>
                  <a:lnTo>
                    <a:pt x="10444" y="19352"/>
                  </a:lnTo>
                  <a:lnTo>
                    <a:pt x="8075" y="21941"/>
                  </a:lnTo>
                  <a:lnTo>
                    <a:pt x="4564" y="25802"/>
                  </a:lnTo>
                  <a:lnTo>
                    <a:pt x="4564" y="25846"/>
                  </a:lnTo>
                  <a:lnTo>
                    <a:pt x="3423" y="27514"/>
                  </a:lnTo>
                  <a:lnTo>
                    <a:pt x="3423" y="27645"/>
                  </a:lnTo>
                  <a:lnTo>
                    <a:pt x="3555" y="30366"/>
                  </a:lnTo>
                  <a:lnTo>
                    <a:pt x="3160" y="31419"/>
                  </a:lnTo>
                  <a:lnTo>
                    <a:pt x="2502" y="31989"/>
                  </a:lnTo>
                  <a:lnTo>
                    <a:pt x="132" y="32867"/>
                  </a:lnTo>
                  <a:lnTo>
                    <a:pt x="45" y="32955"/>
                  </a:lnTo>
                  <a:lnTo>
                    <a:pt x="1" y="33042"/>
                  </a:lnTo>
                  <a:lnTo>
                    <a:pt x="396" y="37562"/>
                  </a:lnTo>
                  <a:lnTo>
                    <a:pt x="1010" y="39844"/>
                  </a:lnTo>
                  <a:lnTo>
                    <a:pt x="2502" y="43793"/>
                  </a:lnTo>
                  <a:lnTo>
                    <a:pt x="2546" y="43881"/>
                  </a:lnTo>
                  <a:lnTo>
                    <a:pt x="3423" y="44846"/>
                  </a:lnTo>
                  <a:lnTo>
                    <a:pt x="3467" y="44890"/>
                  </a:lnTo>
                  <a:lnTo>
                    <a:pt x="7504" y="47655"/>
                  </a:lnTo>
                  <a:lnTo>
                    <a:pt x="9172" y="48620"/>
                  </a:lnTo>
                  <a:lnTo>
                    <a:pt x="9216" y="48620"/>
                  </a:lnTo>
                  <a:lnTo>
                    <a:pt x="11848" y="49717"/>
                  </a:lnTo>
                  <a:lnTo>
                    <a:pt x="15491" y="50858"/>
                  </a:lnTo>
                  <a:lnTo>
                    <a:pt x="15534" y="50858"/>
                  </a:lnTo>
                  <a:lnTo>
                    <a:pt x="18694" y="50682"/>
                  </a:lnTo>
                  <a:lnTo>
                    <a:pt x="20054" y="50858"/>
                  </a:lnTo>
                  <a:lnTo>
                    <a:pt x="20098" y="50858"/>
                  </a:lnTo>
                  <a:lnTo>
                    <a:pt x="20449" y="50814"/>
                  </a:lnTo>
                  <a:lnTo>
                    <a:pt x="20537" y="50770"/>
                  </a:lnTo>
                  <a:lnTo>
                    <a:pt x="20581" y="50726"/>
                  </a:lnTo>
                  <a:lnTo>
                    <a:pt x="20625" y="50682"/>
                  </a:lnTo>
                  <a:lnTo>
                    <a:pt x="20625" y="50595"/>
                  </a:lnTo>
                  <a:lnTo>
                    <a:pt x="20581" y="50507"/>
                  </a:lnTo>
                  <a:lnTo>
                    <a:pt x="20537" y="50463"/>
                  </a:lnTo>
                  <a:lnTo>
                    <a:pt x="20405" y="50463"/>
                  </a:lnTo>
                  <a:lnTo>
                    <a:pt x="20054" y="50507"/>
                  </a:lnTo>
                  <a:lnTo>
                    <a:pt x="18694" y="50331"/>
                  </a:lnTo>
                  <a:lnTo>
                    <a:pt x="15578" y="50507"/>
                  </a:lnTo>
                  <a:lnTo>
                    <a:pt x="11980" y="49410"/>
                  </a:lnTo>
                  <a:lnTo>
                    <a:pt x="9347" y="48313"/>
                  </a:lnTo>
                  <a:lnTo>
                    <a:pt x="7680" y="47347"/>
                  </a:lnTo>
                  <a:lnTo>
                    <a:pt x="3687" y="44583"/>
                  </a:lnTo>
                  <a:lnTo>
                    <a:pt x="2809" y="43661"/>
                  </a:lnTo>
                  <a:lnTo>
                    <a:pt x="1361" y="39756"/>
                  </a:lnTo>
                  <a:lnTo>
                    <a:pt x="703" y="37518"/>
                  </a:lnTo>
                  <a:lnTo>
                    <a:pt x="396" y="33130"/>
                  </a:lnTo>
                  <a:lnTo>
                    <a:pt x="2634" y="32296"/>
                  </a:lnTo>
                  <a:lnTo>
                    <a:pt x="2677" y="32296"/>
                  </a:lnTo>
                  <a:lnTo>
                    <a:pt x="3423" y="31638"/>
                  </a:lnTo>
                  <a:lnTo>
                    <a:pt x="3467" y="31550"/>
                  </a:lnTo>
                  <a:lnTo>
                    <a:pt x="3906" y="30453"/>
                  </a:lnTo>
                  <a:lnTo>
                    <a:pt x="3906" y="30410"/>
                  </a:lnTo>
                  <a:lnTo>
                    <a:pt x="3774" y="27689"/>
                  </a:lnTo>
                  <a:lnTo>
                    <a:pt x="4871" y="26065"/>
                  </a:lnTo>
                  <a:lnTo>
                    <a:pt x="8338" y="22160"/>
                  </a:lnTo>
                  <a:lnTo>
                    <a:pt x="10708" y="19615"/>
                  </a:lnTo>
                  <a:lnTo>
                    <a:pt x="12638" y="17421"/>
                  </a:lnTo>
                  <a:lnTo>
                    <a:pt x="13779" y="16105"/>
                  </a:lnTo>
                  <a:lnTo>
                    <a:pt x="14262" y="15446"/>
                  </a:lnTo>
                  <a:lnTo>
                    <a:pt x="14306" y="15359"/>
                  </a:lnTo>
                  <a:lnTo>
                    <a:pt x="14876" y="10795"/>
                  </a:lnTo>
                  <a:lnTo>
                    <a:pt x="15271" y="9479"/>
                  </a:lnTo>
                  <a:lnTo>
                    <a:pt x="16544" y="7153"/>
                  </a:lnTo>
                  <a:lnTo>
                    <a:pt x="18387" y="4301"/>
                  </a:lnTo>
                  <a:lnTo>
                    <a:pt x="18387" y="4213"/>
                  </a:lnTo>
                  <a:lnTo>
                    <a:pt x="19133" y="220"/>
                  </a:lnTo>
                  <a:lnTo>
                    <a:pt x="19089" y="132"/>
                  </a:lnTo>
                  <a:lnTo>
                    <a:pt x="19089" y="88"/>
                  </a:lnTo>
                  <a:lnTo>
                    <a:pt x="19045" y="44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>
              <a:off x="3881300" y="681575"/>
              <a:ext cx="525475" cy="1276950"/>
            </a:xfrm>
            <a:custGeom>
              <a:avLst/>
              <a:gdLst/>
              <a:ahLst/>
              <a:cxnLst/>
              <a:rect l="l" t="t" r="r" b="b"/>
              <a:pathLst>
                <a:path w="21019" h="51078" extrusionOk="0">
                  <a:moveTo>
                    <a:pt x="19176" y="0"/>
                  </a:moveTo>
                  <a:lnTo>
                    <a:pt x="19132" y="44"/>
                  </a:lnTo>
                  <a:lnTo>
                    <a:pt x="19088" y="88"/>
                  </a:lnTo>
                  <a:lnTo>
                    <a:pt x="19044" y="132"/>
                  </a:lnTo>
                  <a:lnTo>
                    <a:pt x="18255" y="3291"/>
                  </a:lnTo>
                  <a:lnTo>
                    <a:pt x="16455" y="6231"/>
                  </a:lnTo>
                  <a:lnTo>
                    <a:pt x="16412" y="6231"/>
                  </a:lnTo>
                  <a:lnTo>
                    <a:pt x="15007" y="9127"/>
                  </a:lnTo>
                  <a:lnTo>
                    <a:pt x="15007" y="9171"/>
                  </a:lnTo>
                  <a:lnTo>
                    <a:pt x="13998" y="13559"/>
                  </a:lnTo>
                  <a:lnTo>
                    <a:pt x="11980" y="16104"/>
                  </a:lnTo>
                  <a:lnTo>
                    <a:pt x="9829" y="18606"/>
                  </a:lnTo>
                  <a:lnTo>
                    <a:pt x="7284" y="21370"/>
                  </a:lnTo>
                  <a:lnTo>
                    <a:pt x="3160" y="26197"/>
                  </a:lnTo>
                  <a:lnTo>
                    <a:pt x="3116" y="26285"/>
                  </a:lnTo>
                  <a:lnTo>
                    <a:pt x="3116" y="26329"/>
                  </a:lnTo>
                  <a:lnTo>
                    <a:pt x="3555" y="30146"/>
                  </a:lnTo>
                  <a:lnTo>
                    <a:pt x="3247" y="30629"/>
                  </a:lnTo>
                  <a:lnTo>
                    <a:pt x="1799" y="31155"/>
                  </a:lnTo>
                  <a:lnTo>
                    <a:pt x="176" y="31506"/>
                  </a:lnTo>
                  <a:lnTo>
                    <a:pt x="88" y="31594"/>
                  </a:lnTo>
                  <a:lnTo>
                    <a:pt x="44" y="31682"/>
                  </a:lnTo>
                  <a:lnTo>
                    <a:pt x="0" y="32516"/>
                  </a:lnTo>
                  <a:lnTo>
                    <a:pt x="0" y="32560"/>
                  </a:lnTo>
                  <a:lnTo>
                    <a:pt x="527" y="38747"/>
                  </a:lnTo>
                  <a:lnTo>
                    <a:pt x="571" y="38834"/>
                  </a:lnTo>
                  <a:lnTo>
                    <a:pt x="1799" y="41862"/>
                  </a:lnTo>
                  <a:lnTo>
                    <a:pt x="2107" y="43617"/>
                  </a:lnTo>
                  <a:lnTo>
                    <a:pt x="2194" y="43749"/>
                  </a:lnTo>
                  <a:lnTo>
                    <a:pt x="4388" y="45460"/>
                  </a:lnTo>
                  <a:lnTo>
                    <a:pt x="7284" y="47084"/>
                  </a:lnTo>
                  <a:lnTo>
                    <a:pt x="8250" y="47830"/>
                  </a:lnTo>
                  <a:lnTo>
                    <a:pt x="10137" y="48927"/>
                  </a:lnTo>
                  <a:lnTo>
                    <a:pt x="12682" y="50024"/>
                  </a:lnTo>
                  <a:lnTo>
                    <a:pt x="15973" y="51033"/>
                  </a:lnTo>
                  <a:lnTo>
                    <a:pt x="16017" y="51077"/>
                  </a:lnTo>
                  <a:lnTo>
                    <a:pt x="16061" y="51077"/>
                  </a:lnTo>
                  <a:lnTo>
                    <a:pt x="19176" y="50594"/>
                  </a:lnTo>
                  <a:lnTo>
                    <a:pt x="20756" y="50814"/>
                  </a:lnTo>
                  <a:lnTo>
                    <a:pt x="20800" y="50814"/>
                  </a:lnTo>
                  <a:lnTo>
                    <a:pt x="20887" y="50858"/>
                  </a:lnTo>
                  <a:lnTo>
                    <a:pt x="20931" y="50814"/>
                  </a:lnTo>
                  <a:lnTo>
                    <a:pt x="21019" y="50770"/>
                  </a:lnTo>
                  <a:lnTo>
                    <a:pt x="21019" y="50682"/>
                  </a:lnTo>
                  <a:lnTo>
                    <a:pt x="21019" y="50638"/>
                  </a:lnTo>
                  <a:lnTo>
                    <a:pt x="21019" y="50594"/>
                  </a:lnTo>
                  <a:lnTo>
                    <a:pt x="20975" y="50507"/>
                  </a:lnTo>
                  <a:lnTo>
                    <a:pt x="20931" y="50507"/>
                  </a:lnTo>
                  <a:lnTo>
                    <a:pt x="20843" y="50463"/>
                  </a:lnTo>
                  <a:lnTo>
                    <a:pt x="19220" y="50243"/>
                  </a:lnTo>
                  <a:lnTo>
                    <a:pt x="19176" y="50243"/>
                  </a:lnTo>
                  <a:lnTo>
                    <a:pt x="16017" y="50726"/>
                  </a:lnTo>
                  <a:lnTo>
                    <a:pt x="12813" y="49673"/>
                  </a:lnTo>
                  <a:lnTo>
                    <a:pt x="10312" y="48620"/>
                  </a:lnTo>
                  <a:lnTo>
                    <a:pt x="8425" y="47523"/>
                  </a:lnTo>
                  <a:lnTo>
                    <a:pt x="7504" y="46777"/>
                  </a:lnTo>
                  <a:lnTo>
                    <a:pt x="7460" y="46777"/>
                  </a:lnTo>
                  <a:lnTo>
                    <a:pt x="4564" y="45153"/>
                  </a:lnTo>
                  <a:lnTo>
                    <a:pt x="2458" y="43486"/>
                  </a:lnTo>
                  <a:lnTo>
                    <a:pt x="2107" y="41774"/>
                  </a:lnTo>
                  <a:lnTo>
                    <a:pt x="878" y="38703"/>
                  </a:lnTo>
                  <a:lnTo>
                    <a:pt x="351" y="32516"/>
                  </a:lnTo>
                  <a:lnTo>
                    <a:pt x="395" y="31814"/>
                  </a:lnTo>
                  <a:lnTo>
                    <a:pt x="1887" y="31463"/>
                  </a:lnTo>
                  <a:lnTo>
                    <a:pt x="3423" y="30936"/>
                  </a:lnTo>
                  <a:lnTo>
                    <a:pt x="3511" y="30848"/>
                  </a:lnTo>
                  <a:lnTo>
                    <a:pt x="3862" y="30234"/>
                  </a:lnTo>
                  <a:lnTo>
                    <a:pt x="3906" y="30146"/>
                  </a:lnTo>
                  <a:lnTo>
                    <a:pt x="3467" y="26372"/>
                  </a:lnTo>
                  <a:lnTo>
                    <a:pt x="7548" y="21633"/>
                  </a:lnTo>
                  <a:lnTo>
                    <a:pt x="10093" y="18825"/>
                  </a:lnTo>
                  <a:lnTo>
                    <a:pt x="12287" y="16324"/>
                  </a:lnTo>
                  <a:lnTo>
                    <a:pt x="14305" y="13779"/>
                  </a:lnTo>
                  <a:lnTo>
                    <a:pt x="14349" y="13691"/>
                  </a:lnTo>
                  <a:lnTo>
                    <a:pt x="15358" y="9259"/>
                  </a:lnTo>
                  <a:lnTo>
                    <a:pt x="16763" y="6407"/>
                  </a:lnTo>
                  <a:lnTo>
                    <a:pt x="18562" y="3467"/>
                  </a:lnTo>
                  <a:lnTo>
                    <a:pt x="18606" y="3423"/>
                  </a:lnTo>
                  <a:lnTo>
                    <a:pt x="19395" y="220"/>
                  </a:lnTo>
                  <a:lnTo>
                    <a:pt x="19395" y="176"/>
                  </a:lnTo>
                  <a:lnTo>
                    <a:pt x="19352" y="88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3850575" y="669500"/>
              <a:ext cx="549625" cy="1310950"/>
            </a:xfrm>
            <a:custGeom>
              <a:avLst/>
              <a:gdLst/>
              <a:ahLst/>
              <a:cxnLst/>
              <a:rect l="l" t="t" r="r" b="b"/>
              <a:pathLst>
                <a:path w="21985" h="52438" extrusionOk="0">
                  <a:moveTo>
                    <a:pt x="19835" y="1"/>
                  </a:moveTo>
                  <a:lnTo>
                    <a:pt x="19791" y="45"/>
                  </a:lnTo>
                  <a:lnTo>
                    <a:pt x="19747" y="132"/>
                  </a:lnTo>
                  <a:lnTo>
                    <a:pt x="18957" y="3336"/>
                  </a:lnTo>
                  <a:lnTo>
                    <a:pt x="18430" y="4433"/>
                  </a:lnTo>
                  <a:lnTo>
                    <a:pt x="17158" y="6319"/>
                  </a:lnTo>
                  <a:lnTo>
                    <a:pt x="17114" y="6319"/>
                  </a:lnTo>
                  <a:lnTo>
                    <a:pt x="15798" y="9040"/>
                  </a:lnTo>
                  <a:lnTo>
                    <a:pt x="15095" y="11892"/>
                  </a:lnTo>
                  <a:lnTo>
                    <a:pt x="14437" y="13165"/>
                  </a:lnTo>
                  <a:lnTo>
                    <a:pt x="12243" y="16017"/>
                  </a:lnTo>
                  <a:lnTo>
                    <a:pt x="10093" y="18430"/>
                  </a:lnTo>
                  <a:lnTo>
                    <a:pt x="7767" y="21063"/>
                  </a:lnTo>
                  <a:lnTo>
                    <a:pt x="3599" y="25890"/>
                  </a:lnTo>
                  <a:lnTo>
                    <a:pt x="3555" y="26022"/>
                  </a:lnTo>
                  <a:lnTo>
                    <a:pt x="3599" y="26899"/>
                  </a:lnTo>
                  <a:lnTo>
                    <a:pt x="3862" y="29357"/>
                  </a:lnTo>
                  <a:lnTo>
                    <a:pt x="3730" y="30892"/>
                  </a:lnTo>
                  <a:lnTo>
                    <a:pt x="2063" y="31156"/>
                  </a:lnTo>
                  <a:lnTo>
                    <a:pt x="659" y="31463"/>
                  </a:lnTo>
                  <a:lnTo>
                    <a:pt x="571" y="31507"/>
                  </a:lnTo>
                  <a:lnTo>
                    <a:pt x="264" y="31814"/>
                  </a:lnTo>
                  <a:lnTo>
                    <a:pt x="176" y="31902"/>
                  </a:lnTo>
                  <a:lnTo>
                    <a:pt x="1" y="32692"/>
                  </a:lnTo>
                  <a:lnTo>
                    <a:pt x="1" y="32735"/>
                  </a:lnTo>
                  <a:lnTo>
                    <a:pt x="308" y="34973"/>
                  </a:lnTo>
                  <a:lnTo>
                    <a:pt x="834" y="40546"/>
                  </a:lnTo>
                  <a:lnTo>
                    <a:pt x="834" y="40590"/>
                  </a:lnTo>
                  <a:lnTo>
                    <a:pt x="1405" y="42082"/>
                  </a:lnTo>
                  <a:lnTo>
                    <a:pt x="1361" y="45461"/>
                  </a:lnTo>
                  <a:lnTo>
                    <a:pt x="1361" y="45548"/>
                  </a:lnTo>
                  <a:lnTo>
                    <a:pt x="1405" y="45592"/>
                  </a:lnTo>
                  <a:lnTo>
                    <a:pt x="1493" y="45636"/>
                  </a:lnTo>
                  <a:lnTo>
                    <a:pt x="1536" y="45636"/>
                  </a:lnTo>
                  <a:lnTo>
                    <a:pt x="2941" y="45548"/>
                  </a:lnTo>
                  <a:lnTo>
                    <a:pt x="4213" y="46294"/>
                  </a:lnTo>
                  <a:lnTo>
                    <a:pt x="6934" y="47918"/>
                  </a:lnTo>
                  <a:lnTo>
                    <a:pt x="6978" y="47918"/>
                  </a:lnTo>
                  <a:lnTo>
                    <a:pt x="8294" y="48532"/>
                  </a:lnTo>
                  <a:lnTo>
                    <a:pt x="10181" y="49849"/>
                  </a:lnTo>
                  <a:lnTo>
                    <a:pt x="10225" y="49893"/>
                  </a:lnTo>
                  <a:lnTo>
                    <a:pt x="12594" y="51077"/>
                  </a:lnTo>
                  <a:lnTo>
                    <a:pt x="12638" y="51077"/>
                  </a:lnTo>
                  <a:lnTo>
                    <a:pt x="16324" y="52438"/>
                  </a:lnTo>
                  <a:lnTo>
                    <a:pt x="17333" y="52438"/>
                  </a:lnTo>
                  <a:lnTo>
                    <a:pt x="20405" y="51911"/>
                  </a:lnTo>
                  <a:lnTo>
                    <a:pt x="21765" y="52087"/>
                  </a:lnTo>
                  <a:lnTo>
                    <a:pt x="21853" y="52087"/>
                  </a:lnTo>
                  <a:lnTo>
                    <a:pt x="21897" y="52043"/>
                  </a:lnTo>
                  <a:lnTo>
                    <a:pt x="21941" y="51999"/>
                  </a:lnTo>
                  <a:lnTo>
                    <a:pt x="21985" y="51955"/>
                  </a:lnTo>
                  <a:lnTo>
                    <a:pt x="21985" y="51867"/>
                  </a:lnTo>
                  <a:lnTo>
                    <a:pt x="21941" y="51823"/>
                  </a:lnTo>
                  <a:lnTo>
                    <a:pt x="21897" y="51779"/>
                  </a:lnTo>
                  <a:lnTo>
                    <a:pt x="21809" y="51736"/>
                  </a:lnTo>
                  <a:lnTo>
                    <a:pt x="20449" y="51560"/>
                  </a:lnTo>
                  <a:lnTo>
                    <a:pt x="20405" y="51560"/>
                  </a:lnTo>
                  <a:lnTo>
                    <a:pt x="17290" y="52087"/>
                  </a:lnTo>
                  <a:lnTo>
                    <a:pt x="16412" y="52087"/>
                  </a:lnTo>
                  <a:lnTo>
                    <a:pt x="12726" y="50770"/>
                  </a:lnTo>
                  <a:lnTo>
                    <a:pt x="10356" y="49585"/>
                  </a:lnTo>
                  <a:lnTo>
                    <a:pt x="8470" y="48225"/>
                  </a:lnTo>
                  <a:lnTo>
                    <a:pt x="7109" y="47611"/>
                  </a:lnTo>
                  <a:lnTo>
                    <a:pt x="4389" y="45987"/>
                  </a:lnTo>
                  <a:lnTo>
                    <a:pt x="3072" y="45197"/>
                  </a:lnTo>
                  <a:lnTo>
                    <a:pt x="2941" y="45197"/>
                  </a:lnTo>
                  <a:lnTo>
                    <a:pt x="1712" y="45285"/>
                  </a:lnTo>
                  <a:lnTo>
                    <a:pt x="1756" y="42082"/>
                  </a:lnTo>
                  <a:lnTo>
                    <a:pt x="1756" y="41994"/>
                  </a:lnTo>
                  <a:lnTo>
                    <a:pt x="1185" y="40458"/>
                  </a:lnTo>
                  <a:lnTo>
                    <a:pt x="659" y="34929"/>
                  </a:lnTo>
                  <a:lnTo>
                    <a:pt x="352" y="32735"/>
                  </a:lnTo>
                  <a:lnTo>
                    <a:pt x="527" y="32033"/>
                  </a:lnTo>
                  <a:lnTo>
                    <a:pt x="790" y="31770"/>
                  </a:lnTo>
                  <a:lnTo>
                    <a:pt x="2151" y="31463"/>
                  </a:lnTo>
                  <a:lnTo>
                    <a:pt x="3906" y="31243"/>
                  </a:lnTo>
                  <a:lnTo>
                    <a:pt x="3994" y="31200"/>
                  </a:lnTo>
                  <a:lnTo>
                    <a:pt x="4038" y="31068"/>
                  </a:lnTo>
                  <a:lnTo>
                    <a:pt x="4213" y="29401"/>
                  </a:lnTo>
                  <a:lnTo>
                    <a:pt x="4213" y="29357"/>
                  </a:lnTo>
                  <a:lnTo>
                    <a:pt x="3950" y="26855"/>
                  </a:lnTo>
                  <a:lnTo>
                    <a:pt x="3906" y="26066"/>
                  </a:lnTo>
                  <a:lnTo>
                    <a:pt x="8031" y="21283"/>
                  </a:lnTo>
                  <a:lnTo>
                    <a:pt x="10356" y="18694"/>
                  </a:lnTo>
                  <a:lnTo>
                    <a:pt x="12507" y="16236"/>
                  </a:lnTo>
                  <a:lnTo>
                    <a:pt x="14701" y="13340"/>
                  </a:lnTo>
                  <a:lnTo>
                    <a:pt x="14744" y="13340"/>
                  </a:lnTo>
                  <a:lnTo>
                    <a:pt x="15403" y="12024"/>
                  </a:lnTo>
                  <a:lnTo>
                    <a:pt x="15447" y="11980"/>
                  </a:lnTo>
                  <a:lnTo>
                    <a:pt x="16149" y="9172"/>
                  </a:lnTo>
                  <a:lnTo>
                    <a:pt x="17421" y="6495"/>
                  </a:lnTo>
                  <a:lnTo>
                    <a:pt x="18694" y="4608"/>
                  </a:lnTo>
                  <a:lnTo>
                    <a:pt x="19308" y="3511"/>
                  </a:lnTo>
                  <a:lnTo>
                    <a:pt x="19308" y="3467"/>
                  </a:lnTo>
                  <a:lnTo>
                    <a:pt x="20098" y="220"/>
                  </a:lnTo>
                  <a:lnTo>
                    <a:pt x="20098" y="132"/>
                  </a:lnTo>
                  <a:lnTo>
                    <a:pt x="20098" y="88"/>
                  </a:lnTo>
                  <a:lnTo>
                    <a:pt x="200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3590575" y="1937650"/>
              <a:ext cx="1971375" cy="750375"/>
            </a:xfrm>
            <a:custGeom>
              <a:avLst/>
              <a:gdLst/>
              <a:ahLst/>
              <a:cxnLst/>
              <a:rect l="l" t="t" r="r" b="b"/>
              <a:pathLst>
                <a:path w="78855" h="30015" extrusionOk="0">
                  <a:moveTo>
                    <a:pt x="75344" y="0"/>
                  </a:moveTo>
                  <a:lnTo>
                    <a:pt x="75256" y="44"/>
                  </a:lnTo>
                  <a:lnTo>
                    <a:pt x="72228" y="1536"/>
                  </a:lnTo>
                  <a:lnTo>
                    <a:pt x="66655" y="3511"/>
                  </a:lnTo>
                  <a:lnTo>
                    <a:pt x="62531" y="4959"/>
                  </a:lnTo>
                  <a:lnTo>
                    <a:pt x="59020" y="6231"/>
                  </a:lnTo>
                  <a:lnTo>
                    <a:pt x="55905" y="7284"/>
                  </a:lnTo>
                  <a:lnTo>
                    <a:pt x="51955" y="7416"/>
                  </a:lnTo>
                  <a:lnTo>
                    <a:pt x="51868" y="7460"/>
                  </a:lnTo>
                  <a:lnTo>
                    <a:pt x="48489" y="9171"/>
                  </a:lnTo>
                  <a:lnTo>
                    <a:pt x="43662" y="11716"/>
                  </a:lnTo>
                  <a:lnTo>
                    <a:pt x="40898" y="12726"/>
                  </a:lnTo>
                  <a:lnTo>
                    <a:pt x="35895" y="13735"/>
                  </a:lnTo>
                  <a:lnTo>
                    <a:pt x="32341" y="14349"/>
                  </a:lnTo>
                  <a:lnTo>
                    <a:pt x="29050" y="14832"/>
                  </a:lnTo>
                  <a:lnTo>
                    <a:pt x="27382" y="15227"/>
                  </a:lnTo>
                  <a:lnTo>
                    <a:pt x="26636" y="15534"/>
                  </a:lnTo>
                  <a:lnTo>
                    <a:pt x="25803" y="15490"/>
                  </a:lnTo>
                  <a:lnTo>
                    <a:pt x="25759" y="15490"/>
                  </a:lnTo>
                  <a:lnTo>
                    <a:pt x="25320" y="15622"/>
                  </a:lnTo>
                  <a:lnTo>
                    <a:pt x="25232" y="15666"/>
                  </a:lnTo>
                  <a:lnTo>
                    <a:pt x="25188" y="15753"/>
                  </a:lnTo>
                  <a:lnTo>
                    <a:pt x="24398" y="20098"/>
                  </a:lnTo>
                  <a:lnTo>
                    <a:pt x="24135" y="22555"/>
                  </a:lnTo>
                  <a:lnTo>
                    <a:pt x="23696" y="24529"/>
                  </a:lnTo>
                  <a:lnTo>
                    <a:pt x="22863" y="26680"/>
                  </a:lnTo>
                  <a:lnTo>
                    <a:pt x="21766" y="28698"/>
                  </a:lnTo>
                  <a:lnTo>
                    <a:pt x="20888" y="29532"/>
                  </a:lnTo>
                  <a:lnTo>
                    <a:pt x="20318" y="29663"/>
                  </a:lnTo>
                  <a:lnTo>
                    <a:pt x="17509" y="29181"/>
                  </a:lnTo>
                  <a:lnTo>
                    <a:pt x="11805" y="27820"/>
                  </a:lnTo>
                  <a:lnTo>
                    <a:pt x="7285" y="27075"/>
                  </a:lnTo>
                  <a:lnTo>
                    <a:pt x="5223" y="27075"/>
                  </a:lnTo>
                  <a:lnTo>
                    <a:pt x="220" y="25363"/>
                  </a:lnTo>
                  <a:lnTo>
                    <a:pt x="176" y="25363"/>
                  </a:lnTo>
                  <a:lnTo>
                    <a:pt x="89" y="25407"/>
                  </a:lnTo>
                  <a:lnTo>
                    <a:pt x="45" y="25407"/>
                  </a:lnTo>
                  <a:lnTo>
                    <a:pt x="1" y="25495"/>
                  </a:lnTo>
                  <a:lnTo>
                    <a:pt x="1" y="25539"/>
                  </a:lnTo>
                  <a:lnTo>
                    <a:pt x="45" y="25626"/>
                  </a:lnTo>
                  <a:lnTo>
                    <a:pt x="89" y="25670"/>
                  </a:lnTo>
                  <a:lnTo>
                    <a:pt x="133" y="25714"/>
                  </a:lnTo>
                  <a:lnTo>
                    <a:pt x="5135" y="27426"/>
                  </a:lnTo>
                  <a:lnTo>
                    <a:pt x="7241" y="27426"/>
                  </a:lnTo>
                  <a:lnTo>
                    <a:pt x="11717" y="28172"/>
                  </a:lnTo>
                  <a:lnTo>
                    <a:pt x="17465" y="29532"/>
                  </a:lnTo>
                  <a:lnTo>
                    <a:pt x="20318" y="30014"/>
                  </a:lnTo>
                  <a:lnTo>
                    <a:pt x="20361" y="30014"/>
                  </a:lnTo>
                  <a:lnTo>
                    <a:pt x="21020" y="29883"/>
                  </a:lnTo>
                  <a:lnTo>
                    <a:pt x="21107" y="29839"/>
                  </a:lnTo>
                  <a:lnTo>
                    <a:pt x="22029" y="28961"/>
                  </a:lnTo>
                  <a:lnTo>
                    <a:pt x="22073" y="28917"/>
                  </a:lnTo>
                  <a:lnTo>
                    <a:pt x="23170" y="26855"/>
                  </a:lnTo>
                  <a:lnTo>
                    <a:pt x="23170" y="26811"/>
                  </a:lnTo>
                  <a:lnTo>
                    <a:pt x="24047" y="24661"/>
                  </a:lnTo>
                  <a:lnTo>
                    <a:pt x="24486" y="22643"/>
                  </a:lnTo>
                  <a:lnTo>
                    <a:pt x="24486" y="22599"/>
                  </a:lnTo>
                  <a:lnTo>
                    <a:pt x="24750" y="20141"/>
                  </a:lnTo>
                  <a:lnTo>
                    <a:pt x="25495" y="15929"/>
                  </a:lnTo>
                  <a:lnTo>
                    <a:pt x="25847" y="15841"/>
                  </a:lnTo>
                  <a:lnTo>
                    <a:pt x="26680" y="15885"/>
                  </a:lnTo>
                  <a:lnTo>
                    <a:pt x="26724" y="15885"/>
                  </a:lnTo>
                  <a:lnTo>
                    <a:pt x="27514" y="15578"/>
                  </a:lnTo>
                  <a:lnTo>
                    <a:pt x="29094" y="15183"/>
                  </a:lnTo>
                  <a:lnTo>
                    <a:pt x="32385" y="14700"/>
                  </a:lnTo>
                  <a:lnTo>
                    <a:pt x="35939" y="14086"/>
                  </a:lnTo>
                  <a:lnTo>
                    <a:pt x="40985" y="13077"/>
                  </a:lnTo>
                  <a:lnTo>
                    <a:pt x="41029" y="13077"/>
                  </a:lnTo>
                  <a:lnTo>
                    <a:pt x="43794" y="12067"/>
                  </a:lnTo>
                  <a:lnTo>
                    <a:pt x="43838" y="12067"/>
                  </a:lnTo>
                  <a:lnTo>
                    <a:pt x="48664" y="9479"/>
                  </a:lnTo>
                  <a:lnTo>
                    <a:pt x="51999" y="7767"/>
                  </a:lnTo>
                  <a:lnTo>
                    <a:pt x="55905" y="7636"/>
                  </a:lnTo>
                  <a:lnTo>
                    <a:pt x="55992" y="7592"/>
                  </a:lnTo>
                  <a:lnTo>
                    <a:pt x="59152" y="6539"/>
                  </a:lnTo>
                  <a:lnTo>
                    <a:pt x="62662" y="5310"/>
                  </a:lnTo>
                  <a:lnTo>
                    <a:pt x="66787" y="3862"/>
                  </a:lnTo>
                  <a:lnTo>
                    <a:pt x="72360" y="1887"/>
                  </a:lnTo>
                  <a:lnTo>
                    <a:pt x="72360" y="1843"/>
                  </a:lnTo>
                  <a:lnTo>
                    <a:pt x="75256" y="439"/>
                  </a:lnTo>
                  <a:lnTo>
                    <a:pt x="76572" y="4783"/>
                  </a:lnTo>
                  <a:lnTo>
                    <a:pt x="78196" y="10356"/>
                  </a:lnTo>
                  <a:lnTo>
                    <a:pt x="78503" y="11409"/>
                  </a:lnTo>
                  <a:lnTo>
                    <a:pt x="78547" y="11453"/>
                  </a:lnTo>
                  <a:lnTo>
                    <a:pt x="78591" y="11497"/>
                  </a:lnTo>
                  <a:lnTo>
                    <a:pt x="78766" y="11497"/>
                  </a:lnTo>
                  <a:lnTo>
                    <a:pt x="78810" y="11409"/>
                  </a:lnTo>
                  <a:lnTo>
                    <a:pt x="78854" y="11365"/>
                  </a:lnTo>
                  <a:lnTo>
                    <a:pt x="78854" y="11278"/>
                  </a:lnTo>
                  <a:lnTo>
                    <a:pt x="78503" y="10268"/>
                  </a:lnTo>
                  <a:lnTo>
                    <a:pt x="76923" y="4696"/>
                  </a:lnTo>
                  <a:lnTo>
                    <a:pt x="75519" y="132"/>
                  </a:lnTo>
                  <a:lnTo>
                    <a:pt x="75475" y="88"/>
                  </a:lnTo>
                  <a:lnTo>
                    <a:pt x="75432" y="44"/>
                  </a:lnTo>
                  <a:lnTo>
                    <a:pt x="753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3469925" y="764950"/>
              <a:ext cx="299500" cy="582525"/>
            </a:xfrm>
            <a:custGeom>
              <a:avLst/>
              <a:gdLst/>
              <a:ahLst/>
              <a:cxnLst/>
              <a:rect l="l" t="t" r="r" b="b"/>
              <a:pathLst>
                <a:path w="11980" h="23301" extrusionOk="0">
                  <a:moveTo>
                    <a:pt x="11760" y="0"/>
                  </a:moveTo>
                  <a:lnTo>
                    <a:pt x="11716" y="44"/>
                  </a:lnTo>
                  <a:lnTo>
                    <a:pt x="11672" y="88"/>
                  </a:lnTo>
                  <a:lnTo>
                    <a:pt x="8381" y="6100"/>
                  </a:lnTo>
                  <a:lnTo>
                    <a:pt x="7065" y="8030"/>
                  </a:lnTo>
                  <a:lnTo>
                    <a:pt x="7065" y="8074"/>
                  </a:lnTo>
                  <a:lnTo>
                    <a:pt x="6275" y="9654"/>
                  </a:lnTo>
                  <a:lnTo>
                    <a:pt x="4651" y="13998"/>
                  </a:lnTo>
                  <a:lnTo>
                    <a:pt x="3247" y="17860"/>
                  </a:lnTo>
                  <a:lnTo>
                    <a:pt x="2019" y="20229"/>
                  </a:lnTo>
                  <a:lnTo>
                    <a:pt x="44" y="23037"/>
                  </a:lnTo>
                  <a:lnTo>
                    <a:pt x="0" y="23081"/>
                  </a:lnTo>
                  <a:lnTo>
                    <a:pt x="0" y="23169"/>
                  </a:lnTo>
                  <a:lnTo>
                    <a:pt x="44" y="23213"/>
                  </a:lnTo>
                  <a:lnTo>
                    <a:pt x="88" y="23257"/>
                  </a:lnTo>
                  <a:lnTo>
                    <a:pt x="176" y="23301"/>
                  </a:lnTo>
                  <a:lnTo>
                    <a:pt x="263" y="23301"/>
                  </a:lnTo>
                  <a:lnTo>
                    <a:pt x="307" y="23257"/>
                  </a:lnTo>
                  <a:lnTo>
                    <a:pt x="2326" y="20449"/>
                  </a:lnTo>
                  <a:lnTo>
                    <a:pt x="2326" y="20405"/>
                  </a:lnTo>
                  <a:lnTo>
                    <a:pt x="3598" y="18035"/>
                  </a:lnTo>
                  <a:lnTo>
                    <a:pt x="3598" y="17991"/>
                  </a:lnTo>
                  <a:lnTo>
                    <a:pt x="5002" y="14130"/>
                  </a:lnTo>
                  <a:lnTo>
                    <a:pt x="6582" y="9786"/>
                  </a:lnTo>
                  <a:lnTo>
                    <a:pt x="7372" y="8206"/>
                  </a:lnTo>
                  <a:lnTo>
                    <a:pt x="8645" y="6275"/>
                  </a:lnTo>
                  <a:lnTo>
                    <a:pt x="11979" y="264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88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3619100" y="2026500"/>
              <a:ext cx="1900050" cy="686750"/>
            </a:xfrm>
            <a:custGeom>
              <a:avLst/>
              <a:gdLst/>
              <a:ahLst/>
              <a:cxnLst/>
              <a:rect l="l" t="t" r="r" b="b"/>
              <a:pathLst>
                <a:path w="76002" h="27470" extrusionOk="0">
                  <a:moveTo>
                    <a:pt x="71877" y="1"/>
                  </a:moveTo>
                  <a:lnTo>
                    <a:pt x="70473" y="45"/>
                  </a:lnTo>
                  <a:lnTo>
                    <a:pt x="70429" y="88"/>
                  </a:lnTo>
                  <a:lnTo>
                    <a:pt x="64900" y="1975"/>
                  </a:lnTo>
                  <a:lnTo>
                    <a:pt x="58230" y="4345"/>
                  </a:lnTo>
                  <a:lnTo>
                    <a:pt x="55510" y="5222"/>
                  </a:lnTo>
                  <a:lnTo>
                    <a:pt x="51385" y="5266"/>
                  </a:lnTo>
                  <a:lnTo>
                    <a:pt x="51341" y="5310"/>
                  </a:lnTo>
                  <a:lnTo>
                    <a:pt x="48225" y="6802"/>
                  </a:lnTo>
                  <a:lnTo>
                    <a:pt x="45461" y="8250"/>
                  </a:lnTo>
                  <a:lnTo>
                    <a:pt x="43311" y="9391"/>
                  </a:lnTo>
                  <a:lnTo>
                    <a:pt x="40590" y="10313"/>
                  </a:lnTo>
                  <a:lnTo>
                    <a:pt x="34842" y="11322"/>
                  </a:lnTo>
                  <a:lnTo>
                    <a:pt x="29137" y="12331"/>
                  </a:lnTo>
                  <a:lnTo>
                    <a:pt x="25934" y="12682"/>
                  </a:lnTo>
                  <a:lnTo>
                    <a:pt x="25057" y="12858"/>
                  </a:lnTo>
                  <a:lnTo>
                    <a:pt x="24969" y="12901"/>
                  </a:lnTo>
                  <a:lnTo>
                    <a:pt x="24925" y="12989"/>
                  </a:lnTo>
                  <a:lnTo>
                    <a:pt x="24398" y="15973"/>
                  </a:lnTo>
                  <a:lnTo>
                    <a:pt x="24135" y="18430"/>
                  </a:lnTo>
                  <a:lnTo>
                    <a:pt x="23082" y="22072"/>
                  </a:lnTo>
                  <a:lnTo>
                    <a:pt x="21722" y="24837"/>
                  </a:lnTo>
                  <a:lnTo>
                    <a:pt x="20581" y="26373"/>
                  </a:lnTo>
                  <a:lnTo>
                    <a:pt x="19923" y="26899"/>
                  </a:lnTo>
                  <a:lnTo>
                    <a:pt x="19045" y="27119"/>
                  </a:lnTo>
                  <a:lnTo>
                    <a:pt x="15886" y="26592"/>
                  </a:lnTo>
                  <a:lnTo>
                    <a:pt x="10444" y="25320"/>
                  </a:lnTo>
                  <a:lnTo>
                    <a:pt x="6320" y="24574"/>
                  </a:lnTo>
                  <a:lnTo>
                    <a:pt x="6276" y="24574"/>
                  </a:lnTo>
                  <a:lnTo>
                    <a:pt x="3643" y="24530"/>
                  </a:lnTo>
                  <a:lnTo>
                    <a:pt x="264" y="23301"/>
                  </a:lnTo>
                  <a:lnTo>
                    <a:pt x="132" y="23301"/>
                  </a:lnTo>
                  <a:lnTo>
                    <a:pt x="45" y="23345"/>
                  </a:lnTo>
                  <a:lnTo>
                    <a:pt x="45" y="23433"/>
                  </a:lnTo>
                  <a:lnTo>
                    <a:pt x="1" y="23477"/>
                  </a:lnTo>
                  <a:lnTo>
                    <a:pt x="45" y="23564"/>
                  </a:lnTo>
                  <a:lnTo>
                    <a:pt x="89" y="23608"/>
                  </a:lnTo>
                  <a:lnTo>
                    <a:pt x="132" y="23652"/>
                  </a:lnTo>
                  <a:lnTo>
                    <a:pt x="3511" y="24881"/>
                  </a:lnTo>
                  <a:lnTo>
                    <a:pt x="3599" y="24881"/>
                  </a:lnTo>
                  <a:lnTo>
                    <a:pt x="6276" y="24925"/>
                  </a:lnTo>
                  <a:lnTo>
                    <a:pt x="10357" y="25671"/>
                  </a:lnTo>
                  <a:lnTo>
                    <a:pt x="15842" y="26943"/>
                  </a:lnTo>
                  <a:lnTo>
                    <a:pt x="19045" y="27470"/>
                  </a:lnTo>
                  <a:lnTo>
                    <a:pt x="19089" y="27470"/>
                  </a:lnTo>
                  <a:lnTo>
                    <a:pt x="20054" y="27206"/>
                  </a:lnTo>
                  <a:lnTo>
                    <a:pt x="20098" y="27206"/>
                  </a:lnTo>
                  <a:lnTo>
                    <a:pt x="20844" y="26636"/>
                  </a:lnTo>
                  <a:lnTo>
                    <a:pt x="20888" y="26592"/>
                  </a:lnTo>
                  <a:lnTo>
                    <a:pt x="22029" y="25012"/>
                  </a:lnTo>
                  <a:lnTo>
                    <a:pt x="23433" y="22204"/>
                  </a:lnTo>
                  <a:lnTo>
                    <a:pt x="23433" y="22160"/>
                  </a:lnTo>
                  <a:lnTo>
                    <a:pt x="24442" y="18518"/>
                  </a:lnTo>
                  <a:lnTo>
                    <a:pt x="24749" y="16061"/>
                  </a:lnTo>
                  <a:lnTo>
                    <a:pt x="25232" y="13165"/>
                  </a:lnTo>
                  <a:lnTo>
                    <a:pt x="26022" y="13033"/>
                  </a:lnTo>
                  <a:lnTo>
                    <a:pt x="29181" y="12682"/>
                  </a:lnTo>
                  <a:lnTo>
                    <a:pt x="34886" y="11673"/>
                  </a:lnTo>
                  <a:lnTo>
                    <a:pt x="40634" y="10664"/>
                  </a:lnTo>
                  <a:lnTo>
                    <a:pt x="40678" y="10664"/>
                  </a:lnTo>
                  <a:lnTo>
                    <a:pt x="43443" y="9742"/>
                  </a:lnTo>
                  <a:lnTo>
                    <a:pt x="43486" y="9742"/>
                  </a:lnTo>
                  <a:lnTo>
                    <a:pt x="45637" y="8557"/>
                  </a:lnTo>
                  <a:lnTo>
                    <a:pt x="48401" y="7109"/>
                  </a:lnTo>
                  <a:lnTo>
                    <a:pt x="51429" y="5617"/>
                  </a:lnTo>
                  <a:lnTo>
                    <a:pt x="55554" y="5530"/>
                  </a:lnTo>
                  <a:lnTo>
                    <a:pt x="55597" y="5530"/>
                  </a:lnTo>
                  <a:lnTo>
                    <a:pt x="58362" y="4652"/>
                  </a:lnTo>
                  <a:lnTo>
                    <a:pt x="65032" y="2282"/>
                  </a:lnTo>
                  <a:lnTo>
                    <a:pt x="70517" y="396"/>
                  </a:lnTo>
                  <a:lnTo>
                    <a:pt x="71833" y="352"/>
                  </a:lnTo>
                  <a:lnTo>
                    <a:pt x="72755" y="1098"/>
                  </a:lnTo>
                  <a:lnTo>
                    <a:pt x="73676" y="2853"/>
                  </a:lnTo>
                  <a:lnTo>
                    <a:pt x="75212" y="7022"/>
                  </a:lnTo>
                  <a:lnTo>
                    <a:pt x="75695" y="8908"/>
                  </a:lnTo>
                  <a:lnTo>
                    <a:pt x="75695" y="8952"/>
                  </a:lnTo>
                  <a:lnTo>
                    <a:pt x="75739" y="8996"/>
                  </a:lnTo>
                  <a:lnTo>
                    <a:pt x="75826" y="9040"/>
                  </a:lnTo>
                  <a:lnTo>
                    <a:pt x="75870" y="9040"/>
                  </a:lnTo>
                  <a:lnTo>
                    <a:pt x="75958" y="8996"/>
                  </a:lnTo>
                  <a:lnTo>
                    <a:pt x="76002" y="8952"/>
                  </a:lnTo>
                  <a:lnTo>
                    <a:pt x="76002" y="8908"/>
                  </a:lnTo>
                  <a:lnTo>
                    <a:pt x="76002" y="8821"/>
                  </a:lnTo>
                  <a:lnTo>
                    <a:pt x="75563" y="6934"/>
                  </a:lnTo>
                  <a:lnTo>
                    <a:pt x="75563" y="6890"/>
                  </a:lnTo>
                  <a:lnTo>
                    <a:pt x="74027" y="2721"/>
                  </a:lnTo>
                  <a:lnTo>
                    <a:pt x="73018" y="922"/>
                  </a:lnTo>
                  <a:lnTo>
                    <a:pt x="72974" y="878"/>
                  </a:lnTo>
                  <a:lnTo>
                    <a:pt x="72009" y="45"/>
                  </a:lnTo>
                  <a:lnTo>
                    <a:pt x="7187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3437000" y="785800"/>
              <a:ext cx="287450" cy="611050"/>
            </a:xfrm>
            <a:custGeom>
              <a:avLst/>
              <a:gdLst/>
              <a:ahLst/>
              <a:cxnLst/>
              <a:rect l="l" t="t" r="r" b="b"/>
              <a:pathLst>
                <a:path w="11498" h="24442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435" y="3510"/>
                  </a:lnTo>
                  <a:lnTo>
                    <a:pt x="7460" y="6758"/>
                  </a:lnTo>
                  <a:lnTo>
                    <a:pt x="6627" y="8513"/>
                  </a:lnTo>
                  <a:lnTo>
                    <a:pt x="4871" y="13340"/>
                  </a:lnTo>
                  <a:lnTo>
                    <a:pt x="3204" y="17991"/>
                  </a:lnTo>
                  <a:lnTo>
                    <a:pt x="1273" y="21019"/>
                  </a:lnTo>
                  <a:lnTo>
                    <a:pt x="1273" y="21063"/>
                  </a:lnTo>
                  <a:lnTo>
                    <a:pt x="45" y="24222"/>
                  </a:lnTo>
                  <a:lnTo>
                    <a:pt x="1" y="24310"/>
                  </a:lnTo>
                  <a:lnTo>
                    <a:pt x="45" y="24354"/>
                  </a:lnTo>
                  <a:lnTo>
                    <a:pt x="45" y="24397"/>
                  </a:lnTo>
                  <a:lnTo>
                    <a:pt x="132" y="24441"/>
                  </a:lnTo>
                  <a:lnTo>
                    <a:pt x="308" y="24441"/>
                  </a:lnTo>
                  <a:lnTo>
                    <a:pt x="352" y="24354"/>
                  </a:lnTo>
                  <a:lnTo>
                    <a:pt x="1580" y="21194"/>
                  </a:lnTo>
                  <a:lnTo>
                    <a:pt x="3511" y="18123"/>
                  </a:lnTo>
                  <a:lnTo>
                    <a:pt x="5222" y="13471"/>
                  </a:lnTo>
                  <a:lnTo>
                    <a:pt x="6934" y="8644"/>
                  </a:lnTo>
                  <a:lnTo>
                    <a:pt x="7767" y="6933"/>
                  </a:lnTo>
                  <a:lnTo>
                    <a:pt x="9742" y="3686"/>
                  </a:lnTo>
                  <a:lnTo>
                    <a:pt x="11497" y="219"/>
                  </a:lnTo>
                  <a:lnTo>
                    <a:pt x="11497" y="176"/>
                  </a:lnTo>
                  <a:lnTo>
                    <a:pt x="11497" y="88"/>
                  </a:lnTo>
                  <a:lnTo>
                    <a:pt x="11453" y="44"/>
                  </a:lnTo>
                  <a:lnTo>
                    <a:pt x="1141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3586200" y="2096725"/>
              <a:ext cx="1884700" cy="640675"/>
            </a:xfrm>
            <a:custGeom>
              <a:avLst/>
              <a:gdLst/>
              <a:ahLst/>
              <a:cxnLst/>
              <a:rect l="l" t="t" r="r" b="b"/>
              <a:pathLst>
                <a:path w="75388" h="25627" extrusionOk="0">
                  <a:moveTo>
                    <a:pt x="69727" y="0"/>
                  </a:moveTo>
                  <a:lnTo>
                    <a:pt x="67094" y="658"/>
                  </a:lnTo>
                  <a:lnTo>
                    <a:pt x="60248" y="3072"/>
                  </a:lnTo>
                  <a:lnTo>
                    <a:pt x="58142" y="3818"/>
                  </a:lnTo>
                  <a:lnTo>
                    <a:pt x="53271" y="3861"/>
                  </a:lnTo>
                  <a:lnTo>
                    <a:pt x="53227" y="3861"/>
                  </a:lnTo>
                  <a:lnTo>
                    <a:pt x="48752" y="6099"/>
                  </a:lnTo>
                  <a:lnTo>
                    <a:pt x="46031" y="7504"/>
                  </a:lnTo>
                  <a:lnTo>
                    <a:pt x="44495" y="8162"/>
                  </a:lnTo>
                  <a:lnTo>
                    <a:pt x="39712" y="9083"/>
                  </a:lnTo>
                  <a:lnTo>
                    <a:pt x="36290" y="9698"/>
                  </a:lnTo>
                  <a:lnTo>
                    <a:pt x="33306" y="10180"/>
                  </a:lnTo>
                  <a:lnTo>
                    <a:pt x="28347" y="11146"/>
                  </a:lnTo>
                  <a:lnTo>
                    <a:pt x="28303" y="11189"/>
                  </a:lnTo>
                  <a:lnTo>
                    <a:pt x="27557" y="11628"/>
                  </a:lnTo>
                  <a:lnTo>
                    <a:pt x="27470" y="11672"/>
                  </a:lnTo>
                  <a:lnTo>
                    <a:pt x="26987" y="12418"/>
                  </a:lnTo>
                  <a:lnTo>
                    <a:pt x="26987" y="12462"/>
                  </a:lnTo>
                  <a:lnTo>
                    <a:pt x="26592" y="14656"/>
                  </a:lnTo>
                  <a:lnTo>
                    <a:pt x="25319" y="19044"/>
                  </a:lnTo>
                  <a:lnTo>
                    <a:pt x="23740" y="22247"/>
                  </a:lnTo>
                  <a:lnTo>
                    <a:pt x="22336" y="24266"/>
                  </a:lnTo>
                  <a:lnTo>
                    <a:pt x="21326" y="24968"/>
                  </a:lnTo>
                  <a:lnTo>
                    <a:pt x="20185" y="25275"/>
                  </a:lnTo>
                  <a:lnTo>
                    <a:pt x="18737" y="25143"/>
                  </a:lnTo>
                  <a:lnTo>
                    <a:pt x="11541" y="23608"/>
                  </a:lnTo>
                  <a:lnTo>
                    <a:pt x="7723" y="22906"/>
                  </a:lnTo>
                  <a:lnTo>
                    <a:pt x="4608" y="22730"/>
                  </a:lnTo>
                  <a:lnTo>
                    <a:pt x="1405" y="21589"/>
                  </a:lnTo>
                  <a:lnTo>
                    <a:pt x="220" y="21150"/>
                  </a:lnTo>
                  <a:lnTo>
                    <a:pt x="88" y="21150"/>
                  </a:lnTo>
                  <a:lnTo>
                    <a:pt x="44" y="21194"/>
                  </a:lnTo>
                  <a:lnTo>
                    <a:pt x="0" y="21238"/>
                  </a:lnTo>
                  <a:lnTo>
                    <a:pt x="0" y="21326"/>
                  </a:lnTo>
                  <a:lnTo>
                    <a:pt x="0" y="21370"/>
                  </a:lnTo>
                  <a:lnTo>
                    <a:pt x="44" y="21457"/>
                  </a:lnTo>
                  <a:lnTo>
                    <a:pt x="88" y="21457"/>
                  </a:lnTo>
                  <a:lnTo>
                    <a:pt x="1317" y="21940"/>
                  </a:lnTo>
                  <a:lnTo>
                    <a:pt x="4520" y="23081"/>
                  </a:lnTo>
                  <a:lnTo>
                    <a:pt x="4608" y="23081"/>
                  </a:lnTo>
                  <a:lnTo>
                    <a:pt x="7679" y="23257"/>
                  </a:lnTo>
                  <a:lnTo>
                    <a:pt x="11453" y="23915"/>
                  </a:lnTo>
                  <a:lnTo>
                    <a:pt x="18693" y="25494"/>
                  </a:lnTo>
                  <a:lnTo>
                    <a:pt x="20185" y="25626"/>
                  </a:lnTo>
                  <a:lnTo>
                    <a:pt x="20273" y="25626"/>
                  </a:lnTo>
                  <a:lnTo>
                    <a:pt x="21458" y="25319"/>
                  </a:lnTo>
                  <a:lnTo>
                    <a:pt x="21546" y="25275"/>
                  </a:lnTo>
                  <a:lnTo>
                    <a:pt x="22555" y="24529"/>
                  </a:lnTo>
                  <a:lnTo>
                    <a:pt x="22599" y="24485"/>
                  </a:lnTo>
                  <a:lnTo>
                    <a:pt x="24047" y="22423"/>
                  </a:lnTo>
                  <a:lnTo>
                    <a:pt x="24047" y="22379"/>
                  </a:lnTo>
                  <a:lnTo>
                    <a:pt x="25627" y="19176"/>
                  </a:lnTo>
                  <a:lnTo>
                    <a:pt x="25670" y="19176"/>
                  </a:lnTo>
                  <a:lnTo>
                    <a:pt x="26899" y="14744"/>
                  </a:lnTo>
                  <a:lnTo>
                    <a:pt x="27338" y="12550"/>
                  </a:lnTo>
                  <a:lnTo>
                    <a:pt x="27777" y="11892"/>
                  </a:lnTo>
                  <a:lnTo>
                    <a:pt x="28435" y="11497"/>
                  </a:lnTo>
                  <a:lnTo>
                    <a:pt x="33393" y="10487"/>
                  </a:lnTo>
                  <a:lnTo>
                    <a:pt x="36333" y="10049"/>
                  </a:lnTo>
                  <a:lnTo>
                    <a:pt x="39756" y="9434"/>
                  </a:lnTo>
                  <a:lnTo>
                    <a:pt x="44583" y="8513"/>
                  </a:lnTo>
                  <a:lnTo>
                    <a:pt x="44627" y="8513"/>
                  </a:lnTo>
                  <a:lnTo>
                    <a:pt x="46207" y="7811"/>
                  </a:lnTo>
                  <a:lnTo>
                    <a:pt x="48927" y="6407"/>
                  </a:lnTo>
                  <a:lnTo>
                    <a:pt x="53315" y="4213"/>
                  </a:lnTo>
                  <a:lnTo>
                    <a:pt x="58142" y="4169"/>
                  </a:lnTo>
                  <a:lnTo>
                    <a:pt x="58230" y="4169"/>
                  </a:lnTo>
                  <a:lnTo>
                    <a:pt x="60336" y="3379"/>
                  </a:lnTo>
                  <a:lnTo>
                    <a:pt x="67181" y="1009"/>
                  </a:lnTo>
                  <a:lnTo>
                    <a:pt x="69770" y="351"/>
                  </a:lnTo>
                  <a:lnTo>
                    <a:pt x="71921" y="395"/>
                  </a:lnTo>
                  <a:lnTo>
                    <a:pt x="73369" y="1273"/>
                  </a:lnTo>
                  <a:lnTo>
                    <a:pt x="74246" y="2721"/>
                  </a:lnTo>
                  <a:lnTo>
                    <a:pt x="74992" y="5178"/>
                  </a:lnTo>
                  <a:lnTo>
                    <a:pt x="75036" y="7196"/>
                  </a:lnTo>
                  <a:lnTo>
                    <a:pt x="74992" y="10838"/>
                  </a:lnTo>
                  <a:lnTo>
                    <a:pt x="73544" y="13471"/>
                  </a:lnTo>
                  <a:lnTo>
                    <a:pt x="73544" y="13515"/>
                  </a:lnTo>
                  <a:lnTo>
                    <a:pt x="72667" y="15621"/>
                  </a:lnTo>
                  <a:lnTo>
                    <a:pt x="72667" y="15665"/>
                  </a:lnTo>
                  <a:lnTo>
                    <a:pt x="72667" y="15753"/>
                  </a:lnTo>
                  <a:lnTo>
                    <a:pt x="72710" y="15797"/>
                  </a:lnTo>
                  <a:lnTo>
                    <a:pt x="72754" y="15841"/>
                  </a:lnTo>
                  <a:lnTo>
                    <a:pt x="72886" y="15841"/>
                  </a:lnTo>
                  <a:lnTo>
                    <a:pt x="72930" y="15797"/>
                  </a:lnTo>
                  <a:lnTo>
                    <a:pt x="72974" y="15753"/>
                  </a:lnTo>
                  <a:lnTo>
                    <a:pt x="73851" y="13647"/>
                  </a:lnTo>
                  <a:lnTo>
                    <a:pt x="75343" y="10970"/>
                  </a:lnTo>
                  <a:lnTo>
                    <a:pt x="75343" y="10882"/>
                  </a:lnTo>
                  <a:lnTo>
                    <a:pt x="75387" y="7196"/>
                  </a:lnTo>
                  <a:lnTo>
                    <a:pt x="75343" y="5134"/>
                  </a:lnTo>
                  <a:lnTo>
                    <a:pt x="75343" y="5090"/>
                  </a:lnTo>
                  <a:lnTo>
                    <a:pt x="74597" y="2589"/>
                  </a:lnTo>
                  <a:lnTo>
                    <a:pt x="74553" y="2545"/>
                  </a:lnTo>
                  <a:lnTo>
                    <a:pt x="73632" y="1053"/>
                  </a:lnTo>
                  <a:lnTo>
                    <a:pt x="73588" y="1009"/>
                  </a:lnTo>
                  <a:lnTo>
                    <a:pt x="72052" y="44"/>
                  </a:lnTo>
                  <a:lnTo>
                    <a:pt x="71964" y="44"/>
                  </a:lnTo>
                  <a:lnTo>
                    <a:pt x="69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3416150" y="761650"/>
              <a:ext cx="289650" cy="645075"/>
            </a:xfrm>
            <a:custGeom>
              <a:avLst/>
              <a:gdLst/>
              <a:ahLst/>
              <a:cxnLst/>
              <a:rect l="l" t="t" r="r" b="b"/>
              <a:pathLst>
                <a:path w="11586" h="25803" extrusionOk="0">
                  <a:moveTo>
                    <a:pt x="11322" y="1"/>
                  </a:moveTo>
                  <a:lnTo>
                    <a:pt x="11278" y="45"/>
                  </a:lnTo>
                  <a:lnTo>
                    <a:pt x="11234" y="88"/>
                  </a:lnTo>
                  <a:lnTo>
                    <a:pt x="9347" y="3950"/>
                  </a:lnTo>
                  <a:lnTo>
                    <a:pt x="7329" y="7241"/>
                  </a:lnTo>
                  <a:lnTo>
                    <a:pt x="6495" y="9128"/>
                  </a:lnTo>
                  <a:lnTo>
                    <a:pt x="5574" y="11717"/>
                  </a:lnTo>
                  <a:lnTo>
                    <a:pt x="3906" y="16807"/>
                  </a:lnTo>
                  <a:lnTo>
                    <a:pt x="2853" y="19484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45" y="25583"/>
                  </a:lnTo>
                  <a:lnTo>
                    <a:pt x="1" y="25627"/>
                  </a:lnTo>
                  <a:lnTo>
                    <a:pt x="1" y="25715"/>
                  </a:lnTo>
                  <a:lnTo>
                    <a:pt x="45" y="25758"/>
                  </a:lnTo>
                  <a:lnTo>
                    <a:pt x="133" y="25802"/>
                  </a:lnTo>
                  <a:lnTo>
                    <a:pt x="264" y="25802"/>
                  </a:lnTo>
                  <a:lnTo>
                    <a:pt x="352" y="25715"/>
                  </a:lnTo>
                  <a:lnTo>
                    <a:pt x="2414" y="20844"/>
                  </a:lnTo>
                  <a:lnTo>
                    <a:pt x="3160" y="19659"/>
                  </a:lnTo>
                  <a:lnTo>
                    <a:pt x="3160" y="19615"/>
                  </a:lnTo>
                  <a:lnTo>
                    <a:pt x="4213" y="16895"/>
                  </a:lnTo>
                  <a:lnTo>
                    <a:pt x="5881" y="11804"/>
                  </a:lnTo>
                  <a:lnTo>
                    <a:pt x="6846" y="9259"/>
                  </a:lnTo>
                  <a:lnTo>
                    <a:pt x="7636" y="7416"/>
                  </a:lnTo>
                  <a:lnTo>
                    <a:pt x="9655" y="4125"/>
                  </a:lnTo>
                  <a:lnTo>
                    <a:pt x="11541" y="264"/>
                  </a:lnTo>
                  <a:lnTo>
                    <a:pt x="11585" y="176"/>
                  </a:lnTo>
                  <a:lnTo>
                    <a:pt x="11541" y="132"/>
                  </a:lnTo>
                  <a:lnTo>
                    <a:pt x="11541" y="45"/>
                  </a:lnTo>
                  <a:lnTo>
                    <a:pt x="114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3602650" y="2266750"/>
              <a:ext cx="1732200" cy="549625"/>
            </a:xfrm>
            <a:custGeom>
              <a:avLst/>
              <a:gdLst/>
              <a:ahLst/>
              <a:cxnLst/>
              <a:rect l="l" t="t" r="r" b="b"/>
              <a:pathLst>
                <a:path w="69288" h="21985" extrusionOk="0">
                  <a:moveTo>
                    <a:pt x="67094" y="0"/>
                  </a:moveTo>
                  <a:lnTo>
                    <a:pt x="63935" y="1054"/>
                  </a:lnTo>
                  <a:lnTo>
                    <a:pt x="58055" y="2502"/>
                  </a:lnTo>
                  <a:lnTo>
                    <a:pt x="54544" y="2633"/>
                  </a:lnTo>
                  <a:lnTo>
                    <a:pt x="54500" y="2633"/>
                  </a:lnTo>
                  <a:lnTo>
                    <a:pt x="51165" y="3862"/>
                  </a:lnTo>
                  <a:lnTo>
                    <a:pt x="47874" y="5091"/>
                  </a:lnTo>
                  <a:lnTo>
                    <a:pt x="45198" y="5661"/>
                  </a:lnTo>
                  <a:lnTo>
                    <a:pt x="39932" y="6144"/>
                  </a:lnTo>
                  <a:lnTo>
                    <a:pt x="36378" y="6495"/>
                  </a:lnTo>
                  <a:lnTo>
                    <a:pt x="29927" y="7241"/>
                  </a:lnTo>
                  <a:lnTo>
                    <a:pt x="28918" y="7416"/>
                  </a:lnTo>
                  <a:lnTo>
                    <a:pt x="28830" y="7460"/>
                  </a:lnTo>
                  <a:lnTo>
                    <a:pt x="28742" y="7548"/>
                  </a:lnTo>
                  <a:lnTo>
                    <a:pt x="27338" y="12068"/>
                  </a:lnTo>
                  <a:lnTo>
                    <a:pt x="25846" y="15227"/>
                  </a:lnTo>
                  <a:lnTo>
                    <a:pt x="22775" y="20273"/>
                  </a:lnTo>
                  <a:lnTo>
                    <a:pt x="21897" y="21502"/>
                  </a:lnTo>
                  <a:lnTo>
                    <a:pt x="19132" y="21633"/>
                  </a:lnTo>
                  <a:lnTo>
                    <a:pt x="16456" y="21282"/>
                  </a:lnTo>
                  <a:lnTo>
                    <a:pt x="12068" y="20361"/>
                  </a:lnTo>
                  <a:lnTo>
                    <a:pt x="8557" y="19615"/>
                  </a:lnTo>
                  <a:lnTo>
                    <a:pt x="8513" y="19615"/>
                  </a:lnTo>
                  <a:lnTo>
                    <a:pt x="5968" y="19439"/>
                  </a:lnTo>
                  <a:lnTo>
                    <a:pt x="3204" y="18957"/>
                  </a:lnTo>
                  <a:lnTo>
                    <a:pt x="220" y="18035"/>
                  </a:lnTo>
                  <a:lnTo>
                    <a:pt x="132" y="18035"/>
                  </a:lnTo>
                  <a:lnTo>
                    <a:pt x="88" y="18079"/>
                  </a:lnTo>
                  <a:lnTo>
                    <a:pt x="44" y="18123"/>
                  </a:lnTo>
                  <a:lnTo>
                    <a:pt x="1" y="18167"/>
                  </a:lnTo>
                  <a:lnTo>
                    <a:pt x="1" y="18255"/>
                  </a:lnTo>
                  <a:lnTo>
                    <a:pt x="1" y="18299"/>
                  </a:lnTo>
                  <a:lnTo>
                    <a:pt x="44" y="18342"/>
                  </a:lnTo>
                  <a:lnTo>
                    <a:pt x="88" y="18386"/>
                  </a:lnTo>
                  <a:lnTo>
                    <a:pt x="3116" y="19308"/>
                  </a:lnTo>
                  <a:lnTo>
                    <a:pt x="5924" y="19790"/>
                  </a:lnTo>
                  <a:lnTo>
                    <a:pt x="5968" y="19790"/>
                  </a:lnTo>
                  <a:lnTo>
                    <a:pt x="8470" y="19966"/>
                  </a:lnTo>
                  <a:lnTo>
                    <a:pt x="11980" y="20712"/>
                  </a:lnTo>
                  <a:lnTo>
                    <a:pt x="16368" y="21633"/>
                  </a:lnTo>
                  <a:lnTo>
                    <a:pt x="19089" y="21984"/>
                  </a:lnTo>
                  <a:lnTo>
                    <a:pt x="19132" y="21984"/>
                  </a:lnTo>
                  <a:lnTo>
                    <a:pt x="21985" y="21853"/>
                  </a:lnTo>
                  <a:lnTo>
                    <a:pt x="22072" y="21809"/>
                  </a:lnTo>
                  <a:lnTo>
                    <a:pt x="22116" y="21765"/>
                  </a:lnTo>
                  <a:lnTo>
                    <a:pt x="23082" y="20493"/>
                  </a:lnTo>
                  <a:lnTo>
                    <a:pt x="26153" y="15402"/>
                  </a:lnTo>
                  <a:lnTo>
                    <a:pt x="27645" y="12243"/>
                  </a:lnTo>
                  <a:lnTo>
                    <a:pt x="27689" y="12199"/>
                  </a:lnTo>
                  <a:lnTo>
                    <a:pt x="29049" y="7723"/>
                  </a:lnTo>
                  <a:lnTo>
                    <a:pt x="29971" y="7592"/>
                  </a:lnTo>
                  <a:lnTo>
                    <a:pt x="36421" y="6846"/>
                  </a:lnTo>
                  <a:lnTo>
                    <a:pt x="39976" y="6495"/>
                  </a:lnTo>
                  <a:lnTo>
                    <a:pt x="45241" y="6012"/>
                  </a:lnTo>
                  <a:lnTo>
                    <a:pt x="45285" y="6012"/>
                  </a:lnTo>
                  <a:lnTo>
                    <a:pt x="47962" y="5398"/>
                  </a:lnTo>
                  <a:lnTo>
                    <a:pt x="48006" y="5398"/>
                  </a:lnTo>
                  <a:lnTo>
                    <a:pt x="51253" y="4213"/>
                  </a:lnTo>
                  <a:lnTo>
                    <a:pt x="54588" y="2984"/>
                  </a:lnTo>
                  <a:lnTo>
                    <a:pt x="58098" y="2853"/>
                  </a:lnTo>
                  <a:lnTo>
                    <a:pt x="64022" y="1405"/>
                  </a:lnTo>
                  <a:lnTo>
                    <a:pt x="67182" y="351"/>
                  </a:lnTo>
                  <a:lnTo>
                    <a:pt x="67752" y="439"/>
                  </a:lnTo>
                  <a:lnTo>
                    <a:pt x="68059" y="1097"/>
                  </a:lnTo>
                  <a:lnTo>
                    <a:pt x="68191" y="4081"/>
                  </a:lnTo>
                  <a:lnTo>
                    <a:pt x="68191" y="4125"/>
                  </a:lnTo>
                  <a:lnTo>
                    <a:pt x="68937" y="7636"/>
                  </a:lnTo>
                  <a:lnTo>
                    <a:pt x="68937" y="7723"/>
                  </a:lnTo>
                  <a:lnTo>
                    <a:pt x="68981" y="7767"/>
                  </a:lnTo>
                  <a:lnTo>
                    <a:pt x="69200" y="7767"/>
                  </a:lnTo>
                  <a:lnTo>
                    <a:pt x="69244" y="7723"/>
                  </a:lnTo>
                  <a:lnTo>
                    <a:pt x="69288" y="7636"/>
                  </a:lnTo>
                  <a:lnTo>
                    <a:pt x="69288" y="7592"/>
                  </a:lnTo>
                  <a:lnTo>
                    <a:pt x="68542" y="4081"/>
                  </a:lnTo>
                  <a:lnTo>
                    <a:pt x="68410" y="1054"/>
                  </a:lnTo>
                  <a:lnTo>
                    <a:pt x="68410" y="966"/>
                  </a:lnTo>
                  <a:lnTo>
                    <a:pt x="68059" y="176"/>
                  </a:lnTo>
                  <a:lnTo>
                    <a:pt x="67972" y="132"/>
                  </a:lnTo>
                  <a:lnTo>
                    <a:pt x="67928" y="88"/>
                  </a:lnTo>
                  <a:lnTo>
                    <a:pt x="671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3338275" y="741900"/>
              <a:ext cx="284150" cy="635200"/>
            </a:xfrm>
            <a:custGeom>
              <a:avLst/>
              <a:gdLst/>
              <a:ahLst/>
              <a:cxnLst/>
              <a:rect l="l" t="t" r="r" b="b"/>
              <a:pathLst>
                <a:path w="11366" h="25408" extrusionOk="0">
                  <a:moveTo>
                    <a:pt x="11234" y="1"/>
                  </a:moveTo>
                  <a:lnTo>
                    <a:pt x="11146" y="45"/>
                  </a:lnTo>
                  <a:lnTo>
                    <a:pt x="11102" y="45"/>
                  </a:lnTo>
                  <a:lnTo>
                    <a:pt x="11058" y="132"/>
                  </a:lnTo>
                  <a:lnTo>
                    <a:pt x="9259" y="3950"/>
                  </a:lnTo>
                  <a:lnTo>
                    <a:pt x="7723" y="6451"/>
                  </a:lnTo>
                  <a:lnTo>
                    <a:pt x="6056" y="10620"/>
                  </a:lnTo>
                  <a:lnTo>
                    <a:pt x="4476" y="15578"/>
                  </a:lnTo>
                  <a:lnTo>
                    <a:pt x="2896" y="19659"/>
                  </a:lnTo>
                  <a:lnTo>
                    <a:pt x="1799" y="22775"/>
                  </a:lnTo>
                  <a:lnTo>
                    <a:pt x="44" y="25144"/>
                  </a:lnTo>
                  <a:lnTo>
                    <a:pt x="0" y="25188"/>
                  </a:lnTo>
                  <a:lnTo>
                    <a:pt x="0" y="25232"/>
                  </a:lnTo>
                  <a:lnTo>
                    <a:pt x="44" y="25320"/>
                  </a:lnTo>
                  <a:lnTo>
                    <a:pt x="88" y="25364"/>
                  </a:lnTo>
                  <a:lnTo>
                    <a:pt x="176" y="25408"/>
                  </a:lnTo>
                  <a:lnTo>
                    <a:pt x="264" y="25408"/>
                  </a:lnTo>
                  <a:lnTo>
                    <a:pt x="308" y="25320"/>
                  </a:lnTo>
                  <a:lnTo>
                    <a:pt x="2107" y="22994"/>
                  </a:lnTo>
                  <a:lnTo>
                    <a:pt x="2107" y="22950"/>
                  </a:lnTo>
                  <a:lnTo>
                    <a:pt x="3248" y="19791"/>
                  </a:lnTo>
                  <a:lnTo>
                    <a:pt x="4783" y="15666"/>
                  </a:lnTo>
                  <a:lnTo>
                    <a:pt x="6363" y="10751"/>
                  </a:lnTo>
                  <a:lnTo>
                    <a:pt x="8031" y="6627"/>
                  </a:lnTo>
                  <a:lnTo>
                    <a:pt x="9566" y="4126"/>
                  </a:lnTo>
                  <a:lnTo>
                    <a:pt x="11365" y="264"/>
                  </a:lnTo>
                  <a:lnTo>
                    <a:pt x="11365" y="220"/>
                  </a:lnTo>
                  <a:lnTo>
                    <a:pt x="11365" y="132"/>
                  </a:lnTo>
                  <a:lnTo>
                    <a:pt x="11322" y="89"/>
                  </a:lnTo>
                  <a:lnTo>
                    <a:pt x="11278" y="45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3628975" y="2341350"/>
              <a:ext cx="1621425" cy="496975"/>
            </a:xfrm>
            <a:custGeom>
              <a:avLst/>
              <a:gdLst/>
              <a:ahLst/>
              <a:cxnLst/>
              <a:rect l="l" t="t" r="r" b="b"/>
              <a:pathLst>
                <a:path w="64857" h="19879" extrusionOk="0">
                  <a:moveTo>
                    <a:pt x="63935" y="0"/>
                  </a:moveTo>
                  <a:lnTo>
                    <a:pt x="58230" y="1141"/>
                  </a:lnTo>
                  <a:lnTo>
                    <a:pt x="51736" y="2809"/>
                  </a:lnTo>
                  <a:lnTo>
                    <a:pt x="48971" y="3686"/>
                  </a:lnTo>
                  <a:lnTo>
                    <a:pt x="46733" y="4344"/>
                  </a:lnTo>
                  <a:lnTo>
                    <a:pt x="43574" y="4696"/>
                  </a:lnTo>
                  <a:lnTo>
                    <a:pt x="38177" y="5222"/>
                  </a:lnTo>
                  <a:lnTo>
                    <a:pt x="34930" y="5485"/>
                  </a:lnTo>
                  <a:lnTo>
                    <a:pt x="28611" y="6012"/>
                  </a:lnTo>
                  <a:lnTo>
                    <a:pt x="28523" y="6056"/>
                  </a:lnTo>
                  <a:lnTo>
                    <a:pt x="28172" y="6275"/>
                  </a:lnTo>
                  <a:lnTo>
                    <a:pt x="28128" y="6363"/>
                  </a:lnTo>
                  <a:lnTo>
                    <a:pt x="26899" y="9698"/>
                  </a:lnTo>
                  <a:lnTo>
                    <a:pt x="25320" y="12989"/>
                  </a:lnTo>
                  <a:lnTo>
                    <a:pt x="23652" y="15753"/>
                  </a:lnTo>
                  <a:lnTo>
                    <a:pt x="21941" y="18255"/>
                  </a:lnTo>
                  <a:lnTo>
                    <a:pt x="21107" y="19176"/>
                  </a:lnTo>
                  <a:lnTo>
                    <a:pt x="20581" y="19483"/>
                  </a:lnTo>
                  <a:lnTo>
                    <a:pt x="17334" y="19527"/>
                  </a:lnTo>
                  <a:lnTo>
                    <a:pt x="14350" y="19176"/>
                  </a:lnTo>
                  <a:lnTo>
                    <a:pt x="10488" y="18386"/>
                  </a:lnTo>
                  <a:lnTo>
                    <a:pt x="7417" y="17728"/>
                  </a:lnTo>
                  <a:lnTo>
                    <a:pt x="1975" y="17026"/>
                  </a:lnTo>
                  <a:lnTo>
                    <a:pt x="264" y="16412"/>
                  </a:lnTo>
                  <a:lnTo>
                    <a:pt x="132" y="16412"/>
                  </a:lnTo>
                  <a:lnTo>
                    <a:pt x="88" y="16455"/>
                  </a:lnTo>
                  <a:lnTo>
                    <a:pt x="45" y="16499"/>
                  </a:lnTo>
                  <a:lnTo>
                    <a:pt x="1" y="16587"/>
                  </a:lnTo>
                  <a:lnTo>
                    <a:pt x="45" y="16675"/>
                  </a:lnTo>
                  <a:lnTo>
                    <a:pt x="88" y="16719"/>
                  </a:lnTo>
                  <a:lnTo>
                    <a:pt x="132" y="16763"/>
                  </a:lnTo>
                  <a:lnTo>
                    <a:pt x="1888" y="17333"/>
                  </a:lnTo>
                  <a:lnTo>
                    <a:pt x="1931" y="17377"/>
                  </a:lnTo>
                  <a:lnTo>
                    <a:pt x="7373" y="18079"/>
                  </a:lnTo>
                  <a:lnTo>
                    <a:pt x="10444" y="18737"/>
                  </a:lnTo>
                  <a:lnTo>
                    <a:pt x="14306" y="19527"/>
                  </a:lnTo>
                  <a:lnTo>
                    <a:pt x="17334" y="19878"/>
                  </a:lnTo>
                  <a:lnTo>
                    <a:pt x="20625" y="19834"/>
                  </a:lnTo>
                  <a:lnTo>
                    <a:pt x="20712" y="19834"/>
                  </a:lnTo>
                  <a:lnTo>
                    <a:pt x="21283" y="19483"/>
                  </a:lnTo>
                  <a:lnTo>
                    <a:pt x="21327" y="19439"/>
                  </a:lnTo>
                  <a:lnTo>
                    <a:pt x="22204" y="18474"/>
                  </a:lnTo>
                  <a:lnTo>
                    <a:pt x="23959" y="15973"/>
                  </a:lnTo>
                  <a:lnTo>
                    <a:pt x="25627" y="13121"/>
                  </a:lnTo>
                  <a:lnTo>
                    <a:pt x="27207" y="9830"/>
                  </a:lnTo>
                  <a:lnTo>
                    <a:pt x="28435" y="6538"/>
                  </a:lnTo>
                  <a:lnTo>
                    <a:pt x="28699" y="6363"/>
                  </a:lnTo>
                  <a:lnTo>
                    <a:pt x="34930" y="5836"/>
                  </a:lnTo>
                  <a:lnTo>
                    <a:pt x="38221" y="5573"/>
                  </a:lnTo>
                  <a:lnTo>
                    <a:pt x="43618" y="5047"/>
                  </a:lnTo>
                  <a:lnTo>
                    <a:pt x="46777" y="4696"/>
                  </a:lnTo>
                  <a:lnTo>
                    <a:pt x="46821" y="4696"/>
                  </a:lnTo>
                  <a:lnTo>
                    <a:pt x="49059" y="4037"/>
                  </a:lnTo>
                  <a:lnTo>
                    <a:pt x="51868" y="3116"/>
                  </a:lnTo>
                  <a:lnTo>
                    <a:pt x="58318" y="1492"/>
                  </a:lnTo>
                  <a:lnTo>
                    <a:pt x="63935" y="351"/>
                  </a:lnTo>
                  <a:lnTo>
                    <a:pt x="64286" y="571"/>
                  </a:lnTo>
                  <a:lnTo>
                    <a:pt x="64505" y="1141"/>
                  </a:lnTo>
                  <a:lnTo>
                    <a:pt x="64330" y="5222"/>
                  </a:lnTo>
                  <a:lnTo>
                    <a:pt x="64330" y="5310"/>
                  </a:lnTo>
                  <a:lnTo>
                    <a:pt x="64373" y="5354"/>
                  </a:lnTo>
                  <a:lnTo>
                    <a:pt x="64417" y="5398"/>
                  </a:lnTo>
                  <a:lnTo>
                    <a:pt x="64549" y="5398"/>
                  </a:lnTo>
                  <a:lnTo>
                    <a:pt x="64593" y="5354"/>
                  </a:lnTo>
                  <a:lnTo>
                    <a:pt x="64637" y="5310"/>
                  </a:lnTo>
                  <a:lnTo>
                    <a:pt x="64681" y="5222"/>
                  </a:lnTo>
                  <a:lnTo>
                    <a:pt x="64856" y="1097"/>
                  </a:lnTo>
                  <a:lnTo>
                    <a:pt x="64856" y="1010"/>
                  </a:lnTo>
                  <a:lnTo>
                    <a:pt x="64549" y="395"/>
                  </a:lnTo>
                  <a:lnTo>
                    <a:pt x="64505" y="307"/>
                  </a:lnTo>
                  <a:lnTo>
                    <a:pt x="64022" y="44"/>
                  </a:lnTo>
                  <a:lnTo>
                    <a:pt x="6393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3316325" y="744100"/>
              <a:ext cx="277575" cy="640675"/>
            </a:xfrm>
            <a:custGeom>
              <a:avLst/>
              <a:gdLst/>
              <a:ahLst/>
              <a:cxnLst/>
              <a:rect l="l" t="t" r="r" b="b"/>
              <a:pathLst>
                <a:path w="11103" h="25627" extrusionOk="0">
                  <a:moveTo>
                    <a:pt x="10883" y="1"/>
                  </a:moveTo>
                  <a:lnTo>
                    <a:pt x="10795" y="44"/>
                  </a:lnTo>
                  <a:lnTo>
                    <a:pt x="10751" y="88"/>
                  </a:lnTo>
                  <a:lnTo>
                    <a:pt x="10225" y="1098"/>
                  </a:lnTo>
                  <a:lnTo>
                    <a:pt x="7680" y="5793"/>
                  </a:lnTo>
                  <a:lnTo>
                    <a:pt x="6144" y="9698"/>
                  </a:lnTo>
                  <a:lnTo>
                    <a:pt x="4652" y="14437"/>
                  </a:lnTo>
                  <a:lnTo>
                    <a:pt x="2590" y="19483"/>
                  </a:lnTo>
                  <a:lnTo>
                    <a:pt x="1449" y="22950"/>
                  </a:lnTo>
                  <a:lnTo>
                    <a:pt x="45" y="25363"/>
                  </a:lnTo>
                  <a:lnTo>
                    <a:pt x="1" y="25451"/>
                  </a:lnTo>
                  <a:lnTo>
                    <a:pt x="1" y="25495"/>
                  </a:lnTo>
                  <a:lnTo>
                    <a:pt x="45" y="25583"/>
                  </a:lnTo>
                  <a:lnTo>
                    <a:pt x="89" y="25627"/>
                  </a:lnTo>
                  <a:lnTo>
                    <a:pt x="264" y="25627"/>
                  </a:lnTo>
                  <a:lnTo>
                    <a:pt x="352" y="25539"/>
                  </a:lnTo>
                  <a:lnTo>
                    <a:pt x="1756" y="23125"/>
                  </a:lnTo>
                  <a:lnTo>
                    <a:pt x="1800" y="23082"/>
                  </a:lnTo>
                  <a:lnTo>
                    <a:pt x="2941" y="19571"/>
                  </a:lnTo>
                  <a:lnTo>
                    <a:pt x="4959" y="14525"/>
                  </a:lnTo>
                  <a:lnTo>
                    <a:pt x="6451" y="9830"/>
                  </a:lnTo>
                  <a:lnTo>
                    <a:pt x="7987" y="5924"/>
                  </a:lnTo>
                  <a:lnTo>
                    <a:pt x="10532" y="1273"/>
                  </a:lnTo>
                  <a:lnTo>
                    <a:pt x="11059" y="264"/>
                  </a:lnTo>
                  <a:lnTo>
                    <a:pt x="11103" y="220"/>
                  </a:lnTo>
                  <a:lnTo>
                    <a:pt x="11103" y="132"/>
                  </a:lnTo>
                  <a:lnTo>
                    <a:pt x="11059" y="88"/>
                  </a:lnTo>
                  <a:lnTo>
                    <a:pt x="11015" y="44"/>
                  </a:lnTo>
                  <a:lnTo>
                    <a:pt x="109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3616925" y="2404975"/>
              <a:ext cx="1567650" cy="455275"/>
            </a:xfrm>
            <a:custGeom>
              <a:avLst/>
              <a:gdLst/>
              <a:ahLst/>
              <a:cxnLst/>
              <a:rect l="l" t="t" r="r" b="b"/>
              <a:pathLst>
                <a:path w="62706" h="18211" extrusionOk="0">
                  <a:moveTo>
                    <a:pt x="61696" y="0"/>
                  </a:moveTo>
                  <a:lnTo>
                    <a:pt x="60336" y="132"/>
                  </a:lnTo>
                  <a:lnTo>
                    <a:pt x="60292" y="176"/>
                  </a:lnTo>
                  <a:lnTo>
                    <a:pt x="57615" y="1448"/>
                  </a:lnTo>
                  <a:lnTo>
                    <a:pt x="51516" y="3116"/>
                  </a:lnTo>
                  <a:lnTo>
                    <a:pt x="48927" y="3686"/>
                  </a:lnTo>
                  <a:lnTo>
                    <a:pt x="44934" y="4081"/>
                  </a:lnTo>
                  <a:lnTo>
                    <a:pt x="41160" y="4388"/>
                  </a:lnTo>
                  <a:lnTo>
                    <a:pt x="36772" y="4783"/>
                  </a:lnTo>
                  <a:lnTo>
                    <a:pt x="33393" y="4959"/>
                  </a:lnTo>
                  <a:lnTo>
                    <a:pt x="30585" y="4871"/>
                  </a:lnTo>
                  <a:lnTo>
                    <a:pt x="30541" y="4871"/>
                  </a:lnTo>
                  <a:lnTo>
                    <a:pt x="29444" y="5047"/>
                  </a:lnTo>
                  <a:lnTo>
                    <a:pt x="29356" y="5090"/>
                  </a:lnTo>
                  <a:lnTo>
                    <a:pt x="29312" y="5134"/>
                  </a:lnTo>
                  <a:lnTo>
                    <a:pt x="28040" y="7679"/>
                  </a:lnTo>
                  <a:lnTo>
                    <a:pt x="26767" y="10268"/>
                  </a:lnTo>
                  <a:lnTo>
                    <a:pt x="25100" y="13121"/>
                  </a:lnTo>
                  <a:lnTo>
                    <a:pt x="23257" y="15797"/>
                  </a:lnTo>
                  <a:lnTo>
                    <a:pt x="22247" y="16982"/>
                  </a:lnTo>
                  <a:lnTo>
                    <a:pt x="21414" y="17596"/>
                  </a:lnTo>
                  <a:lnTo>
                    <a:pt x="20317" y="17860"/>
                  </a:lnTo>
                  <a:lnTo>
                    <a:pt x="17157" y="17860"/>
                  </a:lnTo>
                  <a:lnTo>
                    <a:pt x="14481" y="17640"/>
                  </a:lnTo>
                  <a:lnTo>
                    <a:pt x="10531" y="16807"/>
                  </a:lnTo>
                  <a:lnTo>
                    <a:pt x="7899" y="16236"/>
                  </a:lnTo>
                  <a:lnTo>
                    <a:pt x="2282" y="15534"/>
                  </a:lnTo>
                  <a:lnTo>
                    <a:pt x="219" y="14788"/>
                  </a:lnTo>
                  <a:lnTo>
                    <a:pt x="132" y="14788"/>
                  </a:lnTo>
                  <a:lnTo>
                    <a:pt x="88" y="14832"/>
                  </a:lnTo>
                  <a:lnTo>
                    <a:pt x="44" y="14832"/>
                  </a:lnTo>
                  <a:lnTo>
                    <a:pt x="0" y="14920"/>
                  </a:lnTo>
                  <a:lnTo>
                    <a:pt x="0" y="14964"/>
                  </a:lnTo>
                  <a:lnTo>
                    <a:pt x="0" y="15051"/>
                  </a:lnTo>
                  <a:lnTo>
                    <a:pt x="44" y="15095"/>
                  </a:lnTo>
                  <a:lnTo>
                    <a:pt x="88" y="15139"/>
                  </a:lnTo>
                  <a:lnTo>
                    <a:pt x="2194" y="15885"/>
                  </a:lnTo>
                  <a:lnTo>
                    <a:pt x="2238" y="15885"/>
                  </a:lnTo>
                  <a:lnTo>
                    <a:pt x="7811" y="16587"/>
                  </a:lnTo>
                  <a:lnTo>
                    <a:pt x="10444" y="17158"/>
                  </a:lnTo>
                  <a:lnTo>
                    <a:pt x="14437" y="17991"/>
                  </a:lnTo>
                  <a:lnTo>
                    <a:pt x="17157" y="18211"/>
                  </a:lnTo>
                  <a:lnTo>
                    <a:pt x="20404" y="18211"/>
                  </a:lnTo>
                  <a:lnTo>
                    <a:pt x="21501" y="17947"/>
                  </a:lnTo>
                  <a:lnTo>
                    <a:pt x="21589" y="17904"/>
                  </a:lnTo>
                  <a:lnTo>
                    <a:pt x="22467" y="17245"/>
                  </a:lnTo>
                  <a:lnTo>
                    <a:pt x="22511" y="17245"/>
                  </a:lnTo>
                  <a:lnTo>
                    <a:pt x="23564" y="16017"/>
                  </a:lnTo>
                  <a:lnTo>
                    <a:pt x="25363" y="13296"/>
                  </a:lnTo>
                  <a:lnTo>
                    <a:pt x="27074" y="10444"/>
                  </a:lnTo>
                  <a:lnTo>
                    <a:pt x="28347" y="7811"/>
                  </a:lnTo>
                  <a:lnTo>
                    <a:pt x="29576" y="5354"/>
                  </a:lnTo>
                  <a:lnTo>
                    <a:pt x="30585" y="5222"/>
                  </a:lnTo>
                  <a:lnTo>
                    <a:pt x="33393" y="5310"/>
                  </a:lnTo>
                  <a:lnTo>
                    <a:pt x="36816" y="5134"/>
                  </a:lnTo>
                  <a:lnTo>
                    <a:pt x="41204" y="4739"/>
                  </a:lnTo>
                  <a:lnTo>
                    <a:pt x="44934" y="4432"/>
                  </a:lnTo>
                  <a:lnTo>
                    <a:pt x="48971" y="4037"/>
                  </a:lnTo>
                  <a:lnTo>
                    <a:pt x="49015" y="4037"/>
                  </a:lnTo>
                  <a:lnTo>
                    <a:pt x="51604" y="3423"/>
                  </a:lnTo>
                  <a:lnTo>
                    <a:pt x="57703" y="1799"/>
                  </a:lnTo>
                  <a:lnTo>
                    <a:pt x="57747" y="1756"/>
                  </a:lnTo>
                  <a:lnTo>
                    <a:pt x="60424" y="483"/>
                  </a:lnTo>
                  <a:lnTo>
                    <a:pt x="61652" y="351"/>
                  </a:lnTo>
                  <a:lnTo>
                    <a:pt x="61872" y="571"/>
                  </a:lnTo>
                  <a:lnTo>
                    <a:pt x="62223" y="1799"/>
                  </a:lnTo>
                  <a:lnTo>
                    <a:pt x="62354" y="4037"/>
                  </a:lnTo>
                  <a:lnTo>
                    <a:pt x="62354" y="4125"/>
                  </a:lnTo>
                  <a:lnTo>
                    <a:pt x="62398" y="4169"/>
                  </a:lnTo>
                  <a:lnTo>
                    <a:pt x="62486" y="4213"/>
                  </a:lnTo>
                  <a:lnTo>
                    <a:pt x="62618" y="4213"/>
                  </a:lnTo>
                  <a:lnTo>
                    <a:pt x="62661" y="4169"/>
                  </a:lnTo>
                  <a:lnTo>
                    <a:pt x="62705" y="4081"/>
                  </a:lnTo>
                  <a:lnTo>
                    <a:pt x="62705" y="4037"/>
                  </a:lnTo>
                  <a:lnTo>
                    <a:pt x="62574" y="1799"/>
                  </a:lnTo>
                  <a:lnTo>
                    <a:pt x="62530" y="1756"/>
                  </a:lnTo>
                  <a:lnTo>
                    <a:pt x="62223" y="439"/>
                  </a:lnTo>
                  <a:lnTo>
                    <a:pt x="62179" y="351"/>
                  </a:lnTo>
                  <a:lnTo>
                    <a:pt x="61828" y="44"/>
                  </a:lnTo>
                  <a:lnTo>
                    <a:pt x="61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3272450" y="748500"/>
              <a:ext cx="287450" cy="706500"/>
            </a:xfrm>
            <a:custGeom>
              <a:avLst/>
              <a:gdLst/>
              <a:ahLst/>
              <a:cxnLst/>
              <a:rect l="l" t="t" r="r" b="b"/>
              <a:pathLst>
                <a:path w="11498" h="28260" extrusionOk="0">
                  <a:moveTo>
                    <a:pt x="11278" y="0"/>
                  </a:moveTo>
                  <a:lnTo>
                    <a:pt x="11234" y="44"/>
                  </a:lnTo>
                  <a:lnTo>
                    <a:pt x="11190" y="88"/>
                  </a:lnTo>
                  <a:lnTo>
                    <a:pt x="9961" y="2677"/>
                  </a:lnTo>
                  <a:lnTo>
                    <a:pt x="8513" y="5046"/>
                  </a:lnTo>
                  <a:lnTo>
                    <a:pt x="8513" y="5090"/>
                  </a:lnTo>
                  <a:lnTo>
                    <a:pt x="7109" y="8732"/>
                  </a:lnTo>
                  <a:lnTo>
                    <a:pt x="5705" y="13120"/>
                  </a:lnTo>
                  <a:lnTo>
                    <a:pt x="4476" y="16324"/>
                  </a:lnTo>
                  <a:lnTo>
                    <a:pt x="3160" y="19176"/>
                  </a:lnTo>
                  <a:lnTo>
                    <a:pt x="1317" y="24617"/>
                  </a:lnTo>
                  <a:lnTo>
                    <a:pt x="1" y="27294"/>
                  </a:lnTo>
                  <a:lnTo>
                    <a:pt x="1" y="27338"/>
                  </a:lnTo>
                  <a:lnTo>
                    <a:pt x="1" y="28083"/>
                  </a:lnTo>
                  <a:lnTo>
                    <a:pt x="1" y="28171"/>
                  </a:lnTo>
                  <a:lnTo>
                    <a:pt x="44" y="28215"/>
                  </a:lnTo>
                  <a:lnTo>
                    <a:pt x="88" y="28259"/>
                  </a:lnTo>
                  <a:lnTo>
                    <a:pt x="220" y="28259"/>
                  </a:lnTo>
                  <a:lnTo>
                    <a:pt x="308" y="28215"/>
                  </a:lnTo>
                  <a:lnTo>
                    <a:pt x="308" y="28171"/>
                  </a:lnTo>
                  <a:lnTo>
                    <a:pt x="352" y="28083"/>
                  </a:lnTo>
                  <a:lnTo>
                    <a:pt x="352" y="27381"/>
                  </a:lnTo>
                  <a:lnTo>
                    <a:pt x="1668" y="24792"/>
                  </a:lnTo>
                  <a:lnTo>
                    <a:pt x="1668" y="24749"/>
                  </a:lnTo>
                  <a:lnTo>
                    <a:pt x="3511" y="19307"/>
                  </a:lnTo>
                  <a:lnTo>
                    <a:pt x="4784" y="16455"/>
                  </a:lnTo>
                  <a:lnTo>
                    <a:pt x="6012" y="13252"/>
                  </a:lnTo>
                  <a:lnTo>
                    <a:pt x="7416" y="8864"/>
                  </a:lnTo>
                  <a:lnTo>
                    <a:pt x="8821" y="5222"/>
                  </a:lnTo>
                  <a:lnTo>
                    <a:pt x="10269" y="2808"/>
                  </a:lnTo>
                  <a:lnTo>
                    <a:pt x="11497" y="263"/>
                  </a:lnTo>
                  <a:lnTo>
                    <a:pt x="11497" y="176"/>
                  </a:lnTo>
                  <a:lnTo>
                    <a:pt x="11497" y="132"/>
                  </a:lnTo>
                  <a:lnTo>
                    <a:pt x="11453" y="44"/>
                  </a:lnTo>
                  <a:lnTo>
                    <a:pt x="114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4211500" y="2486150"/>
              <a:ext cx="884200" cy="333525"/>
            </a:xfrm>
            <a:custGeom>
              <a:avLst/>
              <a:gdLst/>
              <a:ahLst/>
              <a:cxnLst/>
              <a:rect l="l" t="t" r="r" b="b"/>
              <a:pathLst>
                <a:path w="35368" h="13341" extrusionOk="0">
                  <a:moveTo>
                    <a:pt x="34929" y="1"/>
                  </a:moveTo>
                  <a:lnTo>
                    <a:pt x="31287" y="1098"/>
                  </a:lnTo>
                  <a:lnTo>
                    <a:pt x="27645" y="1931"/>
                  </a:lnTo>
                  <a:lnTo>
                    <a:pt x="24310" y="2326"/>
                  </a:lnTo>
                  <a:lnTo>
                    <a:pt x="20668" y="2765"/>
                  </a:lnTo>
                  <a:lnTo>
                    <a:pt x="17728" y="3072"/>
                  </a:lnTo>
                  <a:lnTo>
                    <a:pt x="12726" y="3379"/>
                  </a:lnTo>
                  <a:lnTo>
                    <a:pt x="8864" y="3292"/>
                  </a:lnTo>
                  <a:lnTo>
                    <a:pt x="6802" y="3423"/>
                  </a:lnTo>
                  <a:lnTo>
                    <a:pt x="6758" y="3467"/>
                  </a:lnTo>
                  <a:lnTo>
                    <a:pt x="5924" y="3818"/>
                  </a:lnTo>
                  <a:lnTo>
                    <a:pt x="5880" y="3862"/>
                  </a:lnTo>
                  <a:lnTo>
                    <a:pt x="5222" y="4564"/>
                  </a:lnTo>
                  <a:lnTo>
                    <a:pt x="5178" y="4608"/>
                  </a:lnTo>
                  <a:lnTo>
                    <a:pt x="4213" y="6319"/>
                  </a:lnTo>
                  <a:lnTo>
                    <a:pt x="1317" y="11322"/>
                  </a:lnTo>
                  <a:lnTo>
                    <a:pt x="44" y="13077"/>
                  </a:lnTo>
                  <a:lnTo>
                    <a:pt x="0" y="13121"/>
                  </a:lnTo>
                  <a:lnTo>
                    <a:pt x="0" y="13208"/>
                  </a:lnTo>
                  <a:lnTo>
                    <a:pt x="44" y="13252"/>
                  </a:lnTo>
                  <a:lnTo>
                    <a:pt x="88" y="13340"/>
                  </a:lnTo>
                  <a:lnTo>
                    <a:pt x="264" y="13340"/>
                  </a:lnTo>
                  <a:lnTo>
                    <a:pt x="307" y="13296"/>
                  </a:lnTo>
                  <a:lnTo>
                    <a:pt x="1624" y="11497"/>
                  </a:lnTo>
                  <a:lnTo>
                    <a:pt x="4520" y="6495"/>
                  </a:lnTo>
                  <a:lnTo>
                    <a:pt x="5485" y="4783"/>
                  </a:lnTo>
                  <a:lnTo>
                    <a:pt x="6100" y="4125"/>
                  </a:lnTo>
                  <a:lnTo>
                    <a:pt x="6890" y="3774"/>
                  </a:lnTo>
                  <a:lnTo>
                    <a:pt x="8864" y="3643"/>
                  </a:lnTo>
                  <a:lnTo>
                    <a:pt x="12770" y="3730"/>
                  </a:lnTo>
                  <a:lnTo>
                    <a:pt x="17728" y="3423"/>
                  </a:lnTo>
                  <a:lnTo>
                    <a:pt x="20712" y="3116"/>
                  </a:lnTo>
                  <a:lnTo>
                    <a:pt x="24354" y="2677"/>
                  </a:lnTo>
                  <a:lnTo>
                    <a:pt x="27689" y="2282"/>
                  </a:lnTo>
                  <a:lnTo>
                    <a:pt x="27733" y="2282"/>
                  </a:lnTo>
                  <a:lnTo>
                    <a:pt x="31419" y="1405"/>
                  </a:lnTo>
                  <a:lnTo>
                    <a:pt x="34885" y="352"/>
                  </a:lnTo>
                  <a:lnTo>
                    <a:pt x="35017" y="746"/>
                  </a:lnTo>
                  <a:lnTo>
                    <a:pt x="34534" y="2370"/>
                  </a:lnTo>
                  <a:lnTo>
                    <a:pt x="34534" y="2458"/>
                  </a:lnTo>
                  <a:lnTo>
                    <a:pt x="34534" y="2502"/>
                  </a:lnTo>
                  <a:lnTo>
                    <a:pt x="34578" y="2546"/>
                  </a:lnTo>
                  <a:lnTo>
                    <a:pt x="34666" y="2589"/>
                  </a:lnTo>
                  <a:lnTo>
                    <a:pt x="34798" y="2589"/>
                  </a:lnTo>
                  <a:lnTo>
                    <a:pt x="34841" y="2546"/>
                  </a:lnTo>
                  <a:lnTo>
                    <a:pt x="34885" y="2458"/>
                  </a:lnTo>
                  <a:lnTo>
                    <a:pt x="35368" y="790"/>
                  </a:lnTo>
                  <a:lnTo>
                    <a:pt x="35368" y="703"/>
                  </a:lnTo>
                  <a:lnTo>
                    <a:pt x="35149" y="88"/>
                  </a:lnTo>
                  <a:lnTo>
                    <a:pt x="3506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3623500" y="2804275"/>
              <a:ext cx="496975" cy="77925"/>
            </a:xfrm>
            <a:custGeom>
              <a:avLst/>
              <a:gdLst/>
              <a:ahLst/>
              <a:cxnLst/>
              <a:rect l="l" t="t" r="r" b="b"/>
              <a:pathLst>
                <a:path w="19879" h="3117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52"/>
                  </a:lnTo>
                  <a:lnTo>
                    <a:pt x="1756" y="922"/>
                  </a:lnTo>
                  <a:lnTo>
                    <a:pt x="1799" y="922"/>
                  </a:lnTo>
                  <a:lnTo>
                    <a:pt x="7504" y="1756"/>
                  </a:lnTo>
                  <a:lnTo>
                    <a:pt x="10795" y="2458"/>
                  </a:lnTo>
                  <a:lnTo>
                    <a:pt x="13867" y="2985"/>
                  </a:lnTo>
                  <a:lnTo>
                    <a:pt x="16982" y="3116"/>
                  </a:lnTo>
                  <a:lnTo>
                    <a:pt x="19703" y="2941"/>
                  </a:lnTo>
                  <a:lnTo>
                    <a:pt x="19747" y="2941"/>
                  </a:lnTo>
                  <a:lnTo>
                    <a:pt x="19834" y="2897"/>
                  </a:lnTo>
                  <a:lnTo>
                    <a:pt x="19834" y="2809"/>
                  </a:lnTo>
                  <a:lnTo>
                    <a:pt x="19878" y="2765"/>
                  </a:lnTo>
                  <a:lnTo>
                    <a:pt x="19834" y="2678"/>
                  </a:lnTo>
                  <a:lnTo>
                    <a:pt x="19790" y="2634"/>
                  </a:lnTo>
                  <a:lnTo>
                    <a:pt x="19659" y="2590"/>
                  </a:lnTo>
                  <a:lnTo>
                    <a:pt x="16982" y="2765"/>
                  </a:lnTo>
                  <a:lnTo>
                    <a:pt x="13910" y="2634"/>
                  </a:lnTo>
                  <a:lnTo>
                    <a:pt x="10883" y="2107"/>
                  </a:lnTo>
                  <a:lnTo>
                    <a:pt x="7592" y="1405"/>
                  </a:lnTo>
                  <a:lnTo>
                    <a:pt x="1887" y="61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3251600" y="756175"/>
              <a:ext cx="275375" cy="692225"/>
            </a:xfrm>
            <a:custGeom>
              <a:avLst/>
              <a:gdLst/>
              <a:ahLst/>
              <a:cxnLst/>
              <a:rect l="l" t="t" r="r" b="b"/>
              <a:pathLst>
                <a:path w="11015" h="27689" extrusionOk="0">
                  <a:moveTo>
                    <a:pt x="10795" y="0"/>
                  </a:moveTo>
                  <a:lnTo>
                    <a:pt x="10752" y="44"/>
                  </a:lnTo>
                  <a:lnTo>
                    <a:pt x="10708" y="88"/>
                  </a:lnTo>
                  <a:lnTo>
                    <a:pt x="10313" y="834"/>
                  </a:lnTo>
                  <a:lnTo>
                    <a:pt x="8470" y="4213"/>
                  </a:lnTo>
                  <a:lnTo>
                    <a:pt x="7153" y="7592"/>
                  </a:lnTo>
                  <a:lnTo>
                    <a:pt x="5837" y="11716"/>
                  </a:lnTo>
                  <a:lnTo>
                    <a:pt x="4652" y="14744"/>
                  </a:lnTo>
                  <a:lnTo>
                    <a:pt x="3336" y="17333"/>
                  </a:lnTo>
                  <a:lnTo>
                    <a:pt x="3336" y="17377"/>
                  </a:lnTo>
                  <a:lnTo>
                    <a:pt x="2370" y="20185"/>
                  </a:lnTo>
                  <a:lnTo>
                    <a:pt x="1010" y="24485"/>
                  </a:lnTo>
                  <a:lnTo>
                    <a:pt x="176" y="26460"/>
                  </a:lnTo>
                  <a:lnTo>
                    <a:pt x="176" y="26504"/>
                  </a:lnTo>
                  <a:lnTo>
                    <a:pt x="1" y="27469"/>
                  </a:lnTo>
                  <a:lnTo>
                    <a:pt x="1" y="27557"/>
                  </a:lnTo>
                  <a:lnTo>
                    <a:pt x="45" y="27601"/>
                  </a:lnTo>
                  <a:lnTo>
                    <a:pt x="89" y="27645"/>
                  </a:lnTo>
                  <a:lnTo>
                    <a:pt x="176" y="27689"/>
                  </a:lnTo>
                  <a:lnTo>
                    <a:pt x="308" y="27645"/>
                  </a:lnTo>
                  <a:lnTo>
                    <a:pt x="352" y="27557"/>
                  </a:lnTo>
                  <a:lnTo>
                    <a:pt x="484" y="26592"/>
                  </a:lnTo>
                  <a:lnTo>
                    <a:pt x="1361" y="24617"/>
                  </a:lnTo>
                  <a:lnTo>
                    <a:pt x="1361" y="24573"/>
                  </a:lnTo>
                  <a:lnTo>
                    <a:pt x="2678" y="20317"/>
                  </a:lnTo>
                  <a:lnTo>
                    <a:pt x="3643" y="17465"/>
                  </a:lnTo>
                  <a:lnTo>
                    <a:pt x="4959" y="14876"/>
                  </a:lnTo>
                  <a:lnTo>
                    <a:pt x="6144" y="11804"/>
                  </a:lnTo>
                  <a:lnTo>
                    <a:pt x="7461" y="7679"/>
                  </a:lnTo>
                  <a:lnTo>
                    <a:pt x="8777" y="4344"/>
                  </a:lnTo>
                  <a:lnTo>
                    <a:pt x="10620" y="1009"/>
                  </a:lnTo>
                  <a:lnTo>
                    <a:pt x="11015" y="264"/>
                  </a:lnTo>
                  <a:lnTo>
                    <a:pt x="11015" y="176"/>
                  </a:lnTo>
                  <a:lnTo>
                    <a:pt x="11015" y="132"/>
                  </a:lnTo>
                  <a:lnTo>
                    <a:pt x="11015" y="44"/>
                  </a:lnTo>
                  <a:lnTo>
                    <a:pt x="109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3658600" y="1953000"/>
              <a:ext cx="737225" cy="323650"/>
            </a:xfrm>
            <a:custGeom>
              <a:avLst/>
              <a:gdLst/>
              <a:ahLst/>
              <a:cxnLst/>
              <a:rect l="l" t="t" r="r" b="b"/>
              <a:pathLst>
                <a:path w="29489" h="12946" extrusionOk="0">
                  <a:moveTo>
                    <a:pt x="11760" y="1"/>
                  </a:moveTo>
                  <a:lnTo>
                    <a:pt x="11629" y="45"/>
                  </a:lnTo>
                  <a:lnTo>
                    <a:pt x="11278" y="220"/>
                  </a:lnTo>
                  <a:lnTo>
                    <a:pt x="11234" y="264"/>
                  </a:lnTo>
                  <a:lnTo>
                    <a:pt x="11190" y="308"/>
                  </a:lnTo>
                  <a:lnTo>
                    <a:pt x="11058" y="703"/>
                  </a:lnTo>
                  <a:lnTo>
                    <a:pt x="11058" y="834"/>
                  </a:lnTo>
                  <a:lnTo>
                    <a:pt x="12287" y="3994"/>
                  </a:lnTo>
                  <a:lnTo>
                    <a:pt x="12550" y="6539"/>
                  </a:lnTo>
                  <a:lnTo>
                    <a:pt x="12112" y="8733"/>
                  </a:lnTo>
                  <a:lnTo>
                    <a:pt x="11102" y="11190"/>
                  </a:lnTo>
                  <a:lnTo>
                    <a:pt x="10620" y="11804"/>
                  </a:lnTo>
                  <a:lnTo>
                    <a:pt x="10225" y="12068"/>
                  </a:lnTo>
                  <a:lnTo>
                    <a:pt x="6670" y="12507"/>
                  </a:lnTo>
                  <a:lnTo>
                    <a:pt x="2721" y="12594"/>
                  </a:lnTo>
                  <a:lnTo>
                    <a:pt x="2195" y="12243"/>
                  </a:lnTo>
                  <a:lnTo>
                    <a:pt x="2151" y="12199"/>
                  </a:lnTo>
                  <a:lnTo>
                    <a:pt x="1756" y="12024"/>
                  </a:lnTo>
                  <a:lnTo>
                    <a:pt x="834" y="9610"/>
                  </a:lnTo>
                  <a:lnTo>
                    <a:pt x="790" y="9523"/>
                  </a:lnTo>
                  <a:lnTo>
                    <a:pt x="308" y="9128"/>
                  </a:lnTo>
                  <a:lnTo>
                    <a:pt x="220" y="9084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172"/>
                  </a:lnTo>
                  <a:lnTo>
                    <a:pt x="0" y="9259"/>
                  </a:lnTo>
                  <a:lnTo>
                    <a:pt x="0" y="9303"/>
                  </a:lnTo>
                  <a:lnTo>
                    <a:pt x="44" y="9391"/>
                  </a:lnTo>
                  <a:lnTo>
                    <a:pt x="527" y="9786"/>
                  </a:lnTo>
                  <a:lnTo>
                    <a:pt x="1492" y="12199"/>
                  </a:lnTo>
                  <a:lnTo>
                    <a:pt x="1580" y="12331"/>
                  </a:lnTo>
                  <a:lnTo>
                    <a:pt x="1975" y="12507"/>
                  </a:lnTo>
                  <a:lnTo>
                    <a:pt x="2589" y="12945"/>
                  </a:lnTo>
                  <a:lnTo>
                    <a:pt x="2677" y="12945"/>
                  </a:lnTo>
                  <a:lnTo>
                    <a:pt x="6714" y="12858"/>
                  </a:lnTo>
                  <a:lnTo>
                    <a:pt x="10312" y="12419"/>
                  </a:lnTo>
                  <a:lnTo>
                    <a:pt x="10400" y="12419"/>
                  </a:lnTo>
                  <a:lnTo>
                    <a:pt x="10839" y="12068"/>
                  </a:lnTo>
                  <a:lnTo>
                    <a:pt x="10883" y="12024"/>
                  </a:lnTo>
                  <a:lnTo>
                    <a:pt x="11366" y="11366"/>
                  </a:lnTo>
                  <a:lnTo>
                    <a:pt x="11409" y="11322"/>
                  </a:lnTo>
                  <a:lnTo>
                    <a:pt x="12419" y="8865"/>
                  </a:lnTo>
                  <a:lnTo>
                    <a:pt x="12463" y="8821"/>
                  </a:lnTo>
                  <a:lnTo>
                    <a:pt x="12857" y="6583"/>
                  </a:lnTo>
                  <a:lnTo>
                    <a:pt x="12901" y="6539"/>
                  </a:lnTo>
                  <a:lnTo>
                    <a:pt x="12638" y="3906"/>
                  </a:lnTo>
                  <a:lnTo>
                    <a:pt x="12594" y="3862"/>
                  </a:lnTo>
                  <a:lnTo>
                    <a:pt x="11409" y="747"/>
                  </a:lnTo>
                  <a:lnTo>
                    <a:pt x="11497" y="483"/>
                  </a:lnTo>
                  <a:lnTo>
                    <a:pt x="11717" y="352"/>
                  </a:lnTo>
                  <a:lnTo>
                    <a:pt x="15052" y="1185"/>
                  </a:lnTo>
                  <a:lnTo>
                    <a:pt x="17553" y="2677"/>
                  </a:lnTo>
                  <a:lnTo>
                    <a:pt x="22116" y="5003"/>
                  </a:lnTo>
                  <a:lnTo>
                    <a:pt x="22204" y="5003"/>
                  </a:lnTo>
                  <a:lnTo>
                    <a:pt x="23477" y="4915"/>
                  </a:lnTo>
                  <a:lnTo>
                    <a:pt x="29357" y="3555"/>
                  </a:lnTo>
                  <a:lnTo>
                    <a:pt x="29444" y="3555"/>
                  </a:lnTo>
                  <a:lnTo>
                    <a:pt x="29488" y="3511"/>
                  </a:lnTo>
                  <a:lnTo>
                    <a:pt x="29488" y="3423"/>
                  </a:lnTo>
                  <a:lnTo>
                    <a:pt x="29488" y="3379"/>
                  </a:lnTo>
                  <a:lnTo>
                    <a:pt x="29444" y="3292"/>
                  </a:lnTo>
                  <a:lnTo>
                    <a:pt x="29400" y="3248"/>
                  </a:lnTo>
                  <a:lnTo>
                    <a:pt x="29357" y="3204"/>
                  </a:lnTo>
                  <a:lnTo>
                    <a:pt x="29269" y="3248"/>
                  </a:lnTo>
                  <a:lnTo>
                    <a:pt x="23433" y="4564"/>
                  </a:lnTo>
                  <a:lnTo>
                    <a:pt x="22204" y="4652"/>
                  </a:lnTo>
                  <a:lnTo>
                    <a:pt x="17684" y="2370"/>
                  </a:lnTo>
                  <a:lnTo>
                    <a:pt x="15183" y="878"/>
                  </a:lnTo>
                  <a:lnTo>
                    <a:pt x="15139" y="878"/>
                  </a:lnTo>
                  <a:lnTo>
                    <a:pt x="1176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3550000" y="2139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3643250" y="872450"/>
              <a:ext cx="522200" cy="829375"/>
            </a:xfrm>
            <a:custGeom>
              <a:avLst/>
              <a:gdLst/>
              <a:ahLst/>
              <a:cxnLst/>
              <a:rect l="l" t="t" r="r" b="b"/>
              <a:pathLst>
                <a:path w="20888" h="33175" extrusionOk="0">
                  <a:moveTo>
                    <a:pt x="20668" y="1"/>
                  </a:moveTo>
                  <a:lnTo>
                    <a:pt x="20624" y="44"/>
                  </a:lnTo>
                  <a:lnTo>
                    <a:pt x="20580" y="88"/>
                  </a:lnTo>
                  <a:lnTo>
                    <a:pt x="16850" y="5178"/>
                  </a:lnTo>
                  <a:lnTo>
                    <a:pt x="14525" y="7943"/>
                  </a:lnTo>
                  <a:lnTo>
                    <a:pt x="11672" y="11146"/>
                  </a:lnTo>
                  <a:lnTo>
                    <a:pt x="9522" y="13823"/>
                  </a:lnTo>
                  <a:lnTo>
                    <a:pt x="9522" y="13867"/>
                  </a:lnTo>
                  <a:lnTo>
                    <a:pt x="8732" y="15227"/>
                  </a:lnTo>
                  <a:lnTo>
                    <a:pt x="8689" y="15315"/>
                  </a:lnTo>
                  <a:lnTo>
                    <a:pt x="8513" y="16851"/>
                  </a:lnTo>
                  <a:lnTo>
                    <a:pt x="8601" y="18869"/>
                  </a:lnTo>
                  <a:lnTo>
                    <a:pt x="8425" y="19220"/>
                  </a:lnTo>
                  <a:lnTo>
                    <a:pt x="5134" y="21677"/>
                  </a:lnTo>
                  <a:lnTo>
                    <a:pt x="5090" y="21765"/>
                  </a:lnTo>
                  <a:lnTo>
                    <a:pt x="4037" y="24617"/>
                  </a:lnTo>
                  <a:lnTo>
                    <a:pt x="3160" y="27865"/>
                  </a:lnTo>
                  <a:lnTo>
                    <a:pt x="2326" y="30892"/>
                  </a:lnTo>
                  <a:lnTo>
                    <a:pt x="1536" y="32253"/>
                  </a:lnTo>
                  <a:lnTo>
                    <a:pt x="483" y="32779"/>
                  </a:lnTo>
                  <a:lnTo>
                    <a:pt x="220" y="32691"/>
                  </a:lnTo>
                  <a:lnTo>
                    <a:pt x="88" y="32691"/>
                  </a:lnTo>
                  <a:lnTo>
                    <a:pt x="44" y="32735"/>
                  </a:lnTo>
                  <a:lnTo>
                    <a:pt x="0" y="32779"/>
                  </a:lnTo>
                  <a:lnTo>
                    <a:pt x="0" y="32867"/>
                  </a:lnTo>
                  <a:lnTo>
                    <a:pt x="0" y="32911"/>
                  </a:lnTo>
                  <a:lnTo>
                    <a:pt x="44" y="32955"/>
                  </a:lnTo>
                  <a:lnTo>
                    <a:pt x="88" y="32999"/>
                  </a:lnTo>
                  <a:lnTo>
                    <a:pt x="439" y="33130"/>
                  </a:lnTo>
                  <a:lnTo>
                    <a:pt x="483" y="33174"/>
                  </a:lnTo>
                  <a:lnTo>
                    <a:pt x="571" y="33130"/>
                  </a:lnTo>
                  <a:lnTo>
                    <a:pt x="1755" y="32516"/>
                  </a:lnTo>
                  <a:lnTo>
                    <a:pt x="1799" y="32472"/>
                  </a:lnTo>
                  <a:lnTo>
                    <a:pt x="2677" y="31068"/>
                  </a:lnTo>
                  <a:lnTo>
                    <a:pt x="2677" y="31024"/>
                  </a:lnTo>
                  <a:lnTo>
                    <a:pt x="3511" y="27952"/>
                  </a:lnTo>
                  <a:lnTo>
                    <a:pt x="4388" y="24705"/>
                  </a:lnTo>
                  <a:lnTo>
                    <a:pt x="5397" y="21941"/>
                  </a:lnTo>
                  <a:lnTo>
                    <a:pt x="8645" y="19483"/>
                  </a:lnTo>
                  <a:lnTo>
                    <a:pt x="8689" y="19396"/>
                  </a:lnTo>
                  <a:lnTo>
                    <a:pt x="8908" y="18957"/>
                  </a:lnTo>
                  <a:lnTo>
                    <a:pt x="8952" y="18869"/>
                  </a:lnTo>
                  <a:lnTo>
                    <a:pt x="8864" y="16851"/>
                  </a:lnTo>
                  <a:lnTo>
                    <a:pt x="9040" y="15359"/>
                  </a:lnTo>
                  <a:lnTo>
                    <a:pt x="9786" y="14042"/>
                  </a:lnTo>
                  <a:lnTo>
                    <a:pt x="11936" y="11366"/>
                  </a:lnTo>
                  <a:lnTo>
                    <a:pt x="14788" y="8162"/>
                  </a:lnTo>
                  <a:lnTo>
                    <a:pt x="17114" y="5398"/>
                  </a:lnTo>
                  <a:lnTo>
                    <a:pt x="20843" y="308"/>
                  </a:lnTo>
                  <a:lnTo>
                    <a:pt x="20887" y="220"/>
                  </a:lnTo>
                  <a:lnTo>
                    <a:pt x="20887" y="176"/>
                  </a:lnTo>
                  <a:lnTo>
                    <a:pt x="20887" y="88"/>
                  </a:lnTo>
                  <a:lnTo>
                    <a:pt x="20800" y="44"/>
                  </a:lnTo>
                  <a:lnTo>
                    <a:pt x="207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3612525" y="2141700"/>
              <a:ext cx="1811200" cy="630800"/>
            </a:xfrm>
            <a:custGeom>
              <a:avLst/>
              <a:gdLst/>
              <a:ahLst/>
              <a:cxnLst/>
              <a:rect l="l" t="t" r="r" b="b"/>
              <a:pathLst>
                <a:path w="72448" h="25232" extrusionOk="0">
                  <a:moveTo>
                    <a:pt x="69288" y="0"/>
                  </a:moveTo>
                  <a:lnTo>
                    <a:pt x="66655" y="483"/>
                  </a:lnTo>
                  <a:lnTo>
                    <a:pt x="66611" y="483"/>
                  </a:lnTo>
                  <a:lnTo>
                    <a:pt x="63627" y="1448"/>
                  </a:lnTo>
                  <a:lnTo>
                    <a:pt x="59546" y="2940"/>
                  </a:lnTo>
                  <a:lnTo>
                    <a:pt x="57967" y="3598"/>
                  </a:lnTo>
                  <a:lnTo>
                    <a:pt x="54149" y="3642"/>
                  </a:lnTo>
                  <a:lnTo>
                    <a:pt x="52394" y="3686"/>
                  </a:lnTo>
                  <a:lnTo>
                    <a:pt x="52306" y="3730"/>
                  </a:lnTo>
                  <a:lnTo>
                    <a:pt x="46865" y="6407"/>
                  </a:lnTo>
                  <a:lnTo>
                    <a:pt x="45154" y="7328"/>
                  </a:lnTo>
                  <a:lnTo>
                    <a:pt x="39142" y="8425"/>
                  </a:lnTo>
                  <a:lnTo>
                    <a:pt x="35324" y="8996"/>
                  </a:lnTo>
                  <a:lnTo>
                    <a:pt x="32033" y="9566"/>
                  </a:lnTo>
                  <a:lnTo>
                    <a:pt x="28128" y="10356"/>
                  </a:lnTo>
                  <a:lnTo>
                    <a:pt x="27206" y="10751"/>
                  </a:lnTo>
                  <a:lnTo>
                    <a:pt x="27119" y="10795"/>
                  </a:lnTo>
                  <a:lnTo>
                    <a:pt x="26855" y="11190"/>
                  </a:lnTo>
                  <a:lnTo>
                    <a:pt x="26812" y="11233"/>
                  </a:lnTo>
                  <a:lnTo>
                    <a:pt x="25363" y="16718"/>
                  </a:lnTo>
                  <a:lnTo>
                    <a:pt x="24091" y="19527"/>
                  </a:lnTo>
                  <a:lnTo>
                    <a:pt x="22423" y="22379"/>
                  </a:lnTo>
                  <a:lnTo>
                    <a:pt x="21063" y="24573"/>
                  </a:lnTo>
                  <a:lnTo>
                    <a:pt x="20668" y="24836"/>
                  </a:lnTo>
                  <a:lnTo>
                    <a:pt x="14964" y="23915"/>
                  </a:lnTo>
                  <a:lnTo>
                    <a:pt x="10269" y="22818"/>
                  </a:lnTo>
                  <a:lnTo>
                    <a:pt x="6802" y="22204"/>
                  </a:lnTo>
                  <a:lnTo>
                    <a:pt x="6758" y="22204"/>
                  </a:lnTo>
                  <a:lnTo>
                    <a:pt x="3467" y="21984"/>
                  </a:lnTo>
                  <a:lnTo>
                    <a:pt x="264" y="20843"/>
                  </a:lnTo>
                  <a:lnTo>
                    <a:pt x="132" y="20843"/>
                  </a:lnTo>
                  <a:lnTo>
                    <a:pt x="44" y="20887"/>
                  </a:lnTo>
                  <a:lnTo>
                    <a:pt x="44" y="20975"/>
                  </a:lnTo>
                  <a:lnTo>
                    <a:pt x="1" y="21019"/>
                  </a:lnTo>
                  <a:lnTo>
                    <a:pt x="44" y="21107"/>
                  </a:lnTo>
                  <a:lnTo>
                    <a:pt x="88" y="21150"/>
                  </a:lnTo>
                  <a:lnTo>
                    <a:pt x="132" y="21194"/>
                  </a:lnTo>
                  <a:lnTo>
                    <a:pt x="3379" y="22291"/>
                  </a:lnTo>
                  <a:lnTo>
                    <a:pt x="3423" y="22335"/>
                  </a:lnTo>
                  <a:lnTo>
                    <a:pt x="6758" y="22555"/>
                  </a:lnTo>
                  <a:lnTo>
                    <a:pt x="10181" y="23169"/>
                  </a:lnTo>
                  <a:lnTo>
                    <a:pt x="14876" y="24266"/>
                  </a:lnTo>
                  <a:lnTo>
                    <a:pt x="20668" y="25231"/>
                  </a:lnTo>
                  <a:lnTo>
                    <a:pt x="20712" y="25231"/>
                  </a:lnTo>
                  <a:lnTo>
                    <a:pt x="20800" y="25187"/>
                  </a:lnTo>
                  <a:lnTo>
                    <a:pt x="21283" y="24836"/>
                  </a:lnTo>
                  <a:lnTo>
                    <a:pt x="21326" y="24792"/>
                  </a:lnTo>
                  <a:lnTo>
                    <a:pt x="22731" y="22555"/>
                  </a:lnTo>
                  <a:lnTo>
                    <a:pt x="24398" y="19702"/>
                  </a:lnTo>
                  <a:lnTo>
                    <a:pt x="25715" y="16850"/>
                  </a:lnTo>
                  <a:lnTo>
                    <a:pt x="25715" y="16806"/>
                  </a:lnTo>
                  <a:lnTo>
                    <a:pt x="27119" y="11365"/>
                  </a:lnTo>
                  <a:lnTo>
                    <a:pt x="27382" y="11058"/>
                  </a:lnTo>
                  <a:lnTo>
                    <a:pt x="28216" y="10707"/>
                  </a:lnTo>
                  <a:lnTo>
                    <a:pt x="32121" y="9917"/>
                  </a:lnTo>
                  <a:lnTo>
                    <a:pt x="35368" y="9347"/>
                  </a:lnTo>
                  <a:lnTo>
                    <a:pt x="39186" y="8776"/>
                  </a:lnTo>
                  <a:lnTo>
                    <a:pt x="45241" y="7679"/>
                  </a:lnTo>
                  <a:lnTo>
                    <a:pt x="45285" y="7635"/>
                  </a:lnTo>
                  <a:lnTo>
                    <a:pt x="47040" y="6714"/>
                  </a:lnTo>
                  <a:lnTo>
                    <a:pt x="52438" y="4037"/>
                  </a:lnTo>
                  <a:lnTo>
                    <a:pt x="54149" y="3993"/>
                  </a:lnTo>
                  <a:lnTo>
                    <a:pt x="58011" y="3949"/>
                  </a:lnTo>
                  <a:lnTo>
                    <a:pt x="58098" y="3949"/>
                  </a:lnTo>
                  <a:lnTo>
                    <a:pt x="59678" y="3247"/>
                  </a:lnTo>
                  <a:lnTo>
                    <a:pt x="63715" y="1799"/>
                  </a:lnTo>
                  <a:lnTo>
                    <a:pt x="66699" y="790"/>
                  </a:lnTo>
                  <a:lnTo>
                    <a:pt x="69332" y="351"/>
                  </a:lnTo>
                  <a:lnTo>
                    <a:pt x="70868" y="658"/>
                  </a:lnTo>
                  <a:lnTo>
                    <a:pt x="71614" y="1404"/>
                  </a:lnTo>
                  <a:lnTo>
                    <a:pt x="72096" y="3159"/>
                  </a:lnTo>
                  <a:lnTo>
                    <a:pt x="72008" y="5792"/>
                  </a:lnTo>
                  <a:lnTo>
                    <a:pt x="71394" y="12550"/>
                  </a:lnTo>
                  <a:lnTo>
                    <a:pt x="71438" y="12638"/>
                  </a:lnTo>
                  <a:lnTo>
                    <a:pt x="71438" y="12682"/>
                  </a:lnTo>
                  <a:lnTo>
                    <a:pt x="71526" y="12725"/>
                  </a:lnTo>
                  <a:lnTo>
                    <a:pt x="71657" y="12725"/>
                  </a:lnTo>
                  <a:lnTo>
                    <a:pt x="71701" y="12682"/>
                  </a:lnTo>
                  <a:lnTo>
                    <a:pt x="71745" y="12638"/>
                  </a:lnTo>
                  <a:lnTo>
                    <a:pt x="71745" y="12594"/>
                  </a:lnTo>
                  <a:lnTo>
                    <a:pt x="72360" y="5836"/>
                  </a:lnTo>
                  <a:lnTo>
                    <a:pt x="72447" y="3116"/>
                  </a:lnTo>
                  <a:lnTo>
                    <a:pt x="72403" y="3072"/>
                  </a:lnTo>
                  <a:lnTo>
                    <a:pt x="71965" y="1273"/>
                  </a:lnTo>
                  <a:lnTo>
                    <a:pt x="71921" y="1185"/>
                  </a:lnTo>
                  <a:lnTo>
                    <a:pt x="71087" y="395"/>
                  </a:lnTo>
                  <a:lnTo>
                    <a:pt x="70999" y="351"/>
                  </a:lnTo>
                  <a:lnTo>
                    <a:pt x="693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3387650" y="738625"/>
              <a:ext cx="299500" cy="660425"/>
            </a:xfrm>
            <a:custGeom>
              <a:avLst/>
              <a:gdLst/>
              <a:ahLst/>
              <a:cxnLst/>
              <a:rect l="l" t="t" r="r" b="b"/>
              <a:pathLst>
                <a:path w="11980" h="26417" extrusionOk="0">
                  <a:moveTo>
                    <a:pt x="11716" y="0"/>
                  </a:moveTo>
                  <a:lnTo>
                    <a:pt x="11672" y="44"/>
                  </a:lnTo>
                  <a:lnTo>
                    <a:pt x="11628" y="88"/>
                  </a:lnTo>
                  <a:lnTo>
                    <a:pt x="9522" y="4300"/>
                  </a:lnTo>
                  <a:lnTo>
                    <a:pt x="7591" y="7679"/>
                  </a:lnTo>
                  <a:lnTo>
                    <a:pt x="7547" y="7679"/>
                  </a:lnTo>
                  <a:lnTo>
                    <a:pt x="6714" y="9610"/>
                  </a:lnTo>
                  <a:lnTo>
                    <a:pt x="6187" y="11014"/>
                  </a:lnTo>
                  <a:lnTo>
                    <a:pt x="5704" y="12374"/>
                  </a:lnTo>
                  <a:lnTo>
                    <a:pt x="4871" y="15051"/>
                  </a:lnTo>
                  <a:lnTo>
                    <a:pt x="4037" y="17552"/>
                  </a:lnTo>
                  <a:lnTo>
                    <a:pt x="3598" y="18825"/>
                  </a:lnTo>
                  <a:lnTo>
                    <a:pt x="3159" y="20053"/>
                  </a:lnTo>
                  <a:lnTo>
                    <a:pt x="2677" y="21282"/>
                  </a:lnTo>
                  <a:lnTo>
                    <a:pt x="2106" y="22555"/>
                  </a:lnTo>
                  <a:lnTo>
                    <a:pt x="1492" y="23783"/>
                  </a:lnTo>
                  <a:lnTo>
                    <a:pt x="834" y="25056"/>
                  </a:lnTo>
                  <a:lnTo>
                    <a:pt x="0" y="26153"/>
                  </a:lnTo>
                  <a:lnTo>
                    <a:pt x="0" y="26197"/>
                  </a:lnTo>
                  <a:lnTo>
                    <a:pt x="0" y="26284"/>
                  </a:lnTo>
                  <a:lnTo>
                    <a:pt x="0" y="26328"/>
                  </a:lnTo>
                  <a:lnTo>
                    <a:pt x="44" y="26372"/>
                  </a:lnTo>
                  <a:lnTo>
                    <a:pt x="176" y="26416"/>
                  </a:lnTo>
                  <a:lnTo>
                    <a:pt x="219" y="26416"/>
                  </a:lnTo>
                  <a:lnTo>
                    <a:pt x="307" y="26328"/>
                  </a:lnTo>
                  <a:lnTo>
                    <a:pt x="1141" y="25231"/>
                  </a:lnTo>
                  <a:lnTo>
                    <a:pt x="1799" y="23959"/>
                  </a:lnTo>
                  <a:lnTo>
                    <a:pt x="2413" y="22686"/>
                  </a:lnTo>
                  <a:lnTo>
                    <a:pt x="2984" y="21458"/>
                  </a:lnTo>
                  <a:lnTo>
                    <a:pt x="3467" y="20185"/>
                  </a:lnTo>
                  <a:lnTo>
                    <a:pt x="3949" y="18956"/>
                  </a:lnTo>
                  <a:lnTo>
                    <a:pt x="4388" y="17684"/>
                  </a:lnTo>
                  <a:lnTo>
                    <a:pt x="5178" y="15139"/>
                  </a:lnTo>
                  <a:lnTo>
                    <a:pt x="6056" y="12506"/>
                  </a:lnTo>
                  <a:lnTo>
                    <a:pt x="6538" y="11146"/>
                  </a:lnTo>
                  <a:lnTo>
                    <a:pt x="7021" y="9742"/>
                  </a:lnTo>
                  <a:lnTo>
                    <a:pt x="7898" y="7855"/>
                  </a:lnTo>
                  <a:lnTo>
                    <a:pt x="9829" y="4476"/>
                  </a:lnTo>
                  <a:lnTo>
                    <a:pt x="11936" y="263"/>
                  </a:lnTo>
                  <a:lnTo>
                    <a:pt x="11979" y="176"/>
                  </a:lnTo>
                  <a:lnTo>
                    <a:pt x="11979" y="132"/>
                  </a:lnTo>
                  <a:lnTo>
                    <a:pt x="11936" y="44"/>
                  </a:lnTo>
                  <a:lnTo>
                    <a:pt x="118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4327775" y="2656175"/>
              <a:ext cx="230400" cy="66950"/>
            </a:xfrm>
            <a:custGeom>
              <a:avLst/>
              <a:gdLst/>
              <a:ahLst/>
              <a:cxnLst/>
              <a:rect l="l" t="t" r="r" b="b"/>
              <a:pathLst>
                <a:path w="9216" h="2678" extrusionOk="0">
                  <a:moveTo>
                    <a:pt x="3292" y="1"/>
                  </a:moveTo>
                  <a:lnTo>
                    <a:pt x="1624" y="220"/>
                  </a:lnTo>
                  <a:lnTo>
                    <a:pt x="1536" y="220"/>
                  </a:lnTo>
                  <a:lnTo>
                    <a:pt x="1054" y="528"/>
                  </a:lnTo>
                  <a:lnTo>
                    <a:pt x="1010" y="615"/>
                  </a:lnTo>
                  <a:lnTo>
                    <a:pt x="1" y="2414"/>
                  </a:lnTo>
                  <a:lnTo>
                    <a:pt x="1" y="2458"/>
                  </a:lnTo>
                  <a:lnTo>
                    <a:pt x="1" y="2546"/>
                  </a:lnTo>
                  <a:lnTo>
                    <a:pt x="44" y="2590"/>
                  </a:lnTo>
                  <a:lnTo>
                    <a:pt x="88" y="2634"/>
                  </a:lnTo>
                  <a:lnTo>
                    <a:pt x="176" y="2678"/>
                  </a:lnTo>
                  <a:lnTo>
                    <a:pt x="264" y="2634"/>
                  </a:lnTo>
                  <a:lnTo>
                    <a:pt x="308" y="2590"/>
                  </a:lnTo>
                  <a:lnTo>
                    <a:pt x="1273" y="791"/>
                  </a:lnTo>
                  <a:lnTo>
                    <a:pt x="1712" y="571"/>
                  </a:lnTo>
                  <a:lnTo>
                    <a:pt x="3336" y="352"/>
                  </a:lnTo>
                  <a:lnTo>
                    <a:pt x="6583" y="396"/>
                  </a:lnTo>
                  <a:lnTo>
                    <a:pt x="8996" y="747"/>
                  </a:lnTo>
                  <a:lnTo>
                    <a:pt x="9084" y="703"/>
                  </a:lnTo>
                  <a:lnTo>
                    <a:pt x="9128" y="703"/>
                  </a:lnTo>
                  <a:lnTo>
                    <a:pt x="9172" y="659"/>
                  </a:lnTo>
                  <a:lnTo>
                    <a:pt x="9216" y="571"/>
                  </a:lnTo>
                  <a:lnTo>
                    <a:pt x="9216" y="528"/>
                  </a:lnTo>
                  <a:lnTo>
                    <a:pt x="9172" y="440"/>
                  </a:lnTo>
                  <a:lnTo>
                    <a:pt x="9128" y="396"/>
                  </a:lnTo>
                  <a:lnTo>
                    <a:pt x="9040" y="396"/>
                  </a:lnTo>
                  <a:lnTo>
                    <a:pt x="6627" y="45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3893350" y="2910700"/>
              <a:ext cx="171175" cy="15375"/>
            </a:xfrm>
            <a:custGeom>
              <a:avLst/>
              <a:gdLst/>
              <a:ahLst/>
              <a:cxnLst/>
              <a:rect l="l" t="t" r="r" b="b"/>
              <a:pathLst>
                <a:path w="6847" h="615" extrusionOk="0">
                  <a:moveTo>
                    <a:pt x="133" y="0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45" y="307"/>
                  </a:lnTo>
                  <a:lnTo>
                    <a:pt x="89" y="307"/>
                  </a:lnTo>
                  <a:lnTo>
                    <a:pt x="133" y="351"/>
                  </a:lnTo>
                  <a:lnTo>
                    <a:pt x="2985" y="615"/>
                  </a:lnTo>
                  <a:lnTo>
                    <a:pt x="6671" y="571"/>
                  </a:lnTo>
                  <a:lnTo>
                    <a:pt x="6759" y="571"/>
                  </a:lnTo>
                  <a:lnTo>
                    <a:pt x="6802" y="527"/>
                  </a:lnTo>
                  <a:lnTo>
                    <a:pt x="6846" y="483"/>
                  </a:lnTo>
                  <a:lnTo>
                    <a:pt x="6846" y="395"/>
                  </a:lnTo>
                  <a:lnTo>
                    <a:pt x="6846" y="351"/>
                  </a:lnTo>
                  <a:lnTo>
                    <a:pt x="6802" y="307"/>
                  </a:lnTo>
                  <a:lnTo>
                    <a:pt x="6759" y="263"/>
                  </a:lnTo>
                  <a:lnTo>
                    <a:pt x="6671" y="220"/>
                  </a:lnTo>
                  <a:lnTo>
                    <a:pt x="2985" y="263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3224175" y="777000"/>
              <a:ext cx="230400" cy="580350"/>
            </a:xfrm>
            <a:custGeom>
              <a:avLst/>
              <a:gdLst/>
              <a:ahLst/>
              <a:cxnLst/>
              <a:rect l="l" t="t" r="r" b="b"/>
              <a:pathLst>
                <a:path w="9216" h="23214" extrusionOk="0">
                  <a:moveTo>
                    <a:pt x="9040" y="1"/>
                  </a:moveTo>
                  <a:lnTo>
                    <a:pt x="8952" y="45"/>
                  </a:lnTo>
                  <a:lnTo>
                    <a:pt x="8909" y="45"/>
                  </a:lnTo>
                  <a:lnTo>
                    <a:pt x="8865" y="133"/>
                  </a:lnTo>
                  <a:lnTo>
                    <a:pt x="7768" y="2239"/>
                  </a:lnTo>
                  <a:lnTo>
                    <a:pt x="6627" y="5091"/>
                  </a:lnTo>
                  <a:lnTo>
                    <a:pt x="5486" y="8689"/>
                  </a:lnTo>
                  <a:lnTo>
                    <a:pt x="4082" y="12112"/>
                  </a:lnTo>
                  <a:lnTo>
                    <a:pt x="2019" y="16412"/>
                  </a:lnTo>
                  <a:lnTo>
                    <a:pt x="1975" y="16456"/>
                  </a:lnTo>
                  <a:lnTo>
                    <a:pt x="966" y="19659"/>
                  </a:lnTo>
                  <a:lnTo>
                    <a:pt x="1" y="22994"/>
                  </a:lnTo>
                  <a:lnTo>
                    <a:pt x="1" y="23082"/>
                  </a:lnTo>
                  <a:lnTo>
                    <a:pt x="45" y="23126"/>
                  </a:lnTo>
                  <a:lnTo>
                    <a:pt x="89" y="23170"/>
                  </a:lnTo>
                  <a:lnTo>
                    <a:pt x="132" y="23214"/>
                  </a:lnTo>
                  <a:lnTo>
                    <a:pt x="308" y="23214"/>
                  </a:lnTo>
                  <a:lnTo>
                    <a:pt x="352" y="23082"/>
                  </a:lnTo>
                  <a:lnTo>
                    <a:pt x="1273" y="19747"/>
                  </a:lnTo>
                  <a:lnTo>
                    <a:pt x="2326" y="16544"/>
                  </a:lnTo>
                  <a:lnTo>
                    <a:pt x="4389" y="12244"/>
                  </a:lnTo>
                  <a:lnTo>
                    <a:pt x="5793" y="8777"/>
                  </a:lnTo>
                  <a:lnTo>
                    <a:pt x="6978" y="5179"/>
                  </a:lnTo>
                  <a:lnTo>
                    <a:pt x="8075" y="2414"/>
                  </a:lnTo>
                  <a:lnTo>
                    <a:pt x="9172" y="264"/>
                  </a:lnTo>
                  <a:lnTo>
                    <a:pt x="9216" y="220"/>
                  </a:lnTo>
                  <a:lnTo>
                    <a:pt x="9172" y="133"/>
                  </a:lnTo>
                  <a:lnTo>
                    <a:pt x="9172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4358500" y="2701175"/>
              <a:ext cx="82300" cy="30725"/>
            </a:xfrm>
            <a:custGeom>
              <a:avLst/>
              <a:gdLst/>
              <a:ahLst/>
              <a:cxnLst/>
              <a:rect l="l" t="t" r="r" b="b"/>
              <a:pathLst>
                <a:path w="3292" h="1229" extrusionOk="0">
                  <a:moveTo>
                    <a:pt x="3116" y="0"/>
                  </a:moveTo>
                  <a:lnTo>
                    <a:pt x="1624" y="88"/>
                  </a:lnTo>
                  <a:lnTo>
                    <a:pt x="1580" y="88"/>
                  </a:lnTo>
                  <a:lnTo>
                    <a:pt x="88" y="922"/>
                  </a:lnTo>
                  <a:lnTo>
                    <a:pt x="44" y="965"/>
                  </a:lnTo>
                  <a:lnTo>
                    <a:pt x="0" y="1009"/>
                  </a:lnTo>
                  <a:lnTo>
                    <a:pt x="0" y="1053"/>
                  </a:lnTo>
                  <a:lnTo>
                    <a:pt x="0" y="1141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64" y="1229"/>
                  </a:lnTo>
                  <a:lnTo>
                    <a:pt x="1712" y="439"/>
                  </a:lnTo>
                  <a:lnTo>
                    <a:pt x="3116" y="351"/>
                  </a:lnTo>
                  <a:lnTo>
                    <a:pt x="3204" y="351"/>
                  </a:lnTo>
                  <a:lnTo>
                    <a:pt x="3247" y="307"/>
                  </a:lnTo>
                  <a:lnTo>
                    <a:pt x="3291" y="219"/>
                  </a:lnTo>
                  <a:lnTo>
                    <a:pt x="3291" y="176"/>
                  </a:lnTo>
                  <a:lnTo>
                    <a:pt x="3291" y="88"/>
                  </a:lnTo>
                  <a:lnTo>
                    <a:pt x="3247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3816575" y="2913975"/>
              <a:ext cx="229300" cy="34050"/>
            </a:xfrm>
            <a:custGeom>
              <a:avLst/>
              <a:gdLst/>
              <a:ahLst/>
              <a:cxnLst/>
              <a:rect l="l" t="t" r="r" b="b"/>
              <a:pathLst>
                <a:path w="9172" h="1362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88" y="308"/>
                  </a:lnTo>
                  <a:lnTo>
                    <a:pt x="2150" y="1010"/>
                  </a:lnTo>
                  <a:lnTo>
                    <a:pt x="2194" y="1010"/>
                  </a:lnTo>
                  <a:lnTo>
                    <a:pt x="3993" y="1273"/>
                  </a:lnTo>
                  <a:lnTo>
                    <a:pt x="4037" y="1273"/>
                  </a:lnTo>
                  <a:lnTo>
                    <a:pt x="7504" y="1361"/>
                  </a:lnTo>
                  <a:lnTo>
                    <a:pt x="9040" y="1317"/>
                  </a:lnTo>
                  <a:lnTo>
                    <a:pt x="9084" y="1317"/>
                  </a:lnTo>
                  <a:lnTo>
                    <a:pt x="9127" y="1273"/>
                  </a:lnTo>
                  <a:lnTo>
                    <a:pt x="9171" y="1229"/>
                  </a:lnTo>
                  <a:lnTo>
                    <a:pt x="9171" y="1142"/>
                  </a:lnTo>
                  <a:lnTo>
                    <a:pt x="9171" y="1054"/>
                  </a:lnTo>
                  <a:lnTo>
                    <a:pt x="9127" y="1010"/>
                  </a:lnTo>
                  <a:lnTo>
                    <a:pt x="9084" y="966"/>
                  </a:lnTo>
                  <a:lnTo>
                    <a:pt x="8996" y="966"/>
                  </a:lnTo>
                  <a:lnTo>
                    <a:pt x="7504" y="1010"/>
                  </a:lnTo>
                  <a:lnTo>
                    <a:pt x="4037" y="922"/>
                  </a:lnTo>
                  <a:lnTo>
                    <a:pt x="2238" y="659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3192375" y="766050"/>
              <a:ext cx="239175" cy="620925"/>
            </a:xfrm>
            <a:custGeom>
              <a:avLst/>
              <a:gdLst/>
              <a:ahLst/>
              <a:cxnLst/>
              <a:rect l="l" t="t" r="r" b="b"/>
              <a:pathLst>
                <a:path w="9567" h="24837" extrusionOk="0">
                  <a:moveTo>
                    <a:pt x="9303" y="0"/>
                  </a:moveTo>
                  <a:lnTo>
                    <a:pt x="9259" y="44"/>
                  </a:lnTo>
                  <a:lnTo>
                    <a:pt x="9215" y="88"/>
                  </a:lnTo>
                  <a:lnTo>
                    <a:pt x="8162" y="2106"/>
                  </a:lnTo>
                  <a:lnTo>
                    <a:pt x="8118" y="2150"/>
                  </a:lnTo>
                  <a:lnTo>
                    <a:pt x="7065" y="4695"/>
                  </a:lnTo>
                  <a:lnTo>
                    <a:pt x="6012" y="8030"/>
                  </a:lnTo>
                  <a:lnTo>
                    <a:pt x="4871" y="10882"/>
                  </a:lnTo>
                  <a:lnTo>
                    <a:pt x="3379" y="13866"/>
                  </a:lnTo>
                  <a:lnTo>
                    <a:pt x="2150" y="16587"/>
                  </a:lnTo>
                  <a:lnTo>
                    <a:pt x="966" y="20273"/>
                  </a:lnTo>
                  <a:lnTo>
                    <a:pt x="0" y="24617"/>
                  </a:lnTo>
                  <a:lnTo>
                    <a:pt x="0" y="24705"/>
                  </a:lnTo>
                  <a:lnTo>
                    <a:pt x="0" y="24749"/>
                  </a:lnTo>
                  <a:lnTo>
                    <a:pt x="88" y="24793"/>
                  </a:lnTo>
                  <a:lnTo>
                    <a:pt x="132" y="24836"/>
                  </a:lnTo>
                  <a:lnTo>
                    <a:pt x="176" y="24836"/>
                  </a:lnTo>
                  <a:lnTo>
                    <a:pt x="264" y="24793"/>
                  </a:lnTo>
                  <a:lnTo>
                    <a:pt x="351" y="24705"/>
                  </a:lnTo>
                  <a:lnTo>
                    <a:pt x="1317" y="20361"/>
                  </a:lnTo>
                  <a:lnTo>
                    <a:pt x="2501" y="16719"/>
                  </a:lnTo>
                  <a:lnTo>
                    <a:pt x="3686" y="14042"/>
                  </a:lnTo>
                  <a:lnTo>
                    <a:pt x="5222" y="11058"/>
                  </a:lnTo>
                  <a:lnTo>
                    <a:pt x="6319" y="8162"/>
                  </a:lnTo>
                  <a:lnTo>
                    <a:pt x="7416" y="4827"/>
                  </a:lnTo>
                  <a:lnTo>
                    <a:pt x="8469" y="2282"/>
                  </a:lnTo>
                  <a:lnTo>
                    <a:pt x="9522" y="263"/>
                  </a:lnTo>
                  <a:lnTo>
                    <a:pt x="9566" y="220"/>
                  </a:lnTo>
                  <a:lnTo>
                    <a:pt x="9522" y="132"/>
                  </a:lnTo>
                  <a:lnTo>
                    <a:pt x="9522" y="88"/>
                  </a:lnTo>
                  <a:lnTo>
                    <a:pt x="9435" y="44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3859350" y="2946900"/>
              <a:ext cx="105350" cy="24150"/>
            </a:xfrm>
            <a:custGeom>
              <a:avLst/>
              <a:gdLst/>
              <a:ahLst/>
              <a:cxnLst/>
              <a:rect l="l" t="t" r="r" b="b"/>
              <a:pathLst>
                <a:path w="4214" h="966" extrusionOk="0">
                  <a:moveTo>
                    <a:pt x="132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307"/>
                  </a:lnTo>
                  <a:lnTo>
                    <a:pt x="132" y="351"/>
                  </a:lnTo>
                  <a:lnTo>
                    <a:pt x="1931" y="790"/>
                  </a:lnTo>
                  <a:lnTo>
                    <a:pt x="1975" y="790"/>
                  </a:lnTo>
                  <a:lnTo>
                    <a:pt x="4038" y="966"/>
                  </a:lnTo>
                  <a:lnTo>
                    <a:pt x="4169" y="922"/>
                  </a:lnTo>
                  <a:lnTo>
                    <a:pt x="4213" y="790"/>
                  </a:lnTo>
                  <a:lnTo>
                    <a:pt x="4213" y="746"/>
                  </a:lnTo>
                  <a:lnTo>
                    <a:pt x="4169" y="658"/>
         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 y="439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3161650" y="766050"/>
              <a:ext cx="238075" cy="613250"/>
            </a:xfrm>
            <a:custGeom>
              <a:avLst/>
              <a:gdLst/>
              <a:ahLst/>
              <a:cxnLst/>
              <a:rect l="l" t="t" r="r" b="b"/>
              <a:pathLst>
                <a:path w="9523" h="24530" extrusionOk="0">
                  <a:moveTo>
                    <a:pt x="9347" y="0"/>
                  </a:moveTo>
                  <a:lnTo>
                    <a:pt x="9303" y="44"/>
                  </a:lnTo>
                  <a:lnTo>
                    <a:pt x="9259" y="44"/>
                  </a:lnTo>
                  <a:lnTo>
                    <a:pt x="9216" y="88"/>
                  </a:lnTo>
                  <a:lnTo>
                    <a:pt x="8426" y="1536"/>
                  </a:lnTo>
                  <a:lnTo>
                    <a:pt x="8426" y="1580"/>
                  </a:lnTo>
                  <a:lnTo>
                    <a:pt x="7548" y="3906"/>
                  </a:lnTo>
                  <a:lnTo>
                    <a:pt x="6539" y="6933"/>
                  </a:lnTo>
                  <a:lnTo>
                    <a:pt x="5310" y="9917"/>
                  </a:lnTo>
                  <a:lnTo>
                    <a:pt x="3643" y="13252"/>
                  </a:lnTo>
                  <a:lnTo>
                    <a:pt x="2239" y="16280"/>
                  </a:lnTo>
                  <a:lnTo>
                    <a:pt x="2239" y="16324"/>
                  </a:lnTo>
                  <a:lnTo>
                    <a:pt x="922" y="20405"/>
                  </a:lnTo>
                  <a:lnTo>
                    <a:pt x="1" y="23388"/>
                  </a:lnTo>
                  <a:lnTo>
                    <a:pt x="1" y="23520"/>
                  </a:lnTo>
                  <a:lnTo>
                    <a:pt x="352" y="24442"/>
                  </a:lnTo>
                  <a:lnTo>
                    <a:pt x="439" y="24529"/>
                  </a:lnTo>
                  <a:lnTo>
                    <a:pt x="571" y="24529"/>
                  </a:lnTo>
                  <a:lnTo>
                    <a:pt x="659" y="24485"/>
                  </a:lnTo>
                  <a:lnTo>
                    <a:pt x="659" y="24442"/>
                  </a:lnTo>
                  <a:lnTo>
                    <a:pt x="703" y="24354"/>
                  </a:lnTo>
                  <a:lnTo>
                    <a:pt x="703" y="24310"/>
                  </a:lnTo>
                  <a:lnTo>
                    <a:pt x="352" y="23432"/>
                  </a:lnTo>
                  <a:lnTo>
                    <a:pt x="1273" y="20536"/>
                  </a:lnTo>
                  <a:lnTo>
                    <a:pt x="2546" y="16411"/>
                  </a:lnTo>
                  <a:lnTo>
                    <a:pt x="3950" y="13384"/>
                  </a:lnTo>
                  <a:lnTo>
                    <a:pt x="5617" y="10093"/>
                  </a:lnTo>
                  <a:lnTo>
                    <a:pt x="6846" y="7021"/>
                  </a:lnTo>
                  <a:lnTo>
                    <a:pt x="7855" y="4037"/>
                  </a:lnTo>
                  <a:lnTo>
                    <a:pt x="8733" y="1712"/>
                  </a:lnTo>
                  <a:lnTo>
                    <a:pt x="9523" y="263"/>
                  </a:lnTo>
                  <a:lnTo>
                    <a:pt x="9523" y="220"/>
                  </a:lnTo>
                  <a:lnTo>
                    <a:pt x="9523" y="132"/>
                  </a:lnTo>
                  <a:lnTo>
                    <a:pt x="9479" y="88"/>
                  </a:lnTo>
                  <a:lnTo>
                    <a:pt x="9435" y="44"/>
                  </a:lnTo>
                  <a:lnTo>
                    <a:pt x="93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4527425" y="1110500"/>
              <a:ext cx="63650" cy="151425"/>
            </a:xfrm>
            <a:custGeom>
              <a:avLst/>
              <a:gdLst/>
              <a:ahLst/>
              <a:cxnLst/>
              <a:rect l="l" t="t" r="r" b="b"/>
              <a:pathLst>
                <a:path w="2546" h="6057" extrusionOk="0">
                  <a:moveTo>
                    <a:pt x="396" y="396"/>
                  </a:moveTo>
                  <a:lnTo>
                    <a:pt x="571" y="483"/>
                  </a:lnTo>
                  <a:lnTo>
                    <a:pt x="1712" y="1756"/>
                  </a:lnTo>
                  <a:lnTo>
                    <a:pt x="2195" y="3292"/>
                  </a:lnTo>
                  <a:lnTo>
                    <a:pt x="1888" y="5266"/>
                  </a:lnTo>
                  <a:lnTo>
                    <a:pt x="1756" y="5705"/>
                  </a:lnTo>
                  <a:lnTo>
                    <a:pt x="835" y="4081"/>
                  </a:lnTo>
                  <a:lnTo>
                    <a:pt x="352" y="659"/>
                  </a:lnTo>
                  <a:lnTo>
                    <a:pt x="396" y="396"/>
                  </a:lnTo>
                  <a:close/>
                  <a:moveTo>
                    <a:pt x="264" y="1"/>
                  </a:moveTo>
                  <a:lnTo>
                    <a:pt x="176" y="44"/>
                  </a:lnTo>
                  <a:lnTo>
                    <a:pt x="133" y="88"/>
                  </a:lnTo>
                  <a:lnTo>
                    <a:pt x="89" y="132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84" y="4169"/>
                  </a:lnTo>
                  <a:lnTo>
                    <a:pt x="527" y="4213"/>
                  </a:lnTo>
                  <a:lnTo>
                    <a:pt x="1493" y="5924"/>
                  </a:lnTo>
                  <a:lnTo>
                    <a:pt x="1537" y="6012"/>
                  </a:lnTo>
                  <a:lnTo>
                    <a:pt x="1624" y="6012"/>
                  </a:lnTo>
                  <a:lnTo>
                    <a:pt x="1888" y="6056"/>
                  </a:lnTo>
                  <a:lnTo>
                    <a:pt x="1975" y="6012"/>
                  </a:lnTo>
                  <a:lnTo>
                    <a:pt x="2063" y="5924"/>
                  </a:lnTo>
                  <a:lnTo>
                    <a:pt x="2239" y="5354"/>
                  </a:lnTo>
                  <a:lnTo>
                    <a:pt x="2546" y="3292"/>
                  </a:lnTo>
                  <a:lnTo>
                    <a:pt x="2546" y="3204"/>
                  </a:lnTo>
                  <a:lnTo>
                    <a:pt x="2019" y="1624"/>
                  </a:lnTo>
                  <a:lnTo>
                    <a:pt x="1975" y="1536"/>
                  </a:lnTo>
                  <a:lnTo>
                    <a:pt x="791" y="220"/>
                  </a:lnTo>
                  <a:lnTo>
                    <a:pt x="703" y="132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4484650" y="1084175"/>
              <a:ext cx="129475" cy="362025"/>
            </a:xfrm>
            <a:custGeom>
              <a:avLst/>
              <a:gdLst/>
              <a:ahLst/>
              <a:cxnLst/>
              <a:rect l="l" t="t" r="r" b="b"/>
              <a:pathLst>
                <a:path w="5179" h="14481" extrusionOk="0">
                  <a:moveTo>
                    <a:pt x="1536" y="0"/>
                  </a:moveTo>
                  <a:lnTo>
                    <a:pt x="1449" y="44"/>
                  </a:lnTo>
                  <a:lnTo>
                    <a:pt x="1405" y="88"/>
                  </a:lnTo>
                  <a:lnTo>
                    <a:pt x="132" y="2282"/>
                  </a:lnTo>
                  <a:lnTo>
                    <a:pt x="88" y="2414"/>
                  </a:lnTo>
                  <a:lnTo>
                    <a:pt x="834" y="7636"/>
                  </a:lnTo>
                  <a:lnTo>
                    <a:pt x="615" y="9566"/>
                  </a:lnTo>
                  <a:lnTo>
                    <a:pt x="1" y="13472"/>
                  </a:lnTo>
                  <a:lnTo>
                    <a:pt x="1" y="13559"/>
                  </a:lnTo>
                  <a:lnTo>
                    <a:pt x="264" y="14305"/>
                  </a:lnTo>
                  <a:lnTo>
                    <a:pt x="308" y="14393"/>
                  </a:lnTo>
                  <a:lnTo>
                    <a:pt x="395" y="14437"/>
                  </a:lnTo>
                  <a:lnTo>
                    <a:pt x="790" y="14481"/>
                  </a:lnTo>
                  <a:lnTo>
                    <a:pt x="878" y="14481"/>
                  </a:lnTo>
                  <a:lnTo>
                    <a:pt x="966" y="14437"/>
                  </a:lnTo>
                  <a:lnTo>
                    <a:pt x="1361" y="13911"/>
                  </a:lnTo>
                  <a:lnTo>
                    <a:pt x="1405" y="13867"/>
                  </a:lnTo>
                  <a:lnTo>
                    <a:pt x="3204" y="9786"/>
                  </a:lnTo>
                  <a:lnTo>
                    <a:pt x="4345" y="8513"/>
                  </a:lnTo>
                  <a:lnTo>
                    <a:pt x="4389" y="8469"/>
                  </a:lnTo>
                  <a:lnTo>
                    <a:pt x="4959" y="5924"/>
                  </a:lnTo>
                  <a:lnTo>
                    <a:pt x="5178" y="4169"/>
                  </a:lnTo>
                  <a:lnTo>
                    <a:pt x="5178" y="4081"/>
                  </a:lnTo>
                  <a:lnTo>
                    <a:pt x="4169" y="1931"/>
                  </a:lnTo>
                  <a:lnTo>
                    <a:pt x="4125" y="1887"/>
                  </a:lnTo>
                  <a:lnTo>
                    <a:pt x="4081" y="1843"/>
                  </a:lnTo>
                  <a:lnTo>
                    <a:pt x="3906" y="1843"/>
                  </a:lnTo>
                  <a:lnTo>
                    <a:pt x="3862" y="1887"/>
                  </a:lnTo>
                  <a:lnTo>
                    <a:pt x="3818" y="1975"/>
                  </a:lnTo>
                  <a:lnTo>
                    <a:pt x="3818" y="2019"/>
                  </a:lnTo>
                  <a:lnTo>
                    <a:pt x="3862" y="2107"/>
                  </a:lnTo>
                  <a:lnTo>
                    <a:pt x="4827" y="4213"/>
                  </a:lnTo>
                  <a:lnTo>
                    <a:pt x="4608" y="5880"/>
                  </a:lnTo>
                  <a:lnTo>
                    <a:pt x="4038" y="8338"/>
                  </a:lnTo>
                  <a:lnTo>
                    <a:pt x="2941" y="9566"/>
                  </a:lnTo>
                  <a:lnTo>
                    <a:pt x="2897" y="9610"/>
                  </a:lnTo>
                  <a:lnTo>
                    <a:pt x="1098" y="13735"/>
                  </a:lnTo>
                  <a:lnTo>
                    <a:pt x="747" y="14130"/>
                  </a:lnTo>
                  <a:lnTo>
                    <a:pt x="571" y="14086"/>
                  </a:lnTo>
                  <a:lnTo>
                    <a:pt x="352" y="13516"/>
                  </a:lnTo>
                  <a:lnTo>
                    <a:pt x="966" y="9610"/>
                  </a:lnTo>
                  <a:lnTo>
                    <a:pt x="1185" y="7636"/>
                  </a:lnTo>
                  <a:lnTo>
                    <a:pt x="1185" y="7592"/>
                  </a:lnTo>
                  <a:lnTo>
                    <a:pt x="439" y="2414"/>
                  </a:lnTo>
                  <a:lnTo>
                    <a:pt x="1712" y="264"/>
                  </a:lnTo>
                  <a:lnTo>
                    <a:pt x="1756" y="220"/>
                  </a:lnTo>
                  <a:lnTo>
                    <a:pt x="1712" y="132"/>
                  </a:lnTo>
                  <a:lnTo>
                    <a:pt x="1712" y="88"/>
                  </a:lnTo>
                  <a:lnTo>
                    <a:pt x="1668" y="44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4367275" y="1051275"/>
              <a:ext cx="268800" cy="559500"/>
            </a:xfrm>
            <a:custGeom>
              <a:avLst/>
              <a:gdLst/>
              <a:ahLst/>
              <a:cxnLst/>
              <a:rect l="l" t="t" r="r" b="b"/>
              <a:pathLst>
                <a:path w="10752" h="22380" extrusionOk="0">
                  <a:moveTo>
                    <a:pt x="4301" y="0"/>
                  </a:moveTo>
                  <a:lnTo>
                    <a:pt x="4257" y="44"/>
                  </a:lnTo>
                  <a:lnTo>
                    <a:pt x="4213" y="132"/>
                  </a:lnTo>
                  <a:lnTo>
                    <a:pt x="3599" y="2019"/>
                  </a:lnTo>
                  <a:lnTo>
                    <a:pt x="3599" y="2062"/>
                  </a:lnTo>
                  <a:lnTo>
                    <a:pt x="3335" y="7811"/>
                  </a:lnTo>
                  <a:lnTo>
                    <a:pt x="3028" y="11277"/>
                  </a:lnTo>
                  <a:lnTo>
                    <a:pt x="2589" y="14173"/>
                  </a:lnTo>
                  <a:lnTo>
                    <a:pt x="2019" y="15446"/>
                  </a:lnTo>
                  <a:lnTo>
                    <a:pt x="307" y="17947"/>
                  </a:lnTo>
                  <a:lnTo>
                    <a:pt x="264" y="17991"/>
                  </a:lnTo>
                  <a:lnTo>
                    <a:pt x="0" y="19132"/>
                  </a:lnTo>
                  <a:lnTo>
                    <a:pt x="0" y="19264"/>
                  </a:lnTo>
                  <a:lnTo>
                    <a:pt x="176" y="19658"/>
                  </a:lnTo>
                  <a:lnTo>
                    <a:pt x="220" y="19702"/>
                  </a:lnTo>
                  <a:lnTo>
                    <a:pt x="2721" y="22335"/>
                  </a:lnTo>
                  <a:lnTo>
                    <a:pt x="2765" y="22379"/>
                  </a:lnTo>
                  <a:lnTo>
                    <a:pt x="2853" y="22379"/>
                  </a:lnTo>
                  <a:lnTo>
                    <a:pt x="3642" y="22291"/>
                  </a:lnTo>
                  <a:lnTo>
                    <a:pt x="5968" y="21677"/>
                  </a:lnTo>
                  <a:lnTo>
                    <a:pt x="7065" y="21896"/>
                  </a:lnTo>
                  <a:lnTo>
                    <a:pt x="7197" y="21896"/>
                  </a:lnTo>
                  <a:lnTo>
                    <a:pt x="7241" y="21809"/>
                  </a:lnTo>
                  <a:lnTo>
                    <a:pt x="7284" y="21721"/>
                  </a:lnTo>
                  <a:lnTo>
                    <a:pt x="7241" y="21150"/>
                  </a:lnTo>
                  <a:lnTo>
                    <a:pt x="7241" y="21106"/>
                  </a:lnTo>
                  <a:lnTo>
                    <a:pt x="6933" y="20361"/>
                  </a:lnTo>
                  <a:lnTo>
                    <a:pt x="6714" y="17859"/>
                  </a:lnTo>
                  <a:lnTo>
                    <a:pt x="7592" y="16016"/>
                  </a:lnTo>
                  <a:lnTo>
                    <a:pt x="8645" y="13252"/>
                  </a:lnTo>
                  <a:lnTo>
                    <a:pt x="9303" y="12287"/>
                  </a:lnTo>
                  <a:lnTo>
                    <a:pt x="9347" y="12243"/>
                  </a:lnTo>
                  <a:lnTo>
                    <a:pt x="10663" y="7811"/>
                  </a:lnTo>
                  <a:lnTo>
                    <a:pt x="10663" y="7767"/>
                  </a:lnTo>
                  <a:lnTo>
                    <a:pt x="10751" y="5134"/>
                  </a:lnTo>
                  <a:lnTo>
                    <a:pt x="10707" y="5046"/>
                  </a:lnTo>
                  <a:lnTo>
                    <a:pt x="8645" y="1580"/>
                  </a:lnTo>
                  <a:lnTo>
                    <a:pt x="8601" y="1536"/>
                  </a:lnTo>
                  <a:lnTo>
                    <a:pt x="8557" y="1492"/>
                  </a:lnTo>
                  <a:lnTo>
                    <a:pt x="8425" y="1492"/>
                  </a:lnTo>
                  <a:lnTo>
                    <a:pt x="8338" y="1536"/>
                  </a:lnTo>
                  <a:lnTo>
                    <a:pt x="8338" y="1624"/>
                  </a:lnTo>
                  <a:lnTo>
                    <a:pt x="8338" y="1668"/>
                  </a:lnTo>
                  <a:lnTo>
                    <a:pt x="8338" y="1755"/>
                  </a:lnTo>
                  <a:lnTo>
                    <a:pt x="10400" y="5178"/>
                  </a:lnTo>
                  <a:lnTo>
                    <a:pt x="10312" y="7767"/>
                  </a:lnTo>
                  <a:lnTo>
                    <a:pt x="8996" y="12111"/>
                  </a:lnTo>
                  <a:lnTo>
                    <a:pt x="8338" y="13076"/>
                  </a:lnTo>
                  <a:lnTo>
                    <a:pt x="8338" y="13120"/>
                  </a:lnTo>
                  <a:lnTo>
                    <a:pt x="7241" y="15841"/>
                  </a:lnTo>
                  <a:lnTo>
                    <a:pt x="6363" y="17772"/>
                  </a:lnTo>
                  <a:lnTo>
                    <a:pt x="6363" y="17859"/>
                  </a:lnTo>
                  <a:lnTo>
                    <a:pt x="6582" y="20448"/>
                  </a:lnTo>
                  <a:lnTo>
                    <a:pt x="6582" y="20492"/>
                  </a:lnTo>
                  <a:lnTo>
                    <a:pt x="6890" y="21238"/>
                  </a:lnTo>
                  <a:lnTo>
                    <a:pt x="6933" y="21545"/>
                  </a:lnTo>
                  <a:lnTo>
                    <a:pt x="6012" y="21326"/>
                  </a:lnTo>
                  <a:lnTo>
                    <a:pt x="5924" y="21326"/>
                  </a:lnTo>
                  <a:lnTo>
                    <a:pt x="3555" y="21940"/>
                  </a:lnTo>
                  <a:lnTo>
                    <a:pt x="2896" y="22028"/>
                  </a:lnTo>
                  <a:lnTo>
                    <a:pt x="483" y="19483"/>
                  </a:lnTo>
                  <a:lnTo>
                    <a:pt x="351" y="19176"/>
                  </a:lnTo>
                  <a:lnTo>
                    <a:pt x="615" y="18123"/>
                  </a:lnTo>
                  <a:lnTo>
                    <a:pt x="2326" y="15621"/>
                  </a:lnTo>
                  <a:lnTo>
                    <a:pt x="2940" y="14305"/>
                  </a:lnTo>
                  <a:lnTo>
                    <a:pt x="2940" y="14261"/>
                  </a:lnTo>
                  <a:lnTo>
                    <a:pt x="3379" y="11277"/>
                  </a:lnTo>
                  <a:lnTo>
                    <a:pt x="3686" y="7811"/>
                  </a:lnTo>
                  <a:lnTo>
                    <a:pt x="3950" y="2106"/>
                  </a:lnTo>
                  <a:lnTo>
                    <a:pt x="4564" y="219"/>
                  </a:lnTo>
                  <a:lnTo>
                    <a:pt x="4564" y="176"/>
                  </a:lnTo>
                  <a:lnTo>
                    <a:pt x="4564" y="88"/>
                  </a:lnTo>
                  <a:lnTo>
                    <a:pt x="4520" y="44"/>
                  </a:lnTo>
                  <a:lnTo>
                    <a:pt x="44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4316800" y="908650"/>
              <a:ext cx="344500" cy="822775"/>
            </a:xfrm>
            <a:custGeom>
              <a:avLst/>
              <a:gdLst/>
              <a:ahLst/>
              <a:cxnLst/>
              <a:rect l="l" t="t" r="r" b="b"/>
              <a:pathLst>
                <a:path w="13780" h="32911" extrusionOk="0">
                  <a:moveTo>
                    <a:pt x="3423" y="1"/>
                  </a:moveTo>
                  <a:lnTo>
                    <a:pt x="3380" y="44"/>
                  </a:lnTo>
                  <a:lnTo>
                    <a:pt x="3336" y="132"/>
                  </a:lnTo>
                  <a:lnTo>
                    <a:pt x="3072" y="747"/>
                  </a:lnTo>
                  <a:lnTo>
                    <a:pt x="3072" y="878"/>
                  </a:lnTo>
                  <a:lnTo>
                    <a:pt x="3292" y="1405"/>
                  </a:lnTo>
                  <a:lnTo>
                    <a:pt x="4301" y="3687"/>
                  </a:lnTo>
                  <a:lnTo>
                    <a:pt x="4257" y="5573"/>
                  </a:lnTo>
                  <a:lnTo>
                    <a:pt x="4257" y="5617"/>
                  </a:lnTo>
                  <a:lnTo>
                    <a:pt x="4521" y="8382"/>
                  </a:lnTo>
                  <a:lnTo>
                    <a:pt x="4345" y="11278"/>
                  </a:lnTo>
                  <a:lnTo>
                    <a:pt x="3862" y="13955"/>
                  </a:lnTo>
                  <a:lnTo>
                    <a:pt x="3380" y="18123"/>
                  </a:lnTo>
                  <a:lnTo>
                    <a:pt x="3029" y="19571"/>
                  </a:lnTo>
                  <a:lnTo>
                    <a:pt x="1712" y="21458"/>
                  </a:lnTo>
                  <a:lnTo>
                    <a:pt x="1712" y="21502"/>
                  </a:lnTo>
                  <a:lnTo>
                    <a:pt x="264" y="24574"/>
                  </a:lnTo>
                  <a:lnTo>
                    <a:pt x="264" y="24617"/>
                  </a:lnTo>
                  <a:lnTo>
                    <a:pt x="1" y="25583"/>
                  </a:lnTo>
                  <a:lnTo>
                    <a:pt x="1" y="25627"/>
                  </a:lnTo>
                  <a:lnTo>
                    <a:pt x="45" y="25714"/>
                  </a:lnTo>
                  <a:lnTo>
                    <a:pt x="527" y="26285"/>
                  </a:lnTo>
                  <a:lnTo>
                    <a:pt x="571" y="26329"/>
                  </a:lnTo>
                  <a:lnTo>
                    <a:pt x="2634" y="27996"/>
                  </a:lnTo>
                  <a:lnTo>
                    <a:pt x="3994" y="29751"/>
                  </a:lnTo>
                  <a:lnTo>
                    <a:pt x="5135" y="31902"/>
                  </a:lnTo>
                  <a:lnTo>
                    <a:pt x="5179" y="31989"/>
                  </a:lnTo>
                  <a:lnTo>
                    <a:pt x="6495" y="32867"/>
                  </a:lnTo>
                  <a:lnTo>
                    <a:pt x="6583" y="32911"/>
                  </a:lnTo>
                  <a:lnTo>
                    <a:pt x="8031" y="32735"/>
                  </a:lnTo>
                  <a:lnTo>
                    <a:pt x="8119" y="32691"/>
                  </a:lnTo>
                  <a:lnTo>
                    <a:pt x="9040" y="32077"/>
                  </a:lnTo>
                  <a:lnTo>
                    <a:pt x="11190" y="30322"/>
                  </a:lnTo>
                  <a:lnTo>
                    <a:pt x="11234" y="30278"/>
                  </a:lnTo>
                  <a:lnTo>
                    <a:pt x="11849" y="29269"/>
                  </a:lnTo>
                  <a:lnTo>
                    <a:pt x="11892" y="29181"/>
                  </a:lnTo>
                  <a:lnTo>
                    <a:pt x="11892" y="28216"/>
                  </a:lnTo>
                  <a:lnTo>
                    <a:pt x="11892" y="28172"/>
                  </a:lnTo>
                  <a:lnTo>
                    <a:pt x="11673" y="26636"/>
                  </a:lnTo>
                  <a:lnTo>
                    <a:pt x="11629" y="26548"/>
                  </a:lnTo>
                  <a:lnTo>
                    <a:pt x="10488" y="25188"/>
                  </a:lnTo>
                  <a:lnTo>
                    <a:pt x="10357" y="24223"/>
                  </a:lnTo>
                  <a:lnTo>
                    <a:pt x="10620" y="23082"/>
                  </a:lnTo>
                  <a:lnTo>
                    <a:pt x="11015" y="21897"/>
                  </a:lnTo>
                  <a:lnTo>
                    <a:pt x="11454" y="20756"/>
                  </a:lnTo>
                  <a:lnTo>
                    <a:pt x="11892" y="19615"/>
                  </a:lnTo>
                  <a:lnTo>
                    <a:pt x="12287" y="18518"/>
                  </a:lnTo>
                  <a:lnTo>
                    <a:pt x="12726" y="17421"/>
                  </a:lnTo>
                  <a:lnTo>
                    <a:pt x="13077" y="16324"/>
                  </a:lnTo>
                  <a:lnTo>
                    <a:pt x="13384" y="15183"/>
                  </a:lnTo>
                  <a:lnTo>
                    <a:pt x="13648" y="14042"/>
                  </a:lnTo>
                  <a:lnTo>
                    <a:pt x="13692" y="13428"/>
                  </a:lnTo>
                  <a:lnTo>
                    <a:pt x="13779" y="12858"/>
                  </a:lnTo>
                  <a:lnTo>
                    <a:pt x="13779" y="12243"/>
                  </a:lnTo>
                  <a:lnTo>
                    <a:pt x="13779" y="11629"/>
                  </a:lnTo>
                  <a:lnTo>
                    <a:pt x="13735" y="11015"/>
                  </a:lnTo>
                  <a:lnTo>
                    <a:pt x="13648" y="10400"/>
                  </a:lnTo>
                  <a:lnTo>
                    <a:pt x="13604" y="10356"/>
                  </a:lnTo>
                  <a:lnTo>
                    <a:pt x="13560" y="10312"/>
                  </a:lnTo>
                  <a:lnTo>
                    <a:pt x="13516" y="10269"/>
                  </a:lnTo>
                  <a:lnTo>
                    <a:pt x="13428" y="10269"/>
                  </a:lnTo>
                  <a:lnTo>
                    <a:pt x="13384" y="10312"/>
                  </a:lnTo>
                  <a:lnTo>
                    <a:pt x="13340" y="10356"/>
                  </a:lnTo>
                  <a:lnTo>
                    <a:pt x="13297" y="10400"/>
                  </a:lnTo>
                  <a:lnTo>
                    <a:pt x="13297" y="10488"/>
                  </a:lnTo>
                  <a:lnTo>
                    <a:pt x="13384" y="11058"/>
                  </a:lnTo>
                  <a:lnTo>
                    <a:pt x="13428" y="11673"/>
                  </a:lnTo>
                  <a:lnTo>
                    <a:pt x="13428" y="12243"/>
                  </a:lnTo>
                  <a:lnTo>
                    <a:pt x="13428" y="12858"/>
                  </a:lnTo>
                  <a:lnTo>
                    <a:pt x="13340" y="13428"/>
                  </a:lnTo>
                  <a:lnTo>
                    <a:pt x="13297" y="13998"/>
                  </a:lnTo>
                  <a:lnTo>
                    <a:pt x="13033" y="15095"/>
                  </a:lnTo>
                  <a:lnTo>
                    <a:pt x="12726" y="16236"/>
                  </a:lnTo>
                  <a:lnTo>
                    <a:pt x="12375" y="17333"/>
                  </a:lnTo>
                  <a:lnTo>
                    <a:pt x="11541" y="19483"/>
                  </a:lnTo>
                  <a:lnTo>
                    <a:pt x="11103" y="20624"/>
                  </a:lnTo>
                  <a:lnTo>
                    <a:pt x="10664" y="21809"/>
                  </a:lnTo>
                  <a:lnTo>
                    <a:pt x="10269" y="22994"/>
                  </a:lnTo>
                  <a:lnTo>
                    <a:pt x="10006" y="24179"/>
                  </a:lnTo>
                  <a:lnTo>
                    <a:pt x="10006" y="24266"/>
                  </a:lnTo>
                  <a:lnTo>
                    <a:pt x="10137" y="25320"/>
                  </a:lnTo>
                  <a:lnTo>
                    <a:pt x="10181" y="25407"/>
                  </a:lnTo>
                  <a:lnTo>
                    <a:pt x="11322" y="26724"/>
                  </a:lnTo>
                  <a:lnTo>
                    <a:pt x="11541" y="28216"/>
                  </a:lnTo>
                  <a:lnTo>
                    <a:pt x="11541" y="29137"/>
                  </a:lnTo>
                  <a:lnTo>
                    <a:pt x="10971" y="30059"/>
                  </a:lnTo>
                  <a:lnTo>
                    <a:pt x="8821" y="31814"/>
                  </a:lnTo>
                  <a:lnTo>
                    <a:pt x="7943" y="32384"/>
                  </a:lnTo>
                  <a:lnTo>
                    <a:pt x="6627" y="32560"/>
                  </a:lnTo>
                  <a:lnTo>
                    <a:pt x="5398" y="31726"/>
                  </a:lnTo>
                  <a:lnTo>
                    <a:pt x="4301" y="29576"/>
                  </a:lnTo>
                  <a:lnTo>
                    <a:pt x="4301" y="29532"/>
                  </a:lnTo>
                  <a:lnTo>
                    <a:pt x="2897" y="27777"/>
                  </a:lnTo>
                  <a:lnTo>
                    <a:pt x="2897" y="27733"/>
                  </a:lnTo>
                  <a:lnTo>
                    <a:pt x="791" y="26066"/>
                  </a:lnTo>
                  <a:lnTo>
                    <a:pt x="396" y="25583"/>
                  </a:lnTo>
                  <a:lnTo>
                    <a:pt x="615" y="24705"/>
                  </a:lnTo>
                  <a:lnTo>
                    <a:pt x="2019" y="21634"/>
                  </a:lnTo>
                  <a:lnTo>
                    <a:pt x="3336" y="19747"/>
                  </a:lnTo>
                  <a:lnTo>
                    <a:pt x="3336" y="19659"/>
                  </a:lnTo>
                  <a:lnTo>
                    <a:pt x="3731" y="18211"/>
                  </a:lnTo>
                  <a:lnTo>
                    <a:pt x="3731" y="18167"/>
                  </a:lnTo>
                  <a:lnTo>
                    <a:pt x="4213" y="14042"/>
                  </a:lnTo>
                  <a:lnTo>
                    <a:pt x="4696" y="11322"/>
                  </a:lnTo>
                  <a:lnTo>
                    <a:pt x="4872" y="8382"/>
                  </a:lnTo>
                  <a:lnTo>
                    <a:pt x="4608" y="5573"/>
                  </a:lnTo>
                  <a:lnTo>
                    <a:pt x="4652" y="3687"/>
                  </a:lnTo>
                  <a:lnTo>
                    <a:pt x="4652" y="3599"/>
                  </a:lnTo>
                  <a:lnTo>
                    <a:pt x="3643" y="1273"/>
                  </a:lnTo>
                  <a:lnTo>
                    <a:pt x="3423" y="790"/>
                  </a:lnTo>
                  <a:lnTo>
                    <a:pt x="3643" y="220"/>
                  </a:lnTo>
                  <a:lnTo>
                    <a:pt x="3687" y="176"/>
                  </a:lnTo>
                  <a:lnTo>
                    <a:pt x="3643" y="88"/>
                  </a:lnTo>
                  <a:lnTo>
                    <a:pt x="3599" y="4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4111675" y="1612925"/>
              <a:ext cx="55975" cy="64750"/>
            </a:xfrm>
            <a:custGeom>
              <a:avLst/>
              <a:gdLst/>
              <a:ahLst/>
              <a:cxnLst/>
              <a:rect l="l" t="t" r="r" b="b"/>
              <a:pathLst>
                <a:path w="2239" h="2590" extrusionOk="0">
                  <a:moveTo>
                    <a:pt x="1273" y="352"/>
                  </a:moveTo>
                  <a:lnTo>
                    <a:pt x="1843" y="483"/>
                  </a:lnTo>
                  <a:lnTo>
                    <a:pt x="1317" y="1800"/>
                  </a:lnTo>
                  <a:lnTo>
                    <a:pt x="1009" y="2151"/>
                  </a:lnTo>
                  <a:lnTo>
                    <a:pt x="966" y="2063"/>
                  </a:lnTo>
                  <a:lnTo>
                    <a:pt x="351" y="659"/>
                  </a:lnTo>
                  <a:lnTo>
                    <a:pt x="395" y="571"/>
                  </a:lnTo>
                  <a:lnTo>
                    <a:pt x="1273" y="352"/>
                  </a:lnTo>
                  <a:close/>
                  <a:moveTo>
                    <a:pt x="1229" y="1"/>
                  </a:moveTo>
                  <a:lnTo>
                    <a:pt x="263" y="220"/>
                  </a:lnTo>
                  <a:lnTo>
                    <a:pt x="176" y="264"/>
                  </a:lnTo>
                  <a:lnTo>
                    <a:pt x="132" y="308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658" y="2195"/>
                  </a:lnTo>
                  <a:lnTo>
                    <a:pt x="658" y="2239"/>
                  </a:lnTo>
                  <a:lnTo>
                    <a:pt x="834" y="2502"/>
                  </a:lnTo>
                  <a:lnTo>
                    <a:pt x="878" y="2590"/>
                  </a:lnTo>
                  <a:lnTo>
                    <a:pt x="1053" y="2590"/>
                  </a:lnTo>
                  <a:lnTo>
                    <a:pt x="1097" y="2546"/>
                  </a:lnTo>
                  <a:lnTo>
                    <a:pt x="1624" y="2019"/>
                  </a:lnTo>
                  <a:lnTo>
                    <a:pt x="1624" y="1975"/>
                  </a:lnTo>
                  <a:lnTo>
                    <a:pt x="2238" y="396"/>
                  </a:lnTo>
                  <a:lnTo>
                    <a:pt x="2238" y="352"/>
                  </a:lnTo>
                  <a:lnTo>
                    <a:pt x="2238" y="264"/>
                  </a:lnTo>
                  <a:lnTo>
                    <a:pt x="2194" y="220"/>
                  </a:lnTo>
                  <a:lnTo>
                    <a:pt x="2106" y="176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2076700" y="1162050"/>
              <a:ext cx="490400" cy="941275"/>
            </a:xfrm>
            <a:custGeom>
              <a:avLst/>
              <a:gdLst/>
              <a:ahLst/>
              <a:cxnLst/>
              <a:rect l="l" t="t" r="r" b="b"/>
              <a:pathLst>
                <a:path w="19616" h="37651" extrusionOk="0">
                  <a:moveTo>
                    <a:pt x="19440" y="1"/>
                  </a:moveTo>
                  <a:lnTo>
                    <a:pt x="19352" y="45"/>
                  </a:lnTo>
                  <a:lnTo>
                    <a:pt x="19308" y="89"/>
                  </a:lnTo>
                  <a:lnTo>
                    <a:pt x="19264" y="133"/>
                  </a:lnTo>
                  <a:lnTo>
                    <a:pt x="18782" y="1844"/>
                  </a:lnTo>
                  <a:lnTo>
                    <a:pt x="16939" y="5267"/>
                  </a:lnTo>
                  <a:lnTo>
                    <a:pt x="14569" y="10181"/>
                  </a:lnTo>
                  <a:lnTo>
                    <a:pt x="14043" y="11980"/>
                  </a:lnTo>
                  <a:lnTo>
                    <a:pt x="14043" y="12024"/>
                  </a:lnTo>
                  <a:lnTo>
                    <a:pt x="13735" y="16983"/>
                  </a:lnTo>
                  <a:lnTo>
                    <a:pt x="12726" y="19089"/>
                  </a:lnTo>
                  <a:lnTo>
                    <a:pt x="10137" y="23389"/>
                  </a:lnTo>
                  <a:lnTo>
                    <a:pt x="6846" y="28743"/>
                  </a:lnTo>
                  <a:lnTo>
                    <a:pt x="6802" y="28786"/>
                  </a:lnTo>
                  <a:lnTo>
                    <a:pt x="5354" y="34228"/>
                  </a:lnTo>
                  <a:lnTo>
                    <a:pt x="4652" y="35544"/>
                  </a:lnTo>
                  <a:lnTo>
                    <a:pt x="3862" y="35807"/>
                  </a:lnTo>
                  <a:lnTo>
                    <a:pt x="1405" y="35939"/>
                  </a:lnTo>
                  <a:lnTo>
                    <a:pt x="1361" y="35939"/>
                  </a:lnTo>
                  <a:lnTo>
                    <a:pt x="659" y="36158"/>
                  </a:lnTo>
                  <a:lnTo>
                    <a:pt x="571" y="36202"/>
                  </a:lnTo>
                  <a:lnTo>
                    <a:pt x="527" y="36246"/>
                  </a:lnTo>
                  <a:lnTo>
                    <a:pt x="45" y="37431"/>
                  </a:lnTo>
                  <a:lnTo>
                    <a:pt x="1" y="37475"/>
                  </a:lnTo>
                  <a:lnTo>
                    <a:pt x="45" y="37563"/>
                  </a:lnTo>
                  <a:lnTo>
                    <a:pt x="45" y="37606"/>
                  </a:lnTo>
                  <a:lnTo>
                    <a:pt x="132" y="37650"/>
                  </a:lnTo>
                  <a:lnTo>
                    <a:pt x="264" y="37650"/>
                  </a:lnTo>
                  <a:lnTo>
                    <a:pt x="352" y="37563"/>
                  </a:lnTo>
                  <a:lnTo>
                    <a:pt x="834" y="36466"/>
                  </a:lnTo>
                  <a:lnTo>
                    <a:pt x="1449" y="36290"/>
                  </a:lnTo>
                  <a:lnTo>
                    <a:pt x="3906" y="36158"/>
                  </a:lnTo>
                  <a:lnTo>
                    <a:pt x="3950" y="36158"/>
                  </a:lnTo>
                  <a:lnTo>
                    <a:pt x="4828" y="35851"/>
                  </a:lnTo>
                  <a:lnTo>
                    <a:pt x="4915" y="35763"/>
                  </a:lnTo>
                  <a:lnTo>
                    <a:pt x="5661" y="34359"/>
                  </a:lnTo>
                  <a:lnTo>
                    <a:pt x="7153" y="28918"/>
                  </a:lnTo>
                  <a:lnTo>
                    <a:pt x="10444" y="23565"/>
                  </a:lnTo>
                  <a:lnTo>
                    <a:pt x="13033" y="19264"/>
                  </a:lnTo>
                  <a:lnTo>
                    <a:pt x="14086" y="17114"/>
                  </a:lnTo>
                  <a:lnTo>
                    <a:pt x="14086" y="17027"/>
                  </a:lnTo>
                  <a:lnTo>
                    <a:pt x="14394" y="12068"/>
                  </a:lnTo>
                  <a:lnTo>
                    <a:pt x="14876" y="10313"/>
                  </a:lnTo>
                  <a:lnTo>
                    <a:pt x="17246" y="5398"/>
                  </a:lnTo>
                  <a:lnTo>
                    <a:pt x="19133" y="1976"/>
                  </a:lnTo>
                  <a:lnTo>
                    <a:pt x="19133" y="1932"/>
                  </a:lnTo>
                  <a:lnTo>
                    <a:pt x="19615" y="220"/>
                  </a:lnTo>
                  <a:lnTo>
                    <a:pt x="19615" y="176"/>
                  </a:lnTo>
                  <a:lnTo>
                    <a:pt x="19615" y="89"/>
                  </a:lnTo>
                  <a:lnTo>
                    <a:pt x="19571" y="45"/>
                  </a:lnTo>
                  <a:lnTo>
                    <a:pt x="194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1913250" y="1401200"/>
              <a:ext cx="382875" cy="744900"/>
            </a:xfrm>
            <a:custGeom>
              <a:avLst/>
              <a:gdLst/>
              <a:ahLst/>
              <a:cxnLst/>
              <a:rect l="l" t="t" r="r" b="b"/>
              <a:pathLst>
                <a:path w="15315" h="29796" extrusionOk="0">
                  <a:moveTo>
                    <a:pt x="15008" y="1"/>
                  </a:moveTo>
                  <a:lnTo>
                    <a:pt x="14964" y="89"/>
                  </a:lnTo>
                  <a:lnTo>
                    <a:pt x="14964" y="133"/>
                  </a:lnTo>
                  <a:lnTo>
                    <a:pt x="14613" y="3029"/>
                  </a:lnTo>
                  <a:lnTo>
                    <a:pt x="13867" y="6320"/>
                  </a:lnTo>
                  <a:lnTo>
                    <a:pt x="12945" y="8075"/>
                  </a:lnTo>
                  <a:lnTo>
                    <a:pt x="11058" y="11146"/>
                  </a:lnTo>
                  <a:lnTo>
                    <a:pt x="9215" y="14350"/>
                  </a:lnTo>
                  <a:lnTo>
                    <a:pt x="9215" y="14394"/>
                  </a:lnTo>
                  <a:lnTo>
                    <a:pt x="8250" y="17377"/>
                  </a:lnTo>
                  <a:lnTo>
                    <a:pt x="7416" y="18869"/>
                  </a:lnTo>
                  <a:lnTo>
                    <a:pt x="5573" y="21678"/>
                  </a:lnTo>
                  <a:lnTo>
                    <a:pt x="4696" y="22599"/>
                  </a:lnTo>
                  <a:lnTo>
                    <a:pt x="2853" y="23477"/>
                  </a:lnTo>
                  <a:lnTo>
                    <a:pt x="2809" y="23521"/>
                  </a:lnTo>
                  <a:lnTo>
                    <a:pt x="1800" y="24837"/>
                  </a:lnTo>
                  <a:lnTo>
                    <a:pt x="1756" y="24881"/>
                  </a:lnTo>
                  <a:lnTo>
                    <a:pt x="703" y="27382"/>
                  </a:lnTo>
                  <a:lnTo>
                    <a:pt x="1" y="29576"/>
                  </a:lnTo>
                  <a:lnTo>
                    <a:pt x="1" y="29664"/>
                  </a:lnTo>
                  <a:lnTo>
                    <a:pt x="1" y="29708"/>
                  </a:lnTo>
                  <a:lnTo>
                    <a:pt x="44" y="29752"/>
                  </a:lnTo>
                  <a:lnTo>
                    <a:pt x="132" y="29796"/>
                  </a:lnTo>
                  <a:lnTo>
                    <a:pt x="264" y="29796"/>
                  </a:lnTo>
                  <a:lnTo>
                    <a:pt x="352" y="29708"/>
                  </a:lnTo>
                  <a:lnTo>
                    <a:pt x="1010" y="27514"/>
                  </a:lnTo>
                  <a:lnTo>
                    <a:pt x="2063" y="25057"/>
                  </a:lnTo>
                  <a:lnTo>
                    <a:pt x="3072" y="23784"/>
                  </a:lnTo>
                  <a:lnTo>
                    <a:pt x="4871" y="22906"/>
                  </a:lnTo>
                  <a:lnTo>
                    <a:pt x="4915" y="22863"/>
                  </a:lnTo>
                  <a:lnTo>
                    <a:pt x="5837" y="21897"/>
                  </a:lnTo>
                  <a:lnTo>
                    <a:pt x="7724" y="19045"/>
                  </a:lnTo>
                  <a:lnTo>
                    <a:pt x="8557" y="17509"/>
                  </a:lnTo>
                  <a:lnTo>
                    <a:pt x="9523" y="14525"/>
                  </a:lnTo>
                  <a:lnTo>
                    <a:pt x="11322" y="11322"/>
                  </a:lnTo>
                  <a:lnTo>
                    <a:pt x="13209" y="8250"/>
                  </a:lnTo>
                  <a:lnTo>
                    <a:pt x="14218" y="6495"/>
                  </a:lnTo>
                  <a:lnTo>
                    <a:pt x="14218" y="6451"/>
                  </a:lnTo>
                  <a:lnTo>
                    <a:pt x="14964" y="3116"/>
                  </a:lnTo>
                  <a:lnTo>
                    <a:pt x="14964" y="3072"/>
                  </a:lnTo>
                  <a:lnTo>
                    <a:pt x="15315" y="176"/>
                  </a:lnTo>
                  <a:lnTo>
                    <a:pt x="15271" y="89"/>
                  </a:lnTo>
                  <a:lnTo>
                    <a:pt x="15271" y="45"/>
                  </a:lnTo>
                  <a:lnTo>
                    <a:pt x="152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1927525" y="1297000"/>
              <a:ext cx="446500" cy="875425"/>
            </a:xfrm>
            <a:custGeom>
              <a:avLst/>
              <a:gdLst/>
              <a:ahLst/>
              <a:cxnLst/>
              <a:rect l="l" t="t" r="r" b="b"/>
              <a:pathLst>
                <a:path w="17860" h="35017" extrusionOk="0">
                  <a:moveTo>
                    <a:pt x="17596" y="0"/>
                  </a:moveTo>
                  <a:lnTo>
                    <a:pt x="17552" y="44"/>
                  </a:lnTo>
                  <a:lnTo>
                    <a:pt x="17508" y="132"/>
                  </a:lnTo>
                  <a:lnTo>
                    <a:pt x="15753" y="3862"/>
                  </a:lnTo>
                  <a:lnTo>
                    <a:pt x="15753" y="3906"/>
                  </a:lnTo>
                  <a:lnTo>
                    <a:pt x="15490" y="5485"/>
                  </a:lnTo>
                  <a:lnTo>
                    <a:pt x="15183" y="7855"/>
                  </a:lnTo>
                  <a:lnTo>
                    <a:pt x="14744" y="10268"/>
                  </a:lnTo>
                  <a:lnTo>
                    <a:pt x="13822" y="12199"/>
                  </a:lnTo>
                  <a:lnTo>
                    <a:pt x="11716" y="15709"/>
                  </a:lnTo>
                  <a:lnTo>
                    <a:pt x="9741" y="18913"/>
                  </a:lnTo>
                  <a:lnTo>
                    <a:pt x="8996" y="21107"/>
                  </a:lnTo>
                  <a:lnTo>
                    <a:pt x="7986" y="24485"/>
                  </a:lnTo>
                  <a:lnTo>
                    <a:pt x="6538" y="26899"/>
                  </a:lnTo>
                  <a:lnTo>
                    <a:pt x="5748" y="27469"/>
                  </a:lnTo>
                  <a:lnTo>
                    <a:pt x="3423" y="28215"/>
                  </a:lnTo>
                  <a:lnTo>
                    <a:pt x="3379" y="28259"/>
                  </a:lnTo>
                  <a:lnTo>
                    <a:pt x="2764" y="28742"/>
                  </a:lnTo>
                  <a:lnTo>
                    <a:pt x="2721" y="28786"/>
                  </a:lnTo>
                  <a:lnTo>
                    <a:pt x="1887" y="30146"/>
                  </a:lnTo>
                  <a:lnTo>
                    <a:pt x="1843" y="30146"/>
                  </a:lnTo>
                  <a:lnTo>
                    <a:pt x="834" y="32998"/>
                  </a:lnTo>
                  <a:lnTo>
                    <a:pt x="0" y="34797"/>
                  </a:lnTo>
                  <a:lnTo>
                    <a:pt x="0" y="34841"/>
                  </a:lnTo>
                  <a:lnTo>
                    <a:pt x="0" y="34929"/>
                  </a:lnTo>
                  <a:lnTo>
                    <a:pt x="44" y="34973"/>
                  </a:lnTo>
                  <a:lnTo>
                    <a:pt x="88" y="35017"/>
                  </a:lnTo>
                  <a:lnTo>
                    <a:pt x="263" y="35017"/>
                  </a:lnTo>
                  <a:lnTo>
                    <a:pt x="307" y="34929"/>
                  </a:lnTo>
                  <a:lnTo>
                    <a:pt x="1141" y="33130"/>
                  </a:lnTo>
                  <a:lnTo>
                    <a:pt x="2194" y="30278"/>
                  </a:lnTo>
                  <a:lnTo>
                    <a:pt x="2984" y="29005"/>
                  </a:lnTo>
                  <a:lnTo>
                    <a:pt x="3554" y="28566"/>
                  </a:lnTo>
                  <a:lnTo>
                    <a:pt x="5880" y="27776"/>
                  </a:lnTo>
                  <a:lnTo>
                    <a:pt x="5924" y="27733"/>
                  </a:lnTo>
                  <a:lnTo>
                    <a:pt x="6758" y="27162"/>
                  </a:lnTo>
                  <a:lnTo>
                    <a:pt x="6801" y="27118"/>
                  </a:lnTo>
                  <a:lnTo>
                    <a:pt x="8293" y="24661"/>
                  </a:lnTo>
                  <a:lnTo>
                    <a:pt x="8337" y="24617"/>
                  </a:lnTo>
                  <a:lnTo>
                    <a:pt x="9347" y="21238"/>
                  </a:lnTo>
                  <a:lnTo>
                    <a:pt x="10049" y="19044"/>
                  </a:lnTo>
                  <a:lnTo>
                    <a:pt x="11979" y="15885"/>
                  </a:lnTo>
                  <a:lnTo>
                    <a:pt x="14130" y="12374"/>
                  </a:lnTo>
                  <a:lnTo>
                    <a:pt x="15095" y="10400"/>
                  </a:lnTo>
                  <a:lnTo>
                    <a:pt x="15095" y="10356"/>
                  </a:lnTo>
                  <a:lnTo>
                    <a:pt x="15534" y="7943"/>
                  </a:lnTo>
                  <a:lnTo>
                    <a:pt x="15797" y="5529"/>
                  </a:lnTo>
                  <a:lnTo>
                    <a:pt x="16104" y="3993"/>
                  </a:lnTo>
                  <a:lnTo>
                    <a:pt x="17816" y="264"/>
                  </a:lnTo>
                  <a:lnTo>
                    <a:pt x="17859" y="176"/>
                  </a:lnTo>
                  <a:lnTo>
                    <a:pt x="17859" y="132"/>
                  </a:lnTo>
                  <a:lnTo>
                    <a:pt x="17816" y="88"/>
                  </a:lnTo>
                  <a:lnTo>
                    <a:pt x="17772" y="44"/>
                  </a:lnTo>
                  <a:lnTo>
                    <a:pt x="176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1977975" y="1250925"/>
              <a:ext cx="449800" cy="917125"/>
            </a:xfrm>
            <a:custGeom>
              <a:avLst/>
              <a:gdLst/>
              <a:ahLst/>
              <a:cxnLst/>
              <a:rect l="l" t="t" r="r" b="b"/>
              <a:pathLst>
                <a:path w="17992" h="36685" extrusionOk="0">
                  <a:moveTo>
                    <a:pt x="17772" y="0"/>
                  </a:moveTo>
                  <a:lnTo>
                    <a:pt x="17684" y="44"/>
                  </a:lnTo>
                  <a:lnTo>
                    <a:pt x="17640" y="88"/>
                  </a:lnTo>
                  <a:lnTo>
                    <a:pt x="16412" y="2896"/>
                  </a:lnTo>
                  <a:lnTo>
                    <a:pt x="14964" y="5924"/>
                  </a:lnTo>
                  <a:lnTo>
                    <a:pt x="14920" y="5968"/>
                  </a:lnTo>
                  <a:lnTo>
                    <a:pt x="14569" y="7943"/>
                  </a:lnTo>
                  <a:lnTo>
                    <a:pt x="14393" y="10400"/>
                  </a:lnTo>
                  <a:lnTo>
                    <a:pt x="13911" y="12638"/>
                  </a:lnTo>
                  <a:lnTo>
                    <a:pt x="12726" y="14920"/>
                  </a:lnTo>
                  <a:lnTo>
                    <a:pt x="8821" y="21238"/>
                  </a:lnTo>
                  <a:lnTo>
                    <a:pt x="8075" y="22994"/>
                  </a:lnTo>
                  <a:lnTo>
                    <a:pt x="8075" y="23037"/>
                  </a:lnTo>
                  <a:lnTo>
                    <a:pt x="7285" y="26241"/>
                  </a:lnTo>
                  <a:lnTo>
                    <a:pt x="6407" y="29137"/>
                  </a:lnTo>
                  <a:lnTo>
                    <a:pt x="5837" y="29839"/>
                  </a:lnTo>
                  <a:lnTo>
                    <a:pt x="2458" y="30629"/>
                  </a:lnTo>
                  <a:lnTo>
                    <a:pt x="2414" y="30629"/>
                  </a:lnTo>
                  <a:lnTo>
                    <a:pt x="1756" y="31111"/>
                  </a:lnTo>
                  <a:lnTo>
                    <a:pt x="1712" y="31155"/>
                  </a:lnTo>
                  <a:lnTo>
                    <a:pt x="966" y="32252"/>
                  </a:lnTo>
                  <a:lnTo>
                    <a:pt x="966" y="32296"/>
                  </a:lnTo>
                  <a:lnTo>
                    <a:pt x="1" y="35368"/>
                  </a:lnTo>
                  <a:lnTo>
                    <a:pt x="1" y="35456"/>
                  </a:lnTo>
                  <a:lnTo>
                    <a:pt x="44" y="36553"/>
                  </a:lnTo>
                  <a:lnTo>
                    <a:pt x="132" y="36640"/>
                  </a:lnTo>
                  <a:lnTo>
                    <a:pt x="220" y="36684"/>
                  </a:lnTo>
                  <a:lnTo>
                    <a:pt x="308" y="36684"/>
                  </a:lnTo>
                  <a:lnTo>
                    <a:pt x="352" y="36640"/>
                  </a:lnTo>
                  <a:lnTo>
                    <a:pt x="395" y="36596"/>
                  </a:lnTo>
                  <a:lnTo>
                    <a:pt x="395" y="36509"/>
                  </a:lnTo>
                  <a:lnTo>
                    <a:pt x="352" y="35456"/>
                  </a:lnTo>
                  <a:lnTo>
                    <a:pt x="1273" y="32428"/>
                  </a:lnTo>
                  <a:lnTo>
                    <a:pt x="1975" y="31375"/>
                  </a:lnTo>
                  <a:lnTo>
                    <a:pt x="2589" y="30936"/>
                  </a:lnTo>
                  <a:lnTo>
                    <a:pt x="5968" y="30190"/>
                  </a:lnTo>
                  <a:lnTo>
                    <a:pt x="6056" y="30102"/>
                  </a:lnTo>
                  <a:lnTo>
                    <a:pt x="6714" y="29356"/>
                  </a:lnTo>
                  <a:lnTo>
                    <a:pt x="6758" y="29312"/>
                  </a:lnTo>
                  <a:lnTo>
                    <a:pt x="7636" y="26328"/>
                  </a:lnTo>
                  <a:lnTo>
                    <a:pt x="8426" y="23125"/>
                  </a:lnTo>
                  <a:lnTo>
                    <a:pt x="9128" y="21414"/>
                  </a:lnTo>
                  <a:lnTo>
                    <a:pt x="13033" y="15095"/>
                  </a:lnTo>
                  <a:lnTo>
                    <a:pt x="14262" y="12769"/>
                  </a:lnTo>
                  <a:lnTo>
                    <a:pt x="14262" y="12726"/>
                  </a:lnTo>
                  <a:lnTo>
                    <a:pt x="14700" y="10444"/>
                  </a:lnTo>
                  <a:lnTo>
                    <a:pt x="14744" y="10444"/>
                  </a:lnTo>
                  <a:lnTo>
                    <a:pt x="14920" y="7986"/>
                  </a:lnTo>
                  <a:lnTo>
                    <a:pt x="15271" y="6056"/>
                  </a:lnTo>
                  <a:lnTo>
                    <a:pt x="16719" y="3028"/>
                  </a:lnTo>
                  <a:lnTo>
                    <a:pt x="17992" y="264"/>
                  </a:lnTo>
                  <a:lnTo>
                    <a:pt x="17992" y="176"/>
                  </a:lnTo>
                  <a:lnTo>
                    <a:pt x="17992" y="132"/>
                  </a:lnTo>
                  <a:lnTo>
                    <a:pt x="17948" y="44"/>
                  </a:lnTo>
                  <a:lnTo>
                    <a:pt x="1790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2010875" y="1153275"/>
              <a:ext cx="468450" cy="980750"/>
            </a:xfrm>
            <a:custGeom>
              <a:avLst/>
              <a:gdLst/>
              <a:ahLst/>
              <a:cxnLst/>
              <a:rect l="l" t="t" r="r" b="b"/>
              <a:pathLst>
                <a:path w="18738" h="39230" extrusionOk="0">
                  <a:moveTo>
                    <a:pt x="18475" y="1"/>
                  </a:moveTo>
                  <a:lnTo>
                    <a:pt x="18431" y="45"/>
                  </a:lnTo>
                  <a:lnTo>
                    <a:pt x="18387" y="89"/>
                  </a:lnTo>
                  <a:lnTo>
                    <a:pt x="18387" y="176"/>
                  </a:lnTo>
                  <a:lnTo>
                    <a:pt x="18036" y="3424"/>
                  </a:lnTo>
                  <a:lnTo>
                    <a:pt x="16588" y="6407"/>
                  </a:lnTo>
                  <a:lnTo>
                    <a:pt x="14833" y="10050"/>
                  </a:lnTo>
                  <a:lnTo>
                    <a:pt x="14438" y="11410"/>
                  </a:lnTo>
                  <a:lnTo>
                    <a:pt x="14438" y="11454"/>
                  </a:lnTo>
                  <a:lnTo>
                    <a:pt x="14218" y="14920"/>
                  </a:lnTo>
                  <a:lnTo>
                    <a:pt x="13736" y="17070"/>
                  </a:lnTo>
                  <a:lnTo>
                    <a:pt x="12331" y="19703"/>
                  </a:lnTo>
                  <a:lnTo>
                    <a:pt x="10269" y="23038"/>
                  </a:lnTo>
                  <a:lnTo>
                    <a:pt x="8250" y="26329"/>
                  </a:lnTo>
                  <a:lnTo>
                    <a:pt x="7548" y="28128"/>
                  </a:lnTo>
                  <a:lnTo>
                    <a:pt x="7505" y="28128"/>
                  </a:lnTo>
                  <a:lnTo>
                    <a:pt x="6715" y="31683"/>
                  </a:lnTo>
                  <a:lnTo>
                    <a:pt x="5925" y="34579"/>
                  </a:lnTo>
                  <a:lnTo>
                    <a:pt x="3204" y="34886"/>
                  </a:lnTo>
                  <a:lnTo>
                    <a:pt x="3160" y="34930"/>
                  </a:lnTo>
                  <a:lnTo>
                    <a:pt x="1493" y="35500"/>
                  </a:lnTo>
                  <a:lnTo>
                    <a:pt x="1405" y="35544"/>
                  </a:lnTo>
                  <a:lnTo>
                    <a:pt x="791" y="36422"/>
                  </a:lnTo>
                  <a:lnTo>
                    <a:pt x="747" y="36422"/>
                  </a:lnTo>
                  <a:lnTo>
                    <a:pt x="45" y="38265"/>
                  </a:lnTo>
                  <a:lnTo>
                    <a:pt x="45" y="38352"/>
                  </a:lnTo>
                  <a:lnTo>
                    <a:pt x="1" y="39054"/>
                  </a:lnTo>
                  <a:lnTo>
                    <a:pt x="1" y="39142"/>
                  </a:lnTo>
                  <a:lnTo>
                    <a:pt x="45" y="39186"/>
                  </a:lnTo>
                  <a:lnTo>
                    <a:pt x="89" y="39230"/>
                  </a:lnTo>
                  <a:lnTo>
                    <a:pt x="176" y="39230"/>
                  </a:lnTo>
                  <a:lnTo>
                    <a:pt x="308" y="39186"/>
                  </a:lnTo>
                  <a:lnTo>
                    <a:pt x="352" y="39098"/>
                  </a:lnTo>
                  <a:lnTo>
                    <a:pt x="396" y="38396"/>
                  </a:lnTo>
                  <a:lnTo>
                    <a:pt x="1054" y="36597"/>
                  </a:lnTo>
                  <a:lnTo>
                    <a:pt x="1668" y="35807"/>
                  </a:lnTo>
                  <a:lnTo>
                    <a:pt x="3248" y="35237"/>
                  </a:lnTo>
                  <a:lnTo>
                    <a:pt x="6100" y="34886"/>
                  </a:lnTo>
                  <a:lnTo>
                    <a:pt x="6188" y="34842"/>
                  </a:lnTo>
                  <a:lnTo>
                    <a:pt x="6232" y="34754"/>
                  </a:lnTo>
                  <a:lnTo>
                    <a:pt x="7066" y="31770"/>
                  </a:lnTo>
                  <a:lnTo>
                    <a:pt x="7856" y="28216"/>
                  </a:lnTo>
                  <a:lnTo>
                    <a:pt x="8558" y="26461"/>
                  </a:lnTo>
                  <a:lnTo>
                    <a:pt x="10532" y="23214"/>
                  </a:lnTo>
                  <a:lnTo>
                    <a:pt x="12639" y="19879"/>
                  </a:lnTo>
                  <a:lnTo>
                    <a:pt x="14043" y="17202"/>
                  </a:lnTo>
                  <a:lnTo>
                    <a:pt x="14087" y="17158"/>
                  </a:lnTo>
                  <a:lnTo>
                    <a:pt x="14569" y="15008"/>
                  </a:lnTo>
                  <a:lnTo>
                    <a:pt x="14569" y="14964"/>
                  </a:lnTo>
                  <a:lnTo>
                    <a:pt x="14789" y="11498"/>
                  </a:lnTo>
                  <a:lnTo>
                    <a:pt x="15140" y="10181"/>
                  </a:lnTo>
                  <a:lnTo>
                    <a:pt x="16895" y="6583"/>
                  </a:lnTo>
                  <a:lnTo>
                    <a:pt x="18343" y="3555"/>
                  </a:lnTo>
                  <a:lnTo>
                    <a:pt x="18387" y="3511"/>
                  </a:lnTo>
                  <a:lnTo>
                    <a:pt x="18738" y="220"/>
                  </a:lnTo>
                  <a:lnTo>
                    <a:pt x="18738" y="133"/>
                  </a:lnTo>
                  <a:lnTo>
                    <a:pt x="18694" y="89"/>
                  </a:lnTo>
                  <a:lnTo>
                    <a:pt x="18650" y="45"/>
                  </a:lnTo>
                  <a:lnTo>
                    <a:pt x="18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1860600" y="1609650"/>
              <a:ext cx="307175" cy="510125"/>
            </a:xfrm>
            <a:custGeom>
              <a:avLst/>
              <a:gdLst/>
              <a:ahLst/>
              <a:cxnLst/>
              <a:rect l="l" t="t" r="r" b="b"/>
              <a:pathLst>
                <a:path w="12287" h="20405" extrusionOk="0">
                  <a:moveTo>
                    <a:pt x="12067" y="0"/>
                  </a:moveTo>
                  <a:lnTo>
                    <a:pt x="12024" y="44"/>
                  </a:lnTo>
                  <a:lnTo>
                    <a:pt x="11980" y="88"/>
                  </a:lnTo>
                  <a:lnTo>
                    <a:pt x="8469" y="5529"/>
                  </a:lnTo>
                  <a:lnTo>
                    <a:pt x="6363" y="8425"/>
                  </a:lnTo>
                  <a:lnTo>
                    <a:pt x="4608" y="11365"/>
                  </a:lnTo>
                  <a:lnTo>
                    <a:pt x="2721" y="13998"/>
                  </a:lnTo>
                  <a:lnTo>
                    <a:pt x="2721" y="14042"/>
                  </a:lnTo>
                  <a:lnTo>
                    <a:pt x="1273" y="16806"/>
                  </a:lnTo>
                  <a:lnTo>
                    <a:pt x="1273" y="16850"/>
                  </a:lnTo>
                  <a:lnTo>
                    <a:pt x="0" y="20141"/>
                  </a:lnTo>
                  <a:lnTo>
                    <a:pt x="0" y="20229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88" y="20404"/>
                  </a:lnTo>
                  <a:lnTo>
                    <a:pt x="176" y="20404"/>
                  </a:lnTo>
                  <a:lnTo>
                    <a:pt x="264" y="20361"/>
                  </a:lnTo>
                  <a:lnTo>
                    <a:pt x="307" y="20273"/>
                  </a:lnTo>
                  <a:lnTo>
                    <a:pt x="1580" y="16982"/>
                  </a:lnTo>
                  <a:lnTo>
                    <a:pt x="3028" y="14173"/>
                  </a:lnTo>
                  <a:lnTo>
                    <a:pt x="4915" y="11541"/>
                  </a:lnTo>
                  <a:lnTo>
                    <a:pt x="6670" y="8645"/>
                  </a:lnTo>
                  <a:lnTo>
                    <a:pt x="8776" y="5705"/>
                  </a:lnTo>
                  <a:lnTo>
                    <a:pt x="12243" y="263"/>
                  </a:lnTo>
                  <a:lnTo>
                    <a:pt x="12287" y="176"/>
                  </a:lnTo>
                  <a:lnTo>
                    <a:pt x="12287" y="132"/>
                  </a:lnTo>
                  <a:lnTo>
                    <a:pt x="12243" y="88"/>
                  </a:lnTo>
                  <a:lnTo>
                    <a:pt x="1219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3805600" y="1948625"/>
              <a:ext cx="105350" cy="186500"/>
            </a:xfrm>
            <a:custGeom>
              <a:avLst/>
              <a:gdLst/>
              <a:ahLst/>
              <a:cxnLst/>
              <a:rect l="l" t="t" r="r" b="b"/>
              <a:pathLst>
                <a:path w="4214" h="7460" extrusionOk="0">
                  <a:moveTo>
                    <a:pt x="1317" y="483"/>
                  </a:moveTo>
                  <a:lnTo>
                    <a:pt x="3599" y="4037"/>
                  </a:lnTo>
                  <a:lnTo>
                    <a:pt x="3818" y="4695"/>
                  </a:lnTo>
                  <a:lnTo>
                    <a:pt x="3511" y="6758"/>
                  </a:lnTo>
                  <a:lnTo>
                    <a:pt x="2809" y="7109"/>
                  </a:lnTo>
                  <a:lnTo>
                    <a:pt x="2238" y="6802"/>
                  </a:lnTo>
                  <a:lnTo>
                    <a:pt x="1273" y="5705"/>
                  </a:lnTo>
                  <a:lnTo>
                    <a:pt x="395" y="3993"/>
                  </a:lnTo>
                  <a:lnTo>
                    <a:pt x="352" y="2238"/>
                  </a:lnTo>
                  <a:lnTo>
                    <a:pt x="1185" y="702"/>
                  </a:lnTo>
                  <a:lnTo>
                    <a:pt x="1317" y="483"/>
                  </a:lnTo>
                  <a:close/>
                  <a:moveTo>
                    <a:pt x="1273" y="0"/>
                  </a:moveTo>
                  <a:lnTo>
                    <a:pt x="1185" y="88"/>
                  </a:lnTo>
                  <a:lnTo>
                    <a:pt x="878" y="483"/>
                  </a:lnTo>
                  <a:lnTo>
                    <a:pt x="878" y="527"/>
                  </a:lnTo>
                  <a:lnTo>
                    <a:pt x="0" y="2150"/>
                  </a:lnTo>
                  <a:lnTo>
                    <a:pt x="0" y="2238"/>
                  </a:lnTo>
                  <a:lnTo>
                    <a:pt x="88" y="4081"/>
                  </a:lnTo>
                  <a:lnTo>
                    <a:pt x="88" y="4125"/>
                  </a:lnTo>
                  <a:lnTo>
                    <a:pt x="1010" y="5880"/>
                  </a:lnTo>
                  <a:lnTo>
                    <a:pt x="1010" y="5924"/>
                  </a:lnTo>
                  <a:lnTo>
                    <a:pt x="1975" y="7065"/>
                  </a:lnTo>
                  <a:lnTo>
                    <a:pt x="2019" y="7109"/>
                  </a:lnTo>
                  <a:lnTo>
                    <a:pt x="2765" y="7460"/>
                  </a:lnTo>
                  <a:lnTo>
                    <a:pt x="2897" y="7460"/>
                  </a:lnTo>
                  <a:lnTo>
                    <a:pt x="3730" y="7065"/>
                  </a:lnTo>
                  <a:lnTo>
                    <a:pt x="3818" y="6977"/>
                  </a:lnTo>
                  <a:lnTo>
                    <a:pt x="3862" y="6933"/>
                  </a:lnTo>
                  <a:lnTo>
                    <a:pt x="4213" y="4739"/>
                  </a:lnTo>
                  <a:lnTo>
                    <a:pt x="4169" y="4651"/>
                  </a:lnTo>
                  <a:lnTo>
                    <a:pt x="3906" y="3906"/>
                  </a:lnTo>
                  <a:lnTo>
                    <a:pt x="3906" y="3862"/>
                  </a:lnTo>
                  <a:lnTo>
                    <a:pt x="1492" y="88"/>
                  </a:lnTo>
                  <a:lnTo>
                    <a:pt x="1405" y="44"/>
                  </a:lnTo>
                  <a:lnTo>
                    <a:pt x="13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3788050" y="1933250"/>
              <a:ext cx="133850" cy="229300"/>
            </a:xfrm>
            <a:custGeom>
              <a:avLst/>
              <a:gdLst/>
              <a:ahLst/>
              <a:cxnLst/>
              <a:rect l="l" t="t" r="r" b="b"/>
              <a:pathLst>
                <a:path w="5354" h="9172" extrusionOk="0">
                  <a:moveTo>
                    <a:pt x="2194" y="352"/>
                  </a:moveTo>
                  <a:lnTo>
                    <a:pt x="2633" y="484"/>
                  </a:lnTo>
                  <a:lnTo>
                    <a:pt x="4520" y="3994"/>
                  </a:lnTo>
                  <a:lnTo>
                    <a:pt x="5003" y="5003"/>
                  </a:lnTo>
                  <a:lnTo>
                    <a:pt x="4871" y="7153"/>
                  </a:lnTo>
                  <a:lnTo>
                    <a:pt x="4608" y="8163"/>
                  </a:lnTo>
                  <a:lnTo>
                    <a:pt x="4257" y="8557"/>
                  </a:lnTo>
                  <a:lnTo>
                    <a:pt x="3467" y="8821"/>
                  </a:lnTo>
                  <a:lnTo>
                    <a:pt x="2897" y="8426"/>
                  </a:lnTo>
                  <a:lnTo>
                    <a:pt x="1317" y="6451"/>
                  </a:lnTo>
                  <a:lnTo>
                    <a:pt x="483" y="4696"/>
                  </a:lnTo>
                  <a:lnTo>
                    <a:pt x="351" y="3862"/>
                  </a:lnTo>
                  <a:lnTo>
                    <a:pt x="395" y="2765"/>
                  </a:lnTo>
                  <a:lnTo>
                    <a:pt x="790" y="1800"/>
                  </a:lnTo>
                  <a:lnTo>
                    <a:pt x="1624" y="659"/>
                  </a:lnTo>
                  <a:lnTo>
                    <a:pt x="2194" y="352"/>
                  </a:lnTo>
                  <a:close/>
                  <a:moveTo>
                    <a:pt x="2063" y="1"/>
                  </a:moveTo>
                  <a:lnTo>
                    <a:pt x="1448" y="352"/>
                  </a:lnTo>
                  <a:lnTo>
                    <a:pt x="1361" y="440"/>
                  </a:lnTo>
                  <a:lnTo>
                    <a:pt x="483" y="1624"/>
                  </a:lnTo>
                  <a:lnTo>
                    <a:pt x="483" y="1668"/>
                  </a:lnTo>
                  <a:lnTo>
                    <a:pt x="88" y="2678"/>
                  </a:lnTo>
                  <a:lnTo>
                    <a:pt x="44" y="2721"/>
                  </a:lnTo>
                  <a:lnTo>
                    <a:pt x="0" y="3862"/>
                  </a:lnTo>
                  <a:lnTo>
                    <a:pt x="0" y="3906"/>
                  </a:lnTo>
                  <a:lnTo>
                    <a:pt x="176" y="4784"/>
                  </a:lnTo>
                  <a:lnTo>
                    <a:pt x="176" y="4828"/>
                  </a:lnTo>
                  <a:lnTo>
                    <a:pt x="1010" y="6583"/>
                  </a:lnTo>
                  <a:lnTo>
                    <a:pt x="1054" y="6627"/>
                  </a:lnTo>
                  <a:lnTo>
                    <a:pt x="2633" y="8689"/>
                  </a:lnTo>
                  <a:lnTo>
                    <a:pt x="2677" y="8733"/>
                  </a:lnTo>
                  <a:lnTo>
                    <a:pt x="3335" y="9128"/>
                  </a:lnTo>
                  <a:lnTo>
                    <a:pt x="3467" y="9172"/>
                  </a:lnTo>
                  <a:lnTo>
                    <a:pt x="3511" y="9172"/>
                  </a:lnTo>
                  <a:lnTo>
                    <a:pt x="4432" y="8865"/>
                  </a:lnTo>
                  <a:lnTo>
                    <a:pt x="4520" y="8821"/>
                  </a:lnTo>
                  <a:lnTo>
                    <a:pt x="4915" y="8338"/>
                  </a:lnTo>
                  <a:lnTo>
                    <a:pt x="4959" y="8250"/>
                  </a:lnTo>
                  <a:lnTo>
                    <a:pt x="5222" y="7241"/>
                  </a:lnTo>
                  <a:lnTo>
                    <a:pt x="5222" y="7197"/>
                  </a:lnTo>
                  <a:lnTo>
                    <a:pt x="5354" y="5003"/>
                  </a:lnTo>
                  <a:lnTo>
                    <a:pt x="5354" y="4915"/>
                  </a:lnTo>
                  <a:lnTo>
                    <a:pt x="4871" y="3862"/>
                  </a:lnTo>
                  <a:lnTo>
                    <a:pt x="2897" y="264"/>
                  </a:lnTo>
                  <a:lnTo>
                    <a:pt x="2853" y="176"/>
                  </a:lnTo>
                  <a:lnTo>
                    <a:pt x="2809" y="176"/>
                  </a:lnTo>
                  <a:lnTo>
                    <a:pt x="21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3671775" y="2997350"/>
              <a:ext cx="187600" cy="399350"/>
            </a:xfrm>
            <a:custGeom>
              <a:avLst/>
              <a:gdLst/>
              <a:ahLst/>
              <a:cxnLst/>
              <a:rect l="l" t="t" r="r" b="b"/>
              <a:pathLst>
                <a:path w="7504" h="15974" extrusionOk="0">
                  <a:moveTo>
                    <a:pt x="1843" y="1"/>
                  </a:moveTo>
                  <a:lnTo>
                    <a:pt x="1755" y="45"/>
                  </a:lnTo>
                  <a:lnTo>
                    <a:pt x="790" y="615"/>
                  </a:lnTo>
                  <a:lnTo>
                    <a:pt x="746" y="703"/>
                  </a:lnTo>
                  <a:lnTo>
                    <a:pt x="176" y="1712"/>
                  </a:lnTo>
                  <a:lnTo>
                    <a:pt x="176" y="1756"/>
                  </a:lnTo>
                  <a:lnTo>
                    <a:pt x="0" y="2941"/>
                  </a:lnTo>
                  <a:lnTo>
                    <a:pt x="0" y="2985"/>
                  </a:lnTo>
                  <a:lnTo>
                    <a:pt x="351" y="5530"/>
                  </a:lnTo>
                  <a:lnTo>
                    <a:pt x="395" y="5617"/>
                  </a:lnTo>
                  <a:lnTo>
                    <a:pt x="1185" y="6890"/>
                  </a:lnTo>
                  <a:lnTo>
                    <a:pt x="1229" y="6890"/>
                  </a:lnTo>
                  <a:lnTo>
                    <a:pt x="4783" y="10751"/>
                  </a:lnTo>
                  <a:lnTo>
                    <a:pt x="4432" y="11848"/>
                  </a:lnTo>
                  <a:lnTo>
                    <a:pt x="4169" y="12726"/>
                  </a:lnTo>
                  <a:lnTo>
                    <a:pt x="3467" y="13516"/>
                  </a:lnTo>
                  <a:lnTo>
                    <a:pt x="2150" y="14920"/>
                  </a:lnTo>
                  <a:lnTo>
                    <a:pt x="1009" y="15622"/>
                  </a:lnTo>
                  <a:lnTo>
                    <a:pt x="922" y="15666"/>
                  </a:lnTo>
                  <a:lnTo>
                    <a:pt x="922" y="15754"/>
                  </a:lnTo>
                  <a:lnTo>
                    <a:pt x="922" y="15798"/>
                  </a:lnTo>
                  <a:lnTo>
                    <a:pt x="922" y="15885"/>
                  </a:lnTo>
                  <a:lnTo>
                    <a:pt x="1009" y="15929"/>
                  </a:lnTo>
                  <a:lnTo>
                    <a:pt x="1097" y="15973"/>
                  </a:lnTo>
                  <a:lnTo>
                    <a:pt x="1185" y="15929"/>
                  </a:lnTo>
                  <a:lnTo>
                    <a:pt x="2370" y="15227"/>
                  </a:lnTo>
                  <a:lnTo>
                    <a:pt x="2413" y="15183"/>
                  </a:lnTo>
                  <a:lnTo>
                    <a:pt x="3598" y="13911"/>
                  </a:lnTo>
                  <a:lnTo>
                    <a:pt x="4213" y="13209"/>
                  </a:lnTo>
                  <a:lnTo>
                    <a:pt x="4432" y="12902"/>
                  </a:lnTo>
                  <a:lnTo>
                    <a:pt x="4476" y="12770"/>
                  </a:lnTo>
                  <a:lnTo>
                    <a:pt x="4739" y="11980"/>
                  </a:lnTo>
                  <a:lnTo>
                    <a:pt x="5178" y="10795"/>
                  </a:lnTo>
                  <a:lnTo>
                    <a:pt x="5178" y="10664"/>
                  </a:lnTo>
                  <a:lnTo>
                    <a:pt x="5134" y="10576"/>
                  </a:lnTo>
                  <a:lnTo>
                    <a:pt x="1492" y="6671"/>
                  </a:lnTo>
                  <a:lnTo>
                    <a:pt x="702" y="5442"/>
                  </a:lnTo>
                  <a:lnTo>
                    <a:pt x="351" y="2941"/>
                  </a:lnTo>
                  <a:lnTo>
                    <a:pt x="527" y="1844"/>
                  </a:lnTo>
                  <a:lnTo>
                    <a:pt x="1009" y="878"/>
                  </a:lnTo>
                  <a:lnTo>
                    <a:pt x="1887" y="352"/>
                  </a:lnTo>
                  <a:lnTo>
                    <a:pt x="2150" y="352"/>
                  </a:lnTo>
                  <a:lnTo>
                    <a:pt x="3642" y="1449"/>
                  </a:lnTo>
                  <a:lnTo>
                    <a:pt x="5485" y="3380"/>
                  </a:lnTo>
                  <a:lnTo>
                    <a:pt x="7021" y="5837"/>
                  </a:lnTo>
                  <a:lnTo>
                    <a:pt x="7153" y="9040"/>
                  </a:lnTo>
                  <a:lnTo>
                    <a:pt x="7196" y="9128"/>
                  </a:lnTo>
                  <a:lnTo>
                    <a:pt x="7240" y="9172"/>
                  </a:lnTo>
                  <a:lnTo>
                    <a:pt x="7284" y="9216"/>
                  </a:lnTo>
                  <a:lnTo>
                    <a:pt x="7416" y="9216"/>
                  </a:lnTo>
                  <a:lnTo>
                    <a:pt x="7460" y="9172"/>
                  </a:lnTo>
                  <a:lnTo>
                    <a:pt x="7504" y="9084"/>
                  </a:lnTo>
                  <a:lnTo>
                    <a:pt x="7504" y="9040"/>
                  </a:lnTo>
                  <a:lnTo>
                    <a:pt x="7372" y="5749"/>
                  </a:lnTo>
                  <a:lnTo>
                    <a:pt x="7328" y="5661"/>
                  </a:lnTo>
                  <a:lnTo>
                    <a:pt x="5748" y="3160"/>
                  </a:lnTo>
                  <a:lnTo>
                    <a:pt x="5748" y="3116"/>
                  </a:lnTo>
                  <a:lnTo>
                    <a:pt x="3905" y="1186"/>
                  </a:lnTo>
                  <a:lnTo>
                    <a:pt x="3862" y="1186"/>
                  </a:lnTo>
                  <a:lnTo>
                    <a:pt x="2326" y="45"/>
                  </a:lnTo>
                  <a:lnTo>
                    <a:pt x="2238" y="45"/>
                  </a:lnTo>
                  <a:lnTo>
                    <a:pt x="184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3577425" y="2967725"/>
              <a:ext cx="311575" cy="471750"/>
            </a:xfrm>
            <a:custGeom>
              <a:avLst/>
              <a:gdLst/>
              <a:ahLst/>
              <a:cxnLst/>
              <a:rect l="l" t="t" r="r" b="b"/>
              <a:pathLst>
                <a:path w="12463" h="18870" extrusionOk="0">
                  <a:moveTo>
                    <a:pt x="5529" y="1"/>
                  </a:moveTo>
                  <a:lnTo>
                    <a:pt x="4257" y="791"/>
                  </a:lnTo>
                  <a:lnTo>
                    <a:pt x="4213" y="835"/>
                  </a:lnTo>
                  <a:lnTo>
                    <a:pt x="3730" y="1449"/>
                  </a:lnTo>
                  <a:lnTo>
                    <a:pt x="3730" y="1493"/>
                  </a:lnTo>
                  <a:lnTo>
                    <a:pt x="3204" y="3248"/>
                  </a:lnTo>
                  <a:lnTo>
                    <a:pt x="3160" y="3292"/>
                  </a:lnTo>
                  <a:lnTo>
                    <a:pt x="3204" y="4696"/>
                  </a:lnTo>
                  <a:lnTo>
                    <a:pt x="3247" y="4740"/>
                  </a:lnTo>
                  <a:lnTo>
                    <a:pt x="4037" y="7592"/>
                  </a:lnTo>
                  <a:lnTo>
                    <a:pt x="4081" y="7636"/>
                  </a:lnTo>
                  <a:lnTo>
                    <a:pt x="6056" y="10225"/>
                  </a:lnTo>
                  <a:lnTo>
                    <a:pt x="6582" y="11498"/>
                  </a:lnTo>
                  <a:lnTo>
                    <a:pt x="6539" y="12156"/>
                  </a:lnTo>
                  <a:lnTo>
                    <a:pt x="5661" y="14306"/>
                  </a:lnTo>
                  <a:lnTo>
                    <a:pt x="44" y="18518"/>
                  </a:lnTo>
                  <a:lnTo>
                    <a:pt x="0" y="18606"/>
                  </a:lnTo>
                  <a:lnTo>
                    <a:pt x="0" y="18650"/>
                  </a:lnTo>
                  <a:lnTo>
                    <a:pt x="0" y="18738"/>
                  </a:lnTo>
                  <a:lnTo>
                    <a:pt x="0" y="18782"/>
                  </a:lnTo>
                  <a:lnTo>
                    <a:pt x="88" y="18826"/>
                  </a:lnTo>
                  <a:lnTo>
                    <a:pt x="176" y="18870"/>
                  </a:lnTo>
                  <a:lnTo>
                    <a:pt x="264" y="18826"/>
                  </a:lnTo>
                  <a:lnTo>
                    <a:pt x="5924" y="14569"/>
                  </a:lnTo>
                  <a:lnTo>
                    <a:pt x="5968" y="14481"/>
                  </a:lnTo>
                  <a:lnTo>
                    <a:pt x="6890" y="12244"/>
                  </a:lnTo>
                  <a:lnTo>
                    <a:pt x="6890" y="12200"/>
                  </a:lnTo>
                  <a:lnTo>
                    <a:pt x="6933" y="11498"/>
                  </a:lnTo>
                  <a:lnTo>
                    <a:pt x="6890" y="11410"/>
                  </a:lnTo>
                  <a:lnTo>
                    <a:pt x="6407" y="10093"/>
                  </a:lnTo>
                  <a:lnTo>
                    <a:pt x="6363" y="10050"/>
                  </a:lnTo>
                  <a:lnTo>
                    <a:pt x="4388" y="7461"/>
                  </a:lnTo>
                  <a:lnTo>
                    <a:pt x="3555" y="4696"/>
                  </a:lnTo>
                  <a:lnTo>
                    <a:pt x="3511" y="3336"/>
                  </a:lnTo>
                  <a:lnTo>
                    <a:pt x="4037" y="1625"/>
                  </a:lnTo>
                  <a:lnTo>
                    <a:pt x="4476" y="1098"/>
                  </a:lnTo>
                  <a:lnTo>
                    <a:pt x="5617" y="352"/>
                  </a:lnTo>
                  <a:lnTo>
                    <a:pt x="9391" y="2678"/>
                  </a:lnTo>
                  <a:lnTo>
                    <a:pt x="11848" y="5925"/>
                  </a:lnTo>
                  <a:lnTo>
                    <a:pt x="12111" y="7724"/>
                  </a:lnTo>
                  <a:lnTo>
                    <a:pt x="12024" y="10620"/>
                  </a:lnTo>
                  <a:lnTo>
                    <a:pt x="12024" y="10708"/>
                  </a:lnTo>
                  <a:lnTo>
                    <a:pt x="12067" y="10752"/>
                  </a:lnTo>
                  <a:lnTo>
                    <a:pt x="12111" y="10796"/>
                  </a:lnTo>
                  <a:lnTo>
                    <a:pt x="12199" y="10796"/>
                  </a:lnTo>
                  <a:lnTo>
                    <a:pt x="12331" y="10752"/>
                  </a:lnTo>
                  <a:lnTo>
                    <a:pt x="12331" y="10708"/>
                  </a:lnTo>
                  <a:lnTo>
                    <a:pt x="12375" y="10620"/>
                  </a:lnTo>
                  <a:lnTo>
                    <a:pt x="12462" y="7724"/>
                  </a:lnTo>
                  <a:lnTo>
                    <a:pt x="12199" y="5837"/>
                  </a:lnTo>
                  <a:lnTo>
                    <a:pt x="12155" y="5749"/>
                  </a:lnTo>
                  <a:lnTo>
                    <a:pt x="9654" y="2458"/>
                  </a:lnTo>
                  <a:lnTo>
                    <a:pt x="9610" y="2414"/>
                  </a:lnTo>
                  <a:lnTo>
                    <a:pt x="57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3642150" y="2927150"/>
              <a:ext cx="329125" cy="352150"/>
            </a:xfrm>
            <a:custGeom>
              <a:avLst/>
              <a:gdLst/>
              <a:ahLst/>
              <a:cxnLst/>
              <a:rect l="l" t="t" r="r" b="b"/>
              <a:pathLst>
                <a:path w="13165" h="14086" extrusionOk="0">
                  <a:moveTo>
                    <a:pt x="5836" y="0"/>
                  </a:moveTo>
                  <a:lnTo>
                    <a:pt x="4257" y="176"/>
                  </a:lnTo>
                  <a:lnTo>
                    <a:pt x="3555" y="351"/>
                  </a:lnTo>
                  <a:lnTo>
                    <a:pt x="2940" y="527"/>
                  </a:lnTo>
                  <a:lnTo>
                    <a:pt x="2414" y="702"/>
                  </a:lnTo>
                  <a:lnTo>
                    <a:pt x="1931" y="922"/>
                  </a:lnTo>
                  <a:lnTo>
                    <a:pt x="1536" y="1185"/>
                  </a:lnTo>
                  <a:lnTo>
                    <a:pt x="1185" y="1492"/>
                  </a:lnTo>
                  <a:lnTo>
                    <a:pt x="878" y="1799"/>
                  </a:lnTo>
                  <a:lnTo>
                    <a:pt x="615" y="2151"/>
                  </a:lnTo>
                  <a:lnTo>
                    <a:pt x="439" y="2545"/>
                  </a:lnTo>
                  <a:lnTo>
                    <a:pt x="264" y="2984"/>
                  </a:lnTo>
                  <a:lnTo>
                    <a:pt x="132" y="3423"/>
                  </a:lnTo>
                  <a:lnTo>
                    <a:pt x="88" y="3950"/>
                  </a:lnTo>
                  <a:lnTo>
                    <a:pt x="0" y="4520"/>
                  </a:lnTo>
                  <a:lnTo>
                    <a:pt x="0" y="5091"/>
                  </a:lnTo>
                  <a:lnTo>
                    <a:pt x="0" y="6451"/>
                  </a:lnTo>
                  <a:lnTo>
                    <a:pt x="0" y="6495"/>
                  </a:lnTo>
                  <a:lnTo>
                    <a:pt x="702" y="8996"/>
                  </a:lnTo>
                  <a:lnTo>
                    <a:pt x="746" y="9084"/>
                  </a:lnTo>
                  <a:lnTo>
                    <a:pt x="2896" y="12155"/>
                  </a:lnTo>
                  <a:lnTo>
                    <a:pt x="2984" y="12989"/>
                  </a:lnTo>
                  <a:lnTo>
                    <a:pt x="2677" y="13603"/>
                  </a:lnTo>
                  <a:lnTo>
                    <a:pt x="2370" y="13779"/>
                  </a:lnTo>
                  <a:lnTo>
                    <a:pt x="2326" y="13823"/>
                  </a:lnTo>
                  <a:lnTo>
                    <a:pt x="2282" y="13867"/>
                  </a:lnTo>
                  <a:lnTo>
                    <a:pt x="2282" y="13954"/>
                  </a:lnTo>
                  <a:lnTo>
                    <a:pt x="2282" y="13998"/>
                  </a:lnTo>
                  <a:lnTo>
                    <a:pt x="2326" y="14086"/>
                  </a:lnTo>
                  <a:lnTo>
                    <a:pt x="2501" y="14086"/>
                  </a:lnTo>
                  <a:lnTo>
                    <a:pt x="2896" y="13910"/>
                  </a:lnTo>
                  <a:lnTo>
                    <a:pt x="2940" y="13823"/>
                  </a:lnTo>
                  <a:lnTo>
                    <a:pt x="3335" y="13077"/>
                  </a:lnTo>
                  <a:lnTo>
                    <a:pt x="3335" y="12989"/>
                  </a:lnTo>
                  <a:lnTo>
                    <a:pt x="3247" y="12067"/>
                  </a:lnTo>
                  <a:lnTo>
                    <a:pt x="3204" y="11980"/>
                  </a:lnTo>
                  <a:lnTo>
                    <a:pt x="1053" y="8908"/>
                  </a:lnTo>
                  <a:lnTo>
                    <a:pt x="351" y="6407"/>
                  </a:lnTo>
                  <a:lnTo>
                    <a:pt x="351" y="5178"/>
                  </a:lnTo>
                  <a:lnTo>
                    <a:pt x="351" y="4608"/>
                  </a:lnTo>
                  <a:lnTo>
                    <a:pt x="395" y="4081"/>
                  </a:lnTo>
                  <a:lnTo>
                    <a:pt x="439" y="3599"/>
                  </a:lnTo>
                  <a:lnTo>
                    <a:pt x="571" y="3160"/>
                  </a:lnTo>
                  <a:lnTo>
                    <a:pt x="702" y="2765"/>
                  </a:lnTo>
                  <a:lnTo>
                    <a:pt x="878" y="2414"/>
                  </a:lnTo>
                  <a:lnTo>
                    <a:pt x="1097" y="2063"/>
                  </a:lnTo>
                  <a:lnTo>
                    <a:pt x="1361" y="1756"/>
                  </a:lnTo>
                  <a:lnTo>
                    <a:pt x="1712" y="1492"/>
                  </a:lnTo>
                  <a:lnTo>
                    <a:pt x="2063" y="1273"/>
                  </a:lnTo>
                  <a:lnTo>
                    <a:pt x="2545" y="1054"/>
                  </a:lnTo>
                  <a:lnTo>
                    <a:pt x="3028" y="834"/>
                  </a:lnTo>
                  <a:lnTo>
                    <a:pt x="3642" y="702"/>
                  </a:lnTo>
                  <a:lnTo>
                    <a:pt x="4301" y="527"/>
                  </a:lnTo>
                  <a:lnTo>
                    <a:pt x="5836" y="351"/>
                  </a:lnTo>
                  <a:lnTo>
                    <a:pt x="6890" y="659"/>
                  </a:lnTo>
                  <a:lnTo>
                    <a:pt x="7855" y="1580"/>
                  </a:lnTo>
                  <a:lnTo>
                    <a:pt x="7899" y="1580"/>
                  </a:lnTo>
                  <a:lnTo>
                    <a:pt x="11102" y="3335"/>
                  </a:lnTo>
                  <a:lnTo>
                    <a:pt x="12901" y="4388"/>
                  </a:lnTo>
                  <a:lnTo>
                    <a:pt x="12989" y="4432"/>
                  </a:lnTo>
                  <a:lnTo>
                    <a:pt x="13033" y="4388"/>
                  </a:lnTo>
                  <a:lnTo>
                    <a:pt x="13077" y="4388"/>
                  </a:lnTo>
                  <a:lnTo>
                    <a:pt x="13164" y="4345"/>
                  </a:lnTo>
                  <a:lnTo>
                    <a:pt x="13164" y="4257"/>
                  </a:lnTo>
                  <a:lnTo>
                    <a:pt x="13164" y="4213"/>
                  </a:lnTo>
                  <a:lnTo>
                    <a:pt x="13121" y="4125"/>
                  </a:lnTo>
                  <a:lnTo>
                    <a:pt x="13077" y="4081"/>
                  </a:lnTo>
                  <a:lnTo>
                    <a:pt x="11278" y="3028"/>
                  </a:lnTo>
                  <a:lnTo>
                    <a:pt x="8074" y="1317"/>
                  </a:lnTo>
                  <a:lnTo>
                    <a:pt x="7109" y="395"/>
                  </a:lnTo>
                  <a:lnTo>
                    <a:pt x="7065" y="351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3625700" y="2886550"/>
              <a:ext cx="275375" cy="360950"/>
            </a:xfrm>
            <a:custGeom>
              <a:avLst/>
              <a:gdLst/>
              <a:ahLst/>
              <a:cxnLst/>
              <a:rect l="l" t="t" r="r" b="b"/>
              <a:pathLst>
                <a:path w="11015" h="14438" extrusionOk="0">
                  <a:moveTo>
                    <a:pt x="7767" y="1"/>
                  </a:moveTo>
                  <a:lnTo>
                    <a:pt x="4783" y="835"/>
                  </a:lnTo>
                  <a:lnTo>
                    <a:pt x="1360" y="1975"/>
                  </a:lnTo>
                  <a:lnTo>
                    <a:pt x="1273" y="2019"/>
                  </a:lnTo>
                  <a:lnTo>
                    <a:pt x="878" y="2458"/>
                  </a:lnTo>
                  <a:lnTo>
                    <a:pt x="878" y="2502"/>
                  </a:lnTo>
                  <a:lnTo>
                    <a:pt x="527" y="3248"/>
                  </a:lnTo>
                  <a:lnTo>
                    <a:pt x="527" y="3292"/>
                  </a:lnTo>
                  <a:lnTo>
                    <a:pt x="44" y="5925"/>
                  </a:lnTo>
                  <a:lnTo>
                    <a:pt x="0" y="5969"/>
                  </a:lnTo>
                  <a:lnTo>
                    <a:pt x="44" y="8250"/>
                  </a:lnTo>
                  <a:lnTo>
                    <a:pt x="88" y="8294"/>
                  </a:lnTo>
                  <a:lnTo>
                    <a:pt x="878" y="10795"/>
                  </a:lnTo>
                  <a:lnTo>
                    <a:pt x="878" y="10839"/>
                  </a:lnTo>
                  <a:lnTo>
                    <a:pt x="2721" y="13648"/>
                  </a:lnTo>
                  <a:lnTo>
                    <a:pt x="2721" y="13911"/>
                  </a:lnTo>
                  <a:lnTo>
                    <a:pt x="2457" y="14130"/>
                  </a:lnTo>
                  <a:lnTo>
                    <a:pt x="2414" y="14174"/>
                  </a:lnTo>
                  <a:lnTo>
                    <a:pt x="2370" y="14262"/>
                  </a:lnTo>
                  <a:lnTo>
                    <a:pt x="2414" y="14306"/>
                  </a:lnTo>
                  <a:lnTo>
                    <a:pt x="2414" y="14394"/>
                  </a:lnTo>
                  <a:lnTo>
                    <a:pt x="2501" y="14437"/>
                  </a:lnTo>
                  <a:lnTo>
                    <a:pt x="2545" y="14437"/>
                  </a:lnTo>
                  <a:lnTo>
                    <a:pt x="2677" y="14394"/>
                  </a:lnTo>
                  <a:lnTo>
                    <a:pt x="2984" y="14130"/>
                  </a:lnTo>
                  <a:lnTo>
                    <a:pt x="3028" y="14086"/>
                  </a:lnTo>
                  <a:lnTo>
                    <a:pt x="3028" y="14043"/>
                  </a:lnTo>
                  <a:lnTo>
                    <a:pt x="3072" y="13604"/>
                  </a:lnTo>
                  <a:lnTo>
                    <a:pt x="3072" y="13516"/>
                  </a:lnTo>
                  <a:lnTo>
                    <a:pt x="1185" y="10664"/>
                  </a:lnTo>
                  <a:lnTo>
                    <a:pt x="395" y="8206"/>
                  </a:lnTo>
                  <a:lnTo>
                    <a:pt x="351" y="5969"/>
                  </a:lnTo>
                  <a:lnTo>
                    <a:pt x="834" y="3380"/>
                  </a:lnTo>
                  <a:lnTo>
                    <a:pt x="1185" y="2678"/>
                  </a:lnTo>
                  <a:lnTo>
                    <a:pt x="1492" y="2326"/>
                  </a:lnTo>
                  <a:lnTo>
                    <a:pt x="4915" y="1142"/>
                  </a:lnTo>
                  <a:lnTo>
                    <a:pt x="7811" y="352"/>
                  </a:lnTo>
                  <a:lnTo>
                    <a:pt x="10751" y="1317"/>
                  </a:lnTo>
                  <a:lnTo>
                    <a:pt x="10839" y="1361"/>
                  </a:lnTo>
                  <a:lnTo>
                    <a:pt x="10882" y="1317"/>
                  </a:lnTo>
                  <a:lnTo>
                    <a:pt x="10970" y="1273"/>
                  </a:lnTo>
                  <a:lnTo>
                    <a:pt x="10970" y="1229"/>
                  </a:lnTo>
                  <a:lnTo>
                    <a:pt x="11014" y="1142"/>
                  </a:lnTo>
                  <a:lnTo>
                    <a:pt x="10970" y="1098"/>
                  </a:lnTo>
                  <a:lnTo>
                    <a:pt x="10926" y="1054"/>
                  </a:lnTo>
                  <a:lnTo>
                    <a:pt x="10882" y="1010"/>
                  </a:lnTo>
                  <a:lnTo>
                    <a:pt x="785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3703575" y="3053300"/>
              <a:ext cx="118500" cy="174450"/>
            </a:xfrm>
            <a:custGeom>
              <a:avLst/>
              <a:gdLst/>
              <a:ahLst/>
              <a:cxnLst/>
              <a:rect l="l" t="t" r="r" b="b"/>
              <a:pathLst>
                <a:path w="4740" h="6978" extrusionOk="0">
                  <a:moveTo>
                    <a:pt x="966" y="352"/>
                  </a:moveTo>
                  <a:lnTo>
                    <a:pt x="1624" y="527"/>
                  </a:lnTo>
                  <a:lnTo>
                    <a:pt x="2765" y="1405"/>
                  </a:lnTo>
                  <a:lnTo>
                    <a:pt x="3950" y="2897"/>
                  </a:lnTo>
                  <a:lnTo>
                    <a:pt x="4389" y="4564"/>
                  </a:lnTo>
                  <a:lnTo>
                    <a:pt x="3906" y="6276"/>
                  </a:lnTo>
                  <a:lnTo>
                    <a:pt x="3818" y="6495"/>
                  </a:lnTo>
                  <a:lnTo>
                    <a:pt x="878" y="3511"/>
                  </a:lnTo>
                  <a:lnTo>
                    <a:pt x="483" y="2897"/>
                  </a:lnTo>
                  <a:lnTo>
                    <a:pt x="352" y="834"/>
                  </a:lnTo>
                  <a:lnTo>
                    <a:pt x="966" y="352"/>
                  </a:lnTo>
                  <a:close/>
                  <a:moveTo>
                    <a:pt x="878" y="1"/>
                  </a:moveTo>
                  <a:lnTo>
                    <a:pt x="790" y="45"/>
                  </a:lnTo>
                  <a:lnTo>
                    <a:pt x="88" y="615"/>
                  </a:lnTo>
                  <a:lnTo>
                    <a:pt x="1" y="659"/>
                  </a:lnTo>
                  <a:lnTo>
                    <a:pt x="1" y="747"/>
                  </a:lnTo>
                  <a:lnTo>
                    <a:pt x="132" y="2985"/>
                  </a:lnTo>
                  <a:lnTo>
                    <a:pt x="132" y="3072"/>
                  </a:lnTo>
                  <a:lnTo>
                    <a:pt x="571" y="3730"/>
                  </a:lnTo>
                  <a:lnTo>
                    <a:pt x="615" y="3774"/>
                  </a:lnTo>
                  <a:lnTo>
                    <a:pt x="3774" y="6934"/>
                  </a:lnTo>
                  <a:lnTo>
                    <a:pt x="3818" y="6978"/>
                  </a:lnTo>
                  <a:lnTo>
                    <a:pt x="3994" y="6978"/>
                  </a:lnTo>
                  <a:lnTo>
                    <a:pt x="4038" y="6890"/>
                  </a:lnTo>
                  <a:lnTo>
                    <a:pt x="4257" y="6407"/>
                  </a:lnTo>
                  <a:lnTo>
                    <a:pt x="4257" y="6363"/>
                  </a:lnTo>
                  <a:lnTo>
                    <a:pt x="4740" y="4608"/>
                  </a:lnTo>
                  <a:lnTo>
                    <a:pt x="4740" y="4520"/>
                  </a:lnTo>
                  <a:lnTo>
                    <a:pt x="4301" y="2765"/>
                  </a:lnTo>
                  <a:lnTo>
                    <a:pt x="4257" y="2677"/>
                  </a:lnTo>
                  <a:lnTo>
                    <a:pt x="3028" y="1185"/>
                  </a:lnTo>
                  <a:lnTo>
                    <a:pt x="2984" y="1142"/>
                  </a:lnTo>
                  <a:lnTo>
                    <a:pt x="1800" y="220"/>
                  </a:lnTo>
                  <a:lnTo>
                    <a:pt x="1756" y="176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1"/>
            <p:cNvSpPr/>
            <p:nvPr/>
          </p:nvSpPr>
          <p:spPr>
            <a:xfrm>
              <a:off x="3689325" y="3025875"/>
              <a:ext cx="149200" cy="218325"/>
            </a:xfrm>
            <a:custGeom>
              <a:avLst/>
              <a:gdLst/>
              <a:ahLst/>
              <a:cxnLst/>
              <a:rect l="l" t="t" r="r" b="b"/>
              <a:pathLst>
                <a:path w="5968" h="8733" extrusionOk="0">
                  <a:moveTo>
                    <a:pt x="1360" y="396"/>
                  </a:moveTo>
                  <a:lnTo>
                    <a:pt x="1975" y="615"/>
                  </a:lnTo>
                  <a:lnTo>
                    <a:pt x="3949" y="2239"/>
                  </a:lnTo>
                  <a:lnTo>
                    <a:pt x="5134" y="3774"/>
                  </a:lnTo>
                  <a:lnTo>
                    <a:pt x="5441" y="4564"/>
                  </a:lnTo>
                  <a:lnTo>
                    <a:pt x="5617" y="5617"/>
                  </a:lnTo>
                  <a:lnTo>
                    <a:pt x="5441" y="6670"/>
                  </a:lnTo>
                  <a:lnTo>
                    <a:pt x="4871" y="7943"/>
                  </a:lnTo>
                  <a:lnTo>
                    <a:pt x="4388" y="8382"/>
                  </a:lnTo>
                  <a:lnTo>
                    <a:pt x="3949" y="8338"/>
                  </a:lnTo>
                  <a:lnTo>
                    <a:pt x="1317" y="5310"/>
                  </a:lnTo>
                  <a:lnTo>
                    <a:pt x="658" y="4389"/>
                  </a:lnTo>
                  <a:lnTo>
                    <a:pt x="351" y="2282"/>
                  </a:lnTo>
                  <a:lnTo>
                    <a:pt x="395" y="1273"/>
                  </a:lnTo>
                  <a:lnTo>
                    <a:pt x="614" y="790"/>
                  </a:lnTo>
                  <a:lnTo>
                    <a:pt x="1360" y="396"/>
                  </a:lnTo>
                  <a:close/>
                  <a:moveTo>
                    <a:pt x="1317" y="1"/>
                  </a:moveTo>
                  <a:lnTo>
                    <a:pt x="1273" y="45"/>
                  </a:lnTo>
                  <a:lnTo>
                    <a:pt x="395" y="527"/>
                  </a:lnTo>
                  <a:lnTo>
                    <a:pt x="351" y="615"/>
                  </a:lnTo>
                  <a:lnTo>
                    <a:pt x="44" y="1142"/>
                  </a:lnTo>
                  <a:lnTo>
                    <a:pt x="44" y="1229"/>
                  </a:lnTo>
                  <a:lnTo>
                    <a:pt x="0" y="2282"/>
                  </a:lnTo>
                  <a:lnTo>
                    <a:pt x="0" y="2326"/>
                  </a:lnTo>
                  <a:lnTo>
                    <a:pt x="307" y="4520"/>
                  </a:lnTo>
                  <a:lnTo>
                    <a:pt x="351" y="4564"/>
                  </a:lnTo>
                  <a:lnTo>
                    <a:pt x="1053" y="5530"/>
                  </a:lnTo>
                  <a:lnTo>
                    <a:pt x="3730" y="8645"/>
                  </a:lnTo>
                  <a:lnTo>
                    <a:pt x="3774" y="8689"/>
                  </a:lnTo>
                  <a:lnTo>
                    <a:pt x="3818" y="8689"/>
                  </a:lnTo>
                  <a:lnTo>
                    <a:pt x="4432" y="8733"/>
                  </a:lnTo>
                  <a:lnTo>
                    <a:pt x="4476" y="8733"/>
                  </a:lnTo>
                  <a:lnTo>
                    <a:pt x="4564" y="8689"/>
                  </a:lnTo>
                  <a:lnTo>
                    <a:pt x="5134" y="8206"/>
                  </a:lnTo>
                  <a:lnTo>
                    <a:pt x="5178" y="8118"/>
                  </a:lnTo>
                  <a:lnTo>
                    <a:pt x="5792" y="6758"/>
                  </a:lnTo>
                  <a:lnTo>
                    <a:pt x="5792" y="6714"/>
                  </a:lnTo>
                  <a:lnTo>
                    <a:pt x="5968" y="5661"/>
                  </a:lnTo>
                  <a:lnTo>
                    <a:pt x="5968" y="5617"/>
                  </a:lnTo>
                  <a:lnTo>
                    <a:pt x="5792" y="4476"/>
                  </a:lnTo>
                  <a:lnTo>
                    <a:pt x="5792" y="4433"/>
                  </a:lnTo>
                  <a:lnTo>
                    <a:pt x="5441" y="3599"/>
                  </a:lnTo>
                  <a:lnTo>
                    <a:pt x="5397" y="3555"/>
                  </a:lnTo>
                  <a:lnTo>
                    <a:pt x="4213" y="2019"/>
                  </a:lnTo>
                  <a:lnTo>
                    <a:pt x="4213" y="1975"/>
                  </a:lnTo>
                  <a:lnTo>
                    <a:pt x="2194" y="352"/>
                  </a:lnTo>
                  <a:lnTo>
                    <a:pt x="2150" y="308"/>
                  </a:lnTo>
                  <a:lnTo>
                    <a:pt x="1404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1"/>
            <p:cNvSpPr/>
            <p:nvPr/>
          </p:nvSpPr>
          <p:spPr>
            <a:xfrm>
              <a:off x="3745275" y="2955675"/>
              <a:ext cx="168950" cy="217225"/>
            </a:xfrm>
            <a:custGeom>
              <a:avLst/>
              <a:gdLst/>
              <a:ahLst/>
              <a:cxnLst/>
              <a:rect l="l" t="t" r="r" b="b"/>
              <a:pathLst>
                <a:path w="6758" h="8689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360" y="878"/>
                  </a:lnTo>
                  <a:lnTo>
                    <a:pt x="3379" y="1799"/>
                  </a:lnTo>
                  <a:lnTo>
                    <a:pt x="6407" y="5266"/>
                  </a:lnTo>
                  <a:lnTo>
                    <a:pt x="6187" y="8469"/>
                  </a:lnTo>
                  <a:lnTo>
                    <a:pt x="6187" y="8557"/>
                  </a:lnTo>
                  <a:lnTo>
                    <a:pt x="6231" y="8601"/>
                  </a:lnTo>
                  <a:lnTo>
                    <a:pt x="6275" y="8645"/>
                  </a:lnTo>
                  <a:lnTo>
                    <a:pt x="6319" y="8689"/>
                  </a:lnTo>
                  <a:lnTo>
                    <a:pt x="6363" y="8689"/>
                  </a:lnTo>
                  <a:lnTo>
                    <a:pt x="6450" y="8645"/>
                  </a:lnTo>
                  <a:lnTo>
                    <a:pt x="6538" y="8513"/>
                  </a:lnTo>
                  <a:lnTo>
                    <a:pt x="6758" y="5222"/>
                  </a:lnTo>
                  <a:lnTo>
                    <a:pt x="6758" y="5134"/>
                  </a:lnTo>
                  <a:lnTo>
                    <a:pt x="6714" y="5090"/>
                  </a:lnTo>
                  <a:lnTo>
                    <a:pt x="3598" y="1536"/>
                  </a:lnTo>
                  <a:lnTo>
                    <a:pt x="3554" y="1492"/>
                  </a:lnTo>
                  <a:lnTo>
                    <a:pt x="1887" y="702"/>
                  </a:lnTo>
                  <a:lnTo>
                    <a:pt x="834" y="220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1"/>
            <p:cNvSpPr/>
            <p:nvPr/>
          </p:nvSpPr>
          <p:spPr>
            <a:xfrm>
              <a:off x="3838500" y="2980900"/>
              <a:ext cx="96575" cy="170050"/>
            </a:xfrm>
            <a:custGeom>
              <a:avLst/>
              <a:gdLst/>
              <a:ahLst/>
              <a:cxnLst/>
              <a:rect l="l" t="t" r="r" b="b"/>
              <a:pathLst>
                <a:path w="3863" h="6802" extrusionOk="0">
                  <a:moveTo>
                    <a:pt x="133" y="1"/>
                  </a:moveTo>
                  <a:lnTo>
                    <a:pt x="89" y="44"/>
                  </a:lnTo>
                  <a:lnTo>
                    <a:pt x="1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2239" y="2063"/>
                  </a:lnTo>
                  <a:lnTo>
                    <a:pt x="3511" y="4301"/>
                  </a:lnTo>
                  <a:lnTo>
                    <a:pt x="3248" y="6583"/>
                  </a:lnTo>
                  <a:lnTo>
                    <a:pt x="3248" y="6670"/>
                  </a:lnTo>
                  <a:lnTo>
                    <a:pt x="3292" y="6714"/>
                  </a:lnTo>
                  <a:lnTo>
                    <a:pt x="3336" y="6758"/>
                  </a:lnTo>
                  <a:lnTo>
                    <a:pt x="3380" y="6802"/>
                  </a:lnTo>
                  <a:lnTo>
                    <a:pt x="3424" y="6802"/>
                  </a:lnTo>
                  <a:lnTo>
                    <a:pt x="3511" y="6758"/>
                  </a:lnTo>
                  <a:lnTo>
                    <a:pt x="3599" y="6626"/>
                  </a:lnTo>
                  <a:lnTo>
                    <a:pt x="3862" y="4301"/>
                  </a:lnTo>
                  <a:lnTo>
                    <a:pt x="3862" y="4213"/>
                  </a:lnTo>
                  <a:lnTo>
                    <a:pt x="2546" y="1844"/>
                  </a:lnTo>
                  <a:lnTo>
                    <a:pt x="2502" y="1800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1"/>
            <p:cNvSpPr/>
            <p:nvPr/>
          </p:nvSpPr>
          <p:spPr>
            <a:xfrm>
              <a:off x="6159800" y="3992350"/>
              <a:ext cx="10975" cy="43900"/>
            </a:xfrm>
            <a:custGeom>
              <a:avLst/>
              <a:gdLst/>
              <a:ahLst/>
              <a:cxnLst/>
              <a:rect l="l" t="t" r="r" b="b"/>
              <a:pathLst>
                <a:path w="439" h="1756" extrusionOk="0">
                  <a:moveTo>
                    <a:pt x="307" y="0"/>
                  </a:moveTo>
                  <a:lnTo>
                    <a:pt x="220" y="44"/>
                  </a:lnTo>
                  <a:lnTo>
                    <a:pt x="176" y="44"/>
                  </a:lnTo>
                  <a:lnTo>
                    <a:pt x="132" y="132"/>
                  </a:lnTo>
                  <a:lnTo>
                    <a:pt x="88" y="176"/>
                  </a:lnTo>
                  <a:lnTo>
                    <a:pt x="0" y="1580"/>
                  </a:lnTo>
                  <a:lnTo>
                    <a:pt x="0" y="1668"/>
                  </a:lnTo>
                  <a:lnTo>
                    <a:pt x="44" y="1712"/>
                  </a:lnTo>
                  <a:lnTo>
                    <a:pt x="88" y="1755"/>
                  </a:lnTo>
                  <a:lnTo>
                    <a:pt x="176" y="1755"/>
                  </a:lnTo>
                  <a:lnTo>
                    <a:pt x="307" y="1712"/>
                  </a:lnTo>
                  <a:lnTo>
                    <a:pt x="351" y="1624"/>
                  </a:lnTo>
                  <a:lnTo>
                    <a:pt x="439" y="220"/>
                  </a:lnTo>
                  <a:lnTo>
                    <a:pt x="439" y="132"/>
                  </a:lnTo>
                  <a:lnTo>
                    <a:pt x="395" y="88"/>
                  </a:lnTo>
                  <a:lnTo>
                    <a:pt x="351" y="44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1"/>
            <p:cNvSpPr/>
            <p:nvPr/>
          </p:nvSpPr>
          <p:spPr>
            <a:xfrm>
              <a:off x="6108225" y="4190900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878" y="1"/>
                  </a:moveTo>
                  <a:lnTo>
                    <a:pt x="834" y="88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1"/>
                  </a:lnTo>
                  <a:lnTo>
                    <a:pt x="1" y="1405"/>
                  </a:lnTo>
                  <a:lnTo>
                    <a:pt x="45" y="1449"/>
                  </a:lnTo>
                  <a:lnTo>
                    <a:pt x="176" y="1492"/>
                  </a:lnTo>
                  <a:lnTo>
                    <a:pt x="264" y="1492"/>
                  </a:lnTo>
                  <a:lnTo>
                    <a:pt x="308" y="1405"/>
                  </a:lnTo>
                  <a:lnTo>
                    <a:pt x="1098" y="264"/>
                  </a:lnTo>
                  <a:lnTo>
                    <a:pt x="1142" y="220"/>
                  </a:lnTo>
                  <a:lnTo>
                    <a:pt x="1142" y="132"/>
                  </a:lnTo>
                  <a:lnTo>
                    <a:pt x="1098" y="88"/>
                  </a:lnTo>
                  <a:lnTo>
                    <a:pt x="1054" y="44"/>
                  </a:lnTo>
                  <a:lnTo>
                    <a:pt x="101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1"/>
            <p:cNvSpPr/>
            <p:nvPr/>
          </p:nvSpPr>
          <p:spPr>
            <a:xfrm>
              <a:off x="6367125" y="4108625"/>
              <a:ext cx="36225" cy="30750"/>
            </a:xfrm>
            <a:custGeom>
              <a:avLst/>
              <a:gdLst/>
              <a:ahLst/>
              <a:cxnLst/>
              <a:rect l="l" t="t" r="r" b="b"/>
              <a:pathLst>
                <a:path w="1449" h="1230" extrusionOk="0">
                  <a:moveTo>
                    <a:pt x="88" y="1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1185" y="1185"/>
                  </a:lnTo>
                  <a:lnTo>
                    <a:pt x="1273" y="1229"/>
                  </a:lnTo>
                  <a:lnTo>
                    <a:pt x="1361" y="1185"/>
                  </a:lnTo>
                  <a:lnTo>
                    <a:pt x="1405" y="1141"/>
                  </a:lnTo>
                  <a:lnTo>
                    <a:pt x="1449" y="1098"/>
                  </a:lnTo>
                  <a:lnTo>
                    <a:pt x="1449" y="1010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1"/>
            <p:cNvSpPr/>
            <p:nvPr/>
          </p:nvSpPr>
          <p:spPr>
            <a:xfrm>
              <a:off x="5861400" y="5099225"/>
              <a:ext cx="47200" cy="13175"/>
            </a:xfrm>
            <a:custGeom>
              <a:avLst/>
              <a:gdLst/>
              <a:ahLst/>
              <a:cxnLst/>
              <a:rect l="l" t="t" r="r" b="b"/>
              <a:pathLst>
                <a:path w="1888" h="527" extrusionOk="0">
                  <a:moveTo>
                    <a:pt x="1668" y="0"/>
                  </a:moveTo>
                  <a:lnTo>
                    <a:pt x="132" y="176"/>
                  </a:lnTo>
                  <a:lnTo>
                    <a:pt x="88" y="220"/>
                  </a:lnTo>
                  <a:lnTo>
                    <a:pt x="1" y="264"/>
                  </a:lnTo>
                  <a:lnTo>
                    <a:pt x="1" y="308"/>
                  </a:lnTo>
                  <a:lnTo>
                    <a:pt x="1" y="395"/>
                  </a:lnTo>
                  <a:lnTo>
                    <a:pt x="44" y="483"/>
                  </a:lnTo>
                  <a:lnTo>
                    <a:pt x="176" y="527"/>
                  </a:lnTo>
                  <a:lnTo>
                    <a:pt x="1712" y="351"/>
                  </a:lnTo>
                  <a:lnTo>
                    <a:pt x="1800" y="308"/>
                  </a:lnTo>
                  <a:lnTo>
                    <a:pt x="1844" y="264"/>
                  </a:lnTo>
                  <a:lnTo>
                    <a:pt x="1887" y="220"/>
                  </a:lnTo>
                  <a:lnTo>
                    <a:pt x="1887" y="132"/>
                  </a:lnTo>
                  <a:lnTo>
                    <a:pt x="1844" y="88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1"/>
            <p:cNvSpPr/>
            <p:nvPr/>
          </p:nvSpPr>
          <p:spPr>
            <a:xfrm>
              <a:off x="5808750" y="4503550"/>
              <a:ext cx="879825" cy="324725"/>
            </a:xfrm>
            <a:custGeom>
              <a:avLst/>
              <a:gdLst/>
              <a:ahLst/>
              <a:cxnLst/>
              <a:rect l="l" t="t" r="r" b="b"/>
              <a:pathLst>
                <a:path w="35193" h="12989" extrusionOk="0">
                  <a:moveTo>
                    <a:pt x="22336" y="0"/>
                  </a:moveTo>
                  <a:lnTo>
                    <a:pt x="21809" y="176"/>
                  </a:lnTo>
                  <a:lnTo>
                    <a:pt x="21765" y="220"/>
                  </a:lnTo>
                  <a:lnTo>
                    <a:pt x="20536" y="1273"/>
                  </a:lnTo>
                  <a:lnTo>
                    <a:pt x="19703" y="1931"/>
                  </a:lnTo>
                  <a:lnTo>
                    <a:pt x="19044" y="2458"/>
                  </a:lnTo>
                  <a:lnTo>
                    <a:pt x="17947" y="3423"/>
                  </a:lnTo>
                  <a:lnTo>
                    <a:pt x="17377" y="3906"/>
                  </a:lnTo>
                  <a:lnTo>
                    <a:pt x="16850" y="4301"/>
                  </a:lnTo>
                  <a:lnTo>
                    <a:pt x="16324" y="4652"/>
                  </a:lnTo>
                  <a:lnTo>
                    <a:pt x="15753" y="4959"/>
                  </a:lnTo>
                  <a:lnTo>
                    <a:pt x="15051" y="5222"/>
                  </a:lnTo>
                  <a:lnTo>
                    <a:pt x="14174" y="5485"/>
                  </a:lnTo>
                  <a:lnTo>
                    <a:pt x="13077" y="5705"/>
                  </a:lnTo>
                  <a:lnTo>
                    <a:pt x="11673" y="5968"/>
                  </a:lnTo>
                  <a:lnTo>
                    <a:pt x="11629" y="5968"/>
                  </a:lnTo>
                  <a:lnTo>
                    <a:pt x="10268" y="6626"/>
                  </a:lnTo>
                  <a:lnTo>
                    <a:pt x="10224" y="6626"/>
                  </a:lnTo>
                  <a:lnTo>
                    <a:pt x="9610" y="7241"/>
                  </a:lnTo>
                  <a:lnTo>
                    <a:pt x="9566" y="7285"/>
                  </a:lnTo>
                  <a:lnTo>
                    <a:pt x="8162" y="10093"/>
                  </a:lnTo>
                  <a:lnTo>
                    <a:pt x="7021" y="11541"/>
                  </a:lnTo>
                  <a:lnTo>
                    <a:pt x="5705" y="12506"/>
                  </a:lnTo>
                  <a:lnTo>
                    <a:pt x="5090" y="12638"/>
                  </a:lnTo>
                  <a:lnTo>
                    <a:pt x="3906" y="12506"/>
                  </a:lnTo>
                  <a:lnTo>
                    <a:pt x="1536" y="11804"/>
                  </a:lnTo>
                  <a:lnTo>
                    <a:pt x="264" y="11365"/>
                  </a:lnTo>
                  <a:lnTo>
                    <a:pt x="88" y="11365"/>
                  </a:lnTo>
                  <a:lnTo>
                    <a:pt x="44" y="11409"/>
                  </a:lnTo>
                  <a:lnTo>
                    <a:pt x="0" y="11453"/>
                  </a:lnTo>
                  <a:lnTo>
                    <a:pt x="0" y="11541"/>
                  </a:lnTo>
                  <a:lnTo>
                    <a:pt x="44" y="11585"/>
                  </a:lnTo>
                  <a:lnTo>
                    <a:pt x="44" y="11629"/>
                  </a:lnTo>
                  <a:lnTo>
                    <a:pt x="132" y="11673"/>
                  </a:lnTo>
                  <a:lnTo>
                    <a:pt x="1448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0" y="12989"/>
                  </a:lnTo>
                  <a:lnTo>
                    <a:pt x="5134" y="12989"/>
                  </a:lnTo>
                  <a:lnTo>
                    <a:pt x="5836" y="12813"/>
                  </a:lnTo>
                  <a:lnTo>
                    <a:pt x="5880" y="12770"/>
                  </a:lnTo>
                  <a:lnTo>
                    <a:pt x="7241" y="11804"/>
                  </a:lnTo>
                  <a:lnTo>
                    <a:pt x="7284" y="11760"/>
                  </a:lnTo>
                  <a:lnTo>
                    <a:pt x="8425" y="10268"/>
                  </a:lnTo>
                  <a:lnTo>
                    <a:pt x="8469" y="10268"/>
                  </a:lnTo>
                  <a:lnTo>
                    <a:pt x="9873" y="7460"/>
                  </a:lnTo>
                  <a:lnTo>
                    <a:pt x="10444" y="6934"/>
                  </a:lnTo>
                  <a:lnTo>
                    <a:pt x="11760" y="6319"/>
                  </a:lnTo>
                  <a:lnTo>
                    <a:pt x="13164" y="6056"/>
                  </a:lnTo>
                  <a:lnTo>
                    <a:pt x="14305" y="5793"/>
                  </a:lnTo>
                  <a:lnTo>
                    <a:pt x="15227" y="5529"/>
                  </a:lnTo>
                  <a:lnTo>
                    <a:pt x="15929" y="5266"/>
                  </a:lnTo>
                  <a:lnTo>
                    <a:pt x="16543" y="4959"/>
                  </a:lnTo>
                  <a:lnTo>
                    <a:pt x="17070" y="4608"/>
                  </a:lnTo>
                  <a:lnTo>
                    <a:pt x="17596" y="4169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2" y="2194"/>
                  </a:lnTo>
                  <a:lnTo>
                    <a:pt x="20756" y="1580"/>
                  </a:lnTo>
                  <a:lnTo>
                    <a:pt x="21941" y="483"/>
                  </a:lnTo>
                  <a:lnTo>
                    <a:pt x="22423" y="351"/>
                  </a:lnTo>
                  <a:lnTo>
                    <a:pt x="25144" y="351"/>
                  </a:lnTo>
                  <a:lnTo>
                    <a:pt x="26460" y="395"/>
                  </a:lnTo>
                  <a:lnTo>
                    <a:pt x="27733" y="483"/>
                  </a:lnTo>
                  <a:lnTo>
                    <a:pt x="28347" y="615"/>
                  </a:lnTo>
                  <a:lnTo>
                    <a:pt x="28961" y="703"/>
                  </a:lnTo>
                  <a:lnTo>
                    <a:pt x="29576" y="878"/>
                  </a:lnTo>
                  <a:lnTo>
                    <a:pt x="30190" y="1054"/>
                  </a:lnTo>
                  <a:lnTo>
                    <a:pt x="30804" y="1273"/>
                  </a:lnTo>
                  <a:lnTo>
                    <a:pt x="31419" y="1536"/>
                  </a:lnTo>
                  <a:lnTo>
                    <a:pt x="32033" y="1843"/>
                  </a:lnTo>
                  <a:lnTo>
                    <a:pt x="32647" y="2194"/>
                  </a:lnTo>
                  <a:lnTo>
                    <a:pt x="34271" y="3291"/>
                  </a:lnTo>
                  <a:lnTo>
                    <a:pt x="34885" y="3950"/>
                  </a:lnTo>
                  <a:lnTo>
                    <a:pt x="34929" y="3994"/>
                  </a:lnTo>
                  <a:lnTo>
                    <a:pt x="35061" y="3994"/>
                  </a:lnTo>
                  <a:lnTo>
                    <a:pt x="35149" y="3950"/>
                  </a:lnTo>
                  <a:lnTo>
                    <a:pt x="35149" y="3906"/>
                  </a:lnTo>
                  <a:lnTo>
                    <a:pt x="35193" y="3818"/>
                  </a:lnTo>
                  <a:lnTo>
                    <a:pt x="35193" y="3774"/>
                  </a:lnTo>
                  <a:lnTo>
                    <a:pt x="35149" y="3686"/>
                  </a:lnTo>
                  <a:lnTo>
                    <a:pt x="34490" y="3028"/>
                  </a:lnTo>
                  <a:lnTo>
                    <a:pt x="34490" y="2984"/>
                  </a:lnTo>
                  <a:lnTo>
                    <a:pt x="32823" y="1931"/>
                  </a:lnTo>
                  <a:lnTo>
                    <a:pt x="32209" y="1536"/>
                  </a:lnTo>
                  <a:lnTo>
                    <a:pt x="31594" y="1229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7" y="527"/>
                  </a:lnTo>
                  <a:lnTo>
                    <a:pt x="29093" y="395"/>
                  </a:lnTo>
                  <a:lnTo>
                    <a:pt x="28435" y="264"/>
                  </a:lnTo>
                  <a:lnTo>
                    <a:pt x="27821" y="132"/>
                  </a:lnTo>
                  <a:lnTo>
                    <a:pt x="26504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1"/>
            <p:cNvSpPr/>
            <p:nvPr/>
          </p:nvSpPr>
          <p:spPr>
            <a:xfrm>
              <a:off x="5804350" y="4473925"/>
              <a:ext cx="934675" cy="337900"/>
            </a:xfrm>
            <a:custGeom>
              <a:avLst/>
              <a:gdLst/>
              <a:ahLst/>
              <a:cxnLst/>
              <a:rect l="l" t="t" r="r" b="b"/>
              <a:pathLst>
                <a:path w="37387" h="13516" extrusionOk="0">
                  <a:moveTo>
                    <a:pt x="29708" y="1"/>
                  </a:moveTo>
                  <a:lnTo>
                    <a:pt x="25539" y="45"/>
                  </a:lnTo>
                  <a:lnTo>
                    <a:pt x="22204" y="176"/>
                  </a:lnTo>
                  <a:lnTo>
                    <a:pt x="22160" y="220"/>
                  </a:lnTo>
                  <a:lnTo>
                    <a:pt x="21371" y="571"/>
                  </a:lnTo>
                  <a:lnTo>
                    <a:pt x="21283" y="615"/>
                  </a:lnTo>
                  <a:lnTo>
                    <a:pt x="20010" y="2063"/>
                  </a:lnTo>
                  <a:lnTo>
                    <a:pt x="18211" y="3599"/>
                  </a:lnTo>
                  <a:lnTo>
                    <a:pt x="16368" y="5091"/>
                  </a:lnTo>
                  <a:lnTo>
                    <a:pt x="15183" y="5617"/>
                  </a:lnTo>
                  <a:lnTo>
                    <a:pt x="14569" y="5793"/>
                  </a:lnTo>
                  <a:lnTo>
                    <a:pt x="13999" y="5968"/>
                  </a:lnTo>
                  <a:lnTo>
                    <a:pt x="12858" y="6144"/>
                  </a:lnTo>
                  <a:lnTo>
                    <a:pt x="12243" y="6232"/>
                  </a:lnTo>
                  <a:lnTo>
                    <a:pt x="11629" y="6363"/>
                  </a:lnTo>
                  <a:lnTo>
                    <a:pt x="11059" y="6539"/>
                  </a:lnTo>
                  <a:lnTo>
                    <a:pt x="10488" y="6758"/>
                  </a:lnTo>
                  <a:lnTo>
                    <a:pt x="10225" y="6934"/>
                  </a:lnTo>
                  <a:lnTo>
                    <a:pt x="9962" y="7109"/>
                  </a:lnTo>
                  <a:lnTo>
                    <a:pt x="9698" y="7285"/>
                  </a:lnTo>
                  <a:lnTo>
                    <a:pt x="9479" y="7548"/>
                  </a:lnTo>
                  <a:lnTo>
                    <a:pt x="9260" y="7811"/>
                  </a:lnTo>
                  <a:lnTo>
                    <a:pt x="9040" y="8119"/>
                  </a:lnTo>
                  <a:lnTo>
                    <a:pt x="8821" y="8470"/>
                  </a:lnTo>
                  <a:lnTo>
                    <a:pt x="8601" y="8864"/>
                  </a:lnTo>
                  <a:lnTo>
                    <a:pt x="6802" y="12550"/>
                  </a:lnTo>
                  <a:lnTo>
                    <a:pt x="6012" y="12814"/>
                  </a:lnTo>
                  <a:lnTo>
                    <a:pt x="4608" y="13165"/>
                  </a:lnTo>
                  <a:lnTo>
                    <a:pt x="3906" y="12989"/>
                  </a:lnTo>
                  <a:lnTo>
                    <a:pt x="1712" y="12199"/>
                  </a:lnTo>
                  <a:lnTo>
                    <a:pt x="220" y="11629"/>
                  </a:lnTo>
                  <a:lnTo>
                    <a:pt x="89" y="11629"/>
                  </a:lnTo>
                  <a:lnTo>
                    <a:pt x="45" y="11673"/>
                  </a:lnTo>
                  <a:lnTo>
                    <a:pt x="1" y="11717"/>
                  </a:lnTo>
                  <a:lnTo>
                    <a:pt x="1" y="11804"/>
                  </a:lnTo>
                  <a:lnTo>
                    <a:pt x="1" y="11848"/>
                  </a:lnTo>
                  <a:lnTo>
                    <a:pt x="45" y="11892"/>
                  </a:lnTo>
                  <a:lnTo>
                    <a:pt x="89" y="11936"/>
                  </a:lnTo>
                  <a:lnTo>
                    <a:pt x="1581" y="12507"/>
                  </a:lnTo>
                  <a:lnTo>
                    <a:pt x="3818" y="13340"/>
                  </a:lnTo>
                  <a:lnTo>
                    <a:pt x="4564" y="13516"/>
                  </a:lnTo>
                  <a:lnTo>
                    <a:pt x="4652" y="13516"/>
                  </a:lnTo>
                  <a:lnTo>
                    <a:pt x="6100" y="13165"/>
                  </a:lnTo>
                  <a:lnTo>
                    <a:pt x="6978" y="12814"/>
                  </a:lnTo>
                  <a:lnTo>
                    <a:pt x="7066" y="12726"/>
                  </a:lnTo>
                  <a:lnTo>
                    <a:pt x="8909" y="8996"/>
                  </a:lnTo>
                  <a:lnTo>
                    <a:pt x="9084" y="8645"/>
                  </a:lnTo>
                  <a:lnTo>
                    <a:pt x="9303" y="8338"/>
                  </a:lnTo>
                  <a:lnTo>
                    <a:pt x="9523" y="8031"/>
                  </a:lnTo>
                  <a:lnTo>
                    <a:pt x="9742" y="7811"/>
                  </a:lnTo>
                  <a:lnTo>
                    <a:pt x="9962" y="7592"/>
                  </a:lnTo>
                  <a:lnTo>
                    <a:pt x="10181" y="7373"/>
                  </a:lnTo>
                  <a:lnTo>
                    <a:pt x="10664" y="7065"/>
                  </a:lnTo>
                  <a:lnTo>
                    <a:pt x="11190" y="6846"/>
                  </a:lnTo>
                  <a:lnTo>
                    <a:pt x="11717" y="6714"/>
                  </a:lnTo>
                  <a:lnTo>
                    <a:pt x="12287" y="6583"/>
                  </a:lnTo>
                  <a:lnTo>
                    <a:pt x="12902" y="6495"/>
                  </a:lnTo>
                  <a:lnTo>
                    <a:pt x="14086" y="6276"/>
                  </a:lnTo>
                  <a:lnTo>
                    <a:pt x="14701" y="6144"/>
                  </a:lnTo>
                  <a:lnTo>
                    <a:pt x="15315" y="5925"/>
                  </a:lnTo>
                  <a:lnTo>
                    <a:pt x="16500" y="5398"/>
                  </a:lnTo>
                  <a:lnTo>
                    <a:pt x="16544" y="5398"/>
                  </a:lnTo>
                  <a:lnTo>
                    <a:pt x="18431" y="3862"/>
                  </a:lnTo>
                  <a:lnTo>
                    <a:pt x="20230" y="2326"/>
                  </a:lnTo>
                  <a:lnTo>
                    <a:pt x="20274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6"/>
                  </a:lnTo>
                  <a:lnTo>
                    <a:pt x="29664" y="352"/>
                  </a:lnTo>
                  <a:lnTo>
                    <a:pt x="33043" y="2326"/>
                  </a:lnTo>
                  <a:lnTo>
                    <a:pt x="34974" y="3643"/>
                  </a:lnTo>
                  <a:lnTo>
                    <a:pt x="36773" y="5222"/>
                  </a:lnTo>
                  <a:lnTo>
                    <a:pt x="36817" y="5266"/>
                  </a:lnTo>
                  <a:lnTo>
                    <a:pt x="37124" y="5442"/>
                  </a:lnTo>
                  <a:lnTo>
                    <a:pt x="37299" y="5442"/>
                  </a:lnTo>
                  <a:lnTo>
                    <a:pt x="37343" y="5398"/>
                  </a:lnTo>
                  <a:lnTo>
                    <a:pt x="37387" y="5310"/>
                  </a:lnTo>
                  <a:lnTo>
                    <a:pt x="37387" y="5266"/>
                  </a:lnTo>
                  <a:lnTo>
                    <a:pt x="37343" y="5179"/>
                  </a:lnTo>
                  <a:lnTo>
                    <a:pt x="37299" y="5135"/>
                  </a:lnTo>
                  <a:lnTo>
                    <a:pt x="36992" y="4959"/>
                  </a:lnTo>
                  <a:lnTo>
                    <a:pt x="35193" y="3379"/>
                  </a:lnTo>
                  <a:lnTo>
                    <a:pt x="35149" y="3379"/>
                  </a:lnTo>
                  <a:lnTo>
                    <a:pt x="33218" y="2019"/>
                  </a:lnTo>
                  <a:lnTo>
                    <a:pt x="29796" y="45"/>
                  </a:lnTo>
                  <a:lnTo>
                    <a:pt x="29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1"/>
            <p:cNvSpPr/>
            <p:nvPr/>
          </p:nvSpPr>
          <p:spPr>
            <a:xfrm>
              <a:off x="5821900" y="4427850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1"/>
                  </a:moveTo>
                  <a:lnTo>
                    <a:pt x="24091" y="220"/>
                  </a:lnTo>
                  <a:lnTo>
                    <a:pt x="22863" y="439"/>
                  </a:lnTo>
                  <a:lnTo>
                    <a:pt x="22819" y="483"/>
                  </a:lnTo>
                  <a:lnTo>
                    <a:pt x="22292" y="747"/>
                  </a:lnTo>
                  <a:lnTo>
                    <a:pt x="21020" y="878"/>
                  </a:lnTo>
                  <a:lnTo>
                    <a:pt x="20888" y="922"/>
                  </a:lnTo>
                  <a:lnTo>
                    <a:pt x="19659" y="2107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906"/>
                  </a:lnTo>
                  <a:lnTo>
                    <a:pt x="16281" y="5617"/>
                  </a:lnTo>
                  <a:lnTo>
                    <a:pt x="15096" y="6451"/>
                  </a:lnTo>
                  <a:lnTo>
                    <a:pt x="14350" y="6758"/>
                  </a:lnTo>
                  <a:lnTo>
                    <a:pt x="11322" y="7285"/>
                  </a:lnTo>
                  <a:lnTo>
                    <a:pt x="9567" y="7855"/>
                  </a:lnTo>
                  <a:lnTo>
                    <a:pt x="9523" y="7855"/>
                  </a:lnTo>
                  <a:lnTo>
                    <a:pt x="8645" y="8382"/>
                  </a:lnTo>
                  <a:lnTo>
                    <a:pt x="8601" y="8426"/>
                  </a:lnTo>
                  <a:lnTo>
                    <a:pt x="7856" y="9172"/>
                  </a:lnTo>
                  <a:lnTo>
                    <a:pt x="7812" y="9216"/>
                  </a:lnTo>
                  <a:lnTo>
                    <a:pt x="7197" y="10269"/>
                  </a:lnTo>
                  <a:lnTo>
                    <a:pt x="5705" y="13604"/>
                  </a:lnTo>
                  <a:lnTo>
                    <a:pt x="5091" y="13867"/>
                  </a:lnTo>
                  <a:lnTo>
                    <a:pt x="3862" y="14042"/>
                  </a:lnTo>
                  <a:lnTo>
                    <a:pt x="2941" y="13867"/>
                  </a:lnTo>
                  <a:lnTo>
                    <a:pt x="264" y="12902"/>
                  </a:lnTo>
                  <a:lnTo>
                    <a:pt x="133" y="12902"/>
                  </a:lnTo>
                  <a:lnTo>
                    <a:pt x="89" y="12945"/>
                  </a:lnTo>
                  <a:lnTo>
                    <a:pt x="45" y="12989"/>
                  </a:lnTo>
                  <a:lnTo>
                    <a:pt x="1" y="13077"/>
                  </a:lnTo>
                  <a:lnTo>
                    <a:pt x="45" y="13121"/>
                  </a:lnTo>
                  <a:lnTo>
                    <a:pt x="89" y="13165"/>
                  </a:lnTo>
                  <a:lnTo>
                    <a:pt x="133" y="13209"/>
                  </a:lnTo>
                  <a:lnTo>
                    <a:pt x="2853" y="14218"/>
                  </a:lnTo>
                  <a:lnTo>
                    <a:pt x="2897" y="14218"/>
                  </a:lnTo>
                  <a:lnTo>
                    <a:pt x="3819" y="14393"/>
                  </a:lnTo>
                  <a:lnTo>
                    <a:pt x="3862" y="14393"/>
                  </a:lnTo>
                  <a:lnTo>
                    <a:pt x="5179" y="14174"/>
                  </a:lnTo>
                  <a:lnTo>
                    <a:pt x="5881" y="13911"/>
                  </a:lnTo>
                  <a:lnTo>
                    <a:pt x="6013" y="13823"/>
                  </a:lnTo>
                  <a:lnTo>
                    <a:pt x="7504" y="10444"/>
                  </a:lnTo>
                  <a:lnTo>
                    <a:pt x="8119" y="9435"/>
                  </a:lnTo>
                  <a:lnTo>
                    <a:pt x="8821" y="8689"/>
                  </a:lnTo>
                  <a:lnTo>
                    <a:pt x="9698" y="8162"/>
                  </a:lnTo>
                  <a:lnTo>
                    <a:pt x="11410" y="7636"/>
                  </a:lnTo>
                  <a:lnTo>
                    <a:pt x="14438" y="7109"/>
                  </a:lnTo>
                  <a:lnTo>
                    <a:pt x="14481" y="7109"/>
                  </a:lnTo>
                  <a:lnTo>
                    <a:pt x="15227" y="6758"/>
                  </a:lnTo>
                  <a:lnTo>
                    <a:pt x="15271" y="6758"/>
                  </a:lnTo>
                  <a:lnTo>
                    <a:pt x="16500" y="5881"/>
                  </a:lnTo>
                  <a:lnTo>
                    <a:pt x="18431" y="4169"/>
                  </a:lnTo>
                  <a:lnTo>
                    <a:pt x="19264" y="3336"/>
                  </a:lnTo>
                  <a:lnTo>
                    <a:pt x="19308" y="3292"/>
                  </a:lnTo>
                  <a:lnTo>
                    <a:pt x="19923" y="2326"/>
                  </a:lnTo>
                  <a:lnTo>
                    <a:pt x="21107" y="1185"/>
                  </a:lnTo>
                  <a:lnTo>
                    <a:pt x="22336" y="1098"/>
                  </a:lnTo>
                  <a:lnTo>
                    <a:pt x="22424" y="1054"/>
                  </a:lnTo>
                  <a:lnTo>
                    <a:pt x="22950" y="791"/>
                  </a:lnTo>
                  <a:lnTo>
                    <a:pt x="24135" y="571"/>
                  </a:lnTo>
                  <a:lnTo>
                    <a:pt x="26680" y="352"/>
                  </a:lnTo>
                  <a:lnTo>
                    <a:pt x="28128" y="527"/>
                  </a:lnTo>
                  <a:lnTo>
                    <a:pt x="28874" y="747"/>
                  </a:lnTo>
                  <a:lnTo>
                    <a:pt x="31024" y="2019"/>
                  </a:lnTo>
                  <a:lnTo>
                    <a:pt x="33043" y="3336"/>
                  </a:lnTo>
                  <a:lnTo>
                    <a:pt x="34710" y="4476"/>
                  </a:lnTo>
                  <a:lnTo>
                    <a:pt x="35720" y="5661"/>
                  </a:lnTo>
                  <a:lnTo>
                    <a:pt x="35764" y="5705"/>
                  </a:lnTo>
                  <a:lnTo>
                    <a:pt x="37080" y="6846"/>
                  </a:lnTo>
                  <a:lnTo>
                    <a:pt x="37124" y="6890"/>
                  </a:lnTo>
                  <a:lnTo>
                    <a:pt x="39493" y="8119"/>
                  </a:lnTo>
                  <a:lnTo>
                    <a:pt x="42741" y="9216"/>
                  </a:lnTo>
                  <a:lnTo>
                    <a:pt x="44408" y="9698"/>
                  </a:lnTo>
                  <a:lnTo>
                    <a:pt x="44452" y="9698"/>
                  </a:lnTo>
                  <a:lnTo>
                    <a:pt x="48621" y="10137"/>
                  </a:lnTo>
                  <a:lnTo>
                    <a:pt x="49674" y="10181"/>
                  </a:lnTo>
                  <a:lnTo>
                    <a:pt x="51868" y="9962"/>
                  </a:lnTo>
                  <a:lnTo>
                    <a:pt x="51912" y="9962"/>
                  </a:lnTo>
                  <a:lnTo>
                    <a:pt x="52438" y="9786"/>
                  </a:lnTo>
                  <a:lnTo>
                    <a:pt x="52526" y="9742"/>
                  </a:lnTo>
                  <a:lnTo>
                    <a:pt x="52570" y="9698"/>
                  </a:lnTo>
                  <a:lnTo>
                    <a:pt x="52570" y="9610"/>
                  </a:lnTo>
                  <a:lnTo>
                    <a:pt x="52570" y="9567"/>
                  </a:lnTo>
                  <a:lnTo>
                    <a:pt x="52526" y="9523"/>
                  </a:lnTo>
                  <a:lnTo>
                    <a:pt x="52482" y="9479"/>
                  </a:lnTo>
                  <a:lnTo>
                    <a:pt x="52394" y="9435"/>
                  </a:lnTo>
                  <a:lnTo>
                    <a:pt x="52350" y="9435"/>
                  </a:lnTo>
                  <a:lnTo>
                    <a:pt x="51824" y="9610"/>
                  </a:lnTo>
                  <a:lnTo>
                    <a:pt x="49674" y="9830"/>
                  </a:lnTo>
                  <a:lnTo>
                    <a:pt x="48621" y="9786"/>
                  </a:lnTo>
                  <a:lnTo>
                    <a:pt x="44496" y="9391"/>
                  </a:lnTo>
                  <a:lnTo>
                    <a:pt x="42872" y="8865"/>
                  </a:lnTo>
                  <a:lnTo>
                    <a:pt x="39625" y="7811"/>
                  </a:lnTo>
                  <a:lnTo>
                    <a:pt x="37299" y="6583"/>
                  </a:lnTo>
                  <a:lnTo>
                    <a:pt x="35983" y="5442"/>
                  </a:lnTo>
                  <a:lnTo>
                    <a:pt x="34930" y="4257"/>
                  </a:lnTo>
                  <a:lnTo>
                    <a:pt x="34930" y="4213"/>
                  </a:lnTo>
                  <a:lnTo>
                    <a:pt x="33218" y="3072"/>
                  </a:lnTo>
                  <a:lnTo>
                    <a:pt x="31200" y="1756"/>
                  </a:lnTo>
                  <a:lnTo>
                    <a:pt x="29050" y="439"/>
                  </a:lnTo>
                  <a:lnTo>
                    <a:pt x="29006" y="439"/>
                  </a:lnTo>
                  <a:lnTo>
                    <a:pt x="28216" y="220"/>
                  </a:lnTo>
                  <a:lnTo>
                    <a:pt x="28172" y="176"/>
                  </a:lnTo>
                  <a:lnTo>
                    <a:pt x="267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1"/>
            <p:cNvSpPr/>
            <p:nvPr/>
          </p:nvSpPr>
          <p:spPr>
            <a:xfrm>
              <a:off x="5828500" y="4381775"/>
              <a:ext cx="1328500" cy="379600"/>
            </a:xfrm>
            <a:custGeom>
              <a:avLst/>
              <a:gdLst/>
              <a:ahLst/>
              <a:cxnLst/>
              <a:rect l="l" t="t" r="r" b="b"/>
              <a:pathLst>
                <a:path w="53140" h="15184" extrusionOk="0">
                  <a:moveTo>
                    <a:pt x="25319" y="1"/>
                  </a:moveTo>
                  <a:lnTo>
                    <a:pt x="24749" y="45"/>
                  </a:lnTo>
                  <a:lnTo>
                    <a:pt x="22643" y="527"/>
                  </a:lnTo>
                  <a:lnTo>
                    <a:pt x="22599" y="527"/>
                  </a:lnTo>
                  <a:lnTo>
                    <a:pt x="20054" y="1449"/>
                  </a:lnTo>
                  <a:lnTo>
                    <a:pt x="19966" y="1493"/>
                  </a:lnTo>
                  <a:lnTo>
                    <a:pt x="18649" y="3292"/>
                  </a:lnTo>
                  <a:lnTo>
                    <a:pt x="18649" y="3336"/>
                  </a:lnTo>
                  <a:lnTo>
                    <a:pt x="17991" y="4520"/>
                  </a:lnTo>
                  <a:lnTo>
                    <a:pt x="17289" y="5310"/>
                  </a:lnTo>
                  <a:lnTo>
                    <a:pt x="15490" y="6978"/>
                  </a:lnTo>
                  <a:lnTo>
                    <a:pt x="14437" y="7724"/>
                  </a:lnTo>
                  <a:lnTo>
                    <a:pt x="13779" y="7899"/>
                  </a:lnTo>
                  <a:lnTo>
                    <a:pt x="9917" y="8601"/>
                  </a:lnTo>
                  <a:lnTo>
                    <a:pt x="9873" y="8601"/>
                  </a:lnTo>
                  <a:lnTo>
                    <a:pt x="8908" y="8996"/>
                  </a:lnTo>
                  <a:lnTo>
                    <a:pt x="8864" y="8996"/>
                  </a:lnTo>
                  <a:lnTo>
                    <a:pt x="7855" y="9611"/>
                  </a:lnTo>
                  <a:lnTo>
                    <a:pt x="7811" y="9611"/>
                  </a:lnTo>
                  <a:lnTo>
                    <a:pt x="6933" y="10488"/>
                  </a:lnTo>
                  <a:lnTo>
                    <a:pt x="6889" y="10532"/>
                  </a:lnTo>
                  <a:lnTo>
                    <a:pt x="6187" y="11717"/>
                  </a:lnTo>
                  <a:lnTo>
                    <a:pt x="6187" y="11761"/>
                  </a:lnTo>
                  <a:lnTo>
                    <a:pt x="5090" y="14701"/>
                  </a:lnTo>
                  <a:lnTo>
                    <a:pt x="2457" y="14832"/>
                  </a:lnTo>
                  <a:lnTo>
                    <a:pt x="220" y="13999"/>
                  </a:lnTo>
                  <a:lnTo>
                    <a:pt x="88" y="13999"/>
                  </a:lnTo>
                  <a:lnTo>
                    <a:pt x="44" y="14042"/>
                  </a:lnTo>
                  <a:lnTo>
                    <a:pt x="0" y="14086"/>
                  </a:lnTo>
                  <a:lnTo>
                    <a:pt x="0" y="14174"/>
                  </a:lnTo>
                  <a:lnTo>
                    <a:pt x="0" y="14218"/>
                  </a:lnTo>
                  <a:lnTo>
                    <a:pt x="44" y="14306"/>
                  </a:lnTo>
                  <a:lnTo>
                    <a:pt x="132" y="14306"/>
                  </a:lnTo>
                  <a:lnTo>
                    <a:pt x="2370" y="15183"/>
                  </a:lnTo>
                  <a:lnTo>
                    <a:pt x="2457" y="15183"/>
                  </a:lnTo>
                  <a:lnTo>
                    <a:pt x="5222" y="15052"/>
                  </a:lnTo>
                  <a:lnTo>
                    <a:pt x="5310" y="15008"/>
                  </a:lnTo>
                  <a:lnTo>
                    <a:pt x="5397" y="14920"/>
                  </a:lnTo>
                  <a:lnTo>
                    <a:pt x="6494" y="11892"/>
                  </a:lnTo>
                  <a:lnTo>
                    <a:pt x="7197" y="10708"/>
                  </a:lnTo>
                  <a:lnTo>
                    <a:pt x="8074" y="9918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6" y="8250"/>
                  </a:lnTo>
                  <a:lnTo>
                    <a:pt x="14569" y="8031"/>
                  </a:lnTo>
                  <a:lnTo>
                    <a:pt x="14612" y="8031"/>
                  </a:lnTo>
                  <a:lnTo>
                    <a:pt x="15709" y="7285"/>
                  </a:lnTo>
                  <a:lnTo>
                    <a:pt x="15709" y="7241"/>
                  </a:lnTo>
                  <a:lnTo>
                    <a:pt x="17552" y="5574"/>
                  </a:lnTo>
                  <a:lnTo>
                    <a:pt x="18254" y="4740"/>
                  </a:lnTo>
                  <a:lnTo>
                    <a:pt x="18298" y="4696"/>
                  </a:lnTo>
                  <a:lnTo>
                    <a:pt x="18957" y="3511"/>
                  </a:lnTo>
                  <a:lnTo>
                    <a:pt x="20229" y="1756"/>
                  </a:lnTo>
                  <a:lnTo>
                    <a:pt x="22730" y="878"/>
                  </a:lnTo>
                  <a:lnTo>
                    <a:pt x="24793" y="396"/>
                  </a:lnTo>
                  <a:lnTo>
                    <a:pt x="25319" y="352"/>
                  </a:lnTo>
                  <a:lnTo>
                    <a:pt x="27996" y="1054"/>
                  </a:lnTo>
                  <a:lnTo>
                    <a:pt x="31506" y="2985"/>
                  </a:lnTo>
                  <a:lnTo>
                    <a:pt x="33788" y="4345"/>
                  </a:lnTo>
                  <a:lnTo>
                    <a:pt x="33788" y="4389"/>
                  </a:lnTo>
                  <a:lnTo>
                    <a:pt x="35543" y="5135"/>
                  </a:lnTo>
                  <a:lnTo>
                    <a:pt x="36991" y="6627"/>
                  </a:lnTo>
                  <a:lnTo>
                    <a:pt x="39142" y="8162"/>
                  </a:lnTo>
                  <a:lnTo>
                    <a:pt x="40107" y="9216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4" y="10795"/>
                  </a:lnTo>
                  <a:lnTo>
                    <a:pt x="48751" y="11190"/>
                  </a:lnTo>
                  <a:lnTo>
                    <a:pt x="48795" y="11190"/>
                  </a:lnTo>
                  <a:lnTo>
                    <a:pt x="51340" y="11102"/>
                  </a:lnTo>
                  <a:lnTo>
                    <a:pt x="52086" y="11190"/>
                  </a:lnTo>
                  <a:lnTo>
                    <a:pt x="52174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95"/>
                  </a:lnTo>
                  <a:lnTo>
                    <a:pt x="53140" y="10708"/>
                  </a:lnTo>
                  <a:lnTo>
                    <a:pt x="53096" y="10664"/>
                  </a:lnTo>
                  <a:lnTo>
                    <a:pt x="53052" y="10620"/>
                  </a:lnTo>
                  <a:lnTo>
                    <a:pt x="53008" y="10576"/>
                  </a:lnTo>
                  <a:lnTo>
                    <a:pt x="52920" y="10576"/>
                  </a:lnTo>
                  <a:lnTo>
                    <a:pt x="52130" y="10839"/>
                  </a:lnTo>
                  <a:lnTo>
                    <a:pt x="51384" y="10751"/>
                  </a:lnTo>
                  <a:lnTo>
                    <a:pt x="51340" y="10751"/>
                  </a:lnTo>
                  <a:lnTo>
                    <a:pt x="48795" y="10839"/>
                  </a:lnTo>
                  <a:lnTo>
                    <a:pt x="44758" y="10444"/>
                  </a:lnTo>
                  <a:lnTo>
                    <a:pt x="42828" y="9874"/>
                  </a:lnTo>
                  <a:lnTo>
                    <a:pt x="40326" y="8952"/>
                  </a:lnTo>
                  <a:lnTo>
                    <a:pt x="39361" y="7899"/>
                  </a:lnTo>
                  <a:lnTo>
                    <a:pt x="39361" y="7855"/>
                  </a:lnTo>
                  <a:lnTo>
                    <a:pt x="37211" y="6363"/>
                  </a:lnTo>
                  <a:lnTo>
                    <a:pt x="35763" y="4871"/>
                  </a:lnTo>
                  <a:lnTo>
                    <a:pt x="35719" y="4828"/>
                  </a:lnTo>
                  <a:lnTo>
                    <a:pt x="33964" y="4038"/>
                  </a:lnTo>
                  <a:lnTo>
                    <a:pt x="31682" y="2677"/>
                  </a:lnTo>
                  <a:lnTo>
                    <a:pt x="28128" y="747"/>
                  </a:lnTo>
                  <a:lnTo>
                    <a:pt x="28128" y="703"/>
                  </a:lnTo>
                  <a:lnTo>
                    <a:pt x="2536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1"/>
            <p:cNvSpPr/>
            <p:nvPr/>
          </p:nvSpPr>
          <p:spPr>
            <a:xfrm>
              <a:off x="5680400" y="4855700"/>
              <a:ext cx="42800" cy="15375"/>
            </a:xfrm>
            <a:custGeom>
              <a:avLst/>
              <a:gdLst/>
              <a:ahLst/>
              <a:cxnLst/>
              <a:rect l="l" t="t" r="r" b="b"/>
              <a:pathLst>
                <a:path w="1712" h="615" extrusionOk="0">
                  <a:moveTo>
                    <a:pt x="88" y="0"/>
                  </a:moveTo>
                  <a:lnTo>
                    <a:pt x="0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44" y="307"/>
                  </a:lnTo>
                  <a:lnTo>
                    <a:pt x="132" y="307"/>
                  </a:lnTo>
                  <a:lnTo>
                    <a:pt x="1492" y="614"/>
                  </a:lnTo>
                  <a:lnTo>
                    <a:pt x="1536" y="614"/>
                  </a:lnTo>
                  <a:lnTo>
                    <a:pt x="1668" y="570"/>
                  </a:lnTo>
                  <a:lnTo>
                    <a:pt x="1712" y="483"/>
                  </a:lnTo>
                  <a:lnTo>
                    <a:pt x="1712" y="395"/>
                  </a:lnTo>
                  <a:lnTo>
                    <a:pt x="1668" y="351"/>
                  </a:lnTo>
                  <a:lnTo>
                    <a:pt x="1624" y="307"/>
                  </a:lnTo>
                  <a:lnTo>
                    <a:pt x="1580" y="26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1"/>
            <p:cNvSpPr/>
            <p:nvPr/>
          </p:nvSpPr>
          <p:spPr>
            <a:xfrm>
              <a:off x="5660650" y="4828275"/>
              <a:ext cx="138250" cy="42800"/>
            </a:xfrm>
            <a:custGeom>
              <a:avLst/>
              <a:gdLst/>
              <a:ahLst/>
              <a:cxnLst/>
              <a:rect l="l" t="t" r="r" b="b"/>
              <a:pathLst>
                <a:path w="5530" h="1712" extrusionOk="0">
                  <a:moveTo>
                    <a:pt x="659" y="0"/>
                  </a:moveTo>
                  <a:lnTo>
                    <a:pt x="132" y="132"/>
                  </a:lnTo>
                  <a:lnTo>
                    <a:pt x="44" y="176"/>
                  </a:lnTo>
                  <a:lnTo>
                    <a:pt x="0" y="219"/>
                  </a:lnTo>
                  <a:lnTo>
                    <a:pt x="0" y="307"/>
                  </a:lnTo>
                  <a:lnTo>
                    <a:pt x="0" y="351"/>
                  </a:lnTo>
                  <a:lnTo>
                    <a:pt x="0" y="439"/>
                  </a:lnTo>
                  <a:lnTo>
                    <a:pt x="88" y="483"/>
                  </a:lnTo>
                  <a:lnTo>
                    <a:pt x="220" y="483"/>
                  </a:lnTo>
                  <a:lnTo>
                    <a:pt x="703" y="351"/>
                  </a:lnTo>
                  <a:lnTo>
                    <a:pt x="3028" y="1141"/>
                  </a:lnTo>
                  <a:lnTo>
                    <a:pt x="5310" y="1711"/>
                  </a:lnTo>
                  <a:lnTo>
                    <a:pt x="5486" y="1711"/>
                  </a:lnTo>
                  <a:lnTo>
                    <a:pt x="5529" y="1580"/>
                  </a:lnTo>
                  <a:lnTo>
                    <a:pt x="5529" y="1536"/>
                  </a:lnTo>
                  <a:lnTo>
                    <a:pt x="5529" y="1448"/>
                  </a:lnTo>
                  <a:lnTo>
                    <a:pt x="5442" y="1404"/>
                  </a:lnTo>
                  <a:lnTo>
                    <a:pt x="5398" y="1360"/>
                  </a:lnTo>
                  <a:lnTo>
                    <a:pt x="3116" y="790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1"/>
            <p:cNvSpPr/>
            <p:nvPr/>
          </p:nvSpPr>
          <p:spPr>
            <a:xfrm>
              <a:off x="5656250" y="4808525"/>
              <a:ext cx="208475" cy="60350"/>
            </a:xfrm>
            <a:custGeom>
              <a:avLst/>
              <a:gdLst/>
              <a:ahLst/>
              <a:cxnLst/>
              <a:rect l="l" t="t" r="r" b="b"/>
              <a:pathLst>
                <a:path w="8339" h="2414" extrusionOk="0">
                  <a:moveTo>
                    <a:pt x="1317" y="0"/>
                  </a:moveTo>
                  <a:lnTo>
                    <a:pt x="528" y="132"/>
                  </a:lnTo>
                  <a:lnTo>
                    <a:pt x="484" y="132"/>
                  </a:lnTo>
                  <a:lnTo>
                    <a:pt x="133" y="263"/>
                  </a:lnTo>
                  <a:lnTo>
                    <a:pt x="89" y="307"/>
                  </a:lnTo>
                  <a:lnTo>
                    <a:pt x="45" y="395"/>
                  </a:lnTo>
                  <a:lnTo>
                    <a:pt x="1" y="439"/>
                  </a:lnTo>
                  <a:lnTo>
                    <a:pt x="45" y="527"/>
                  </a:lnTo>
                  <a:lnTo>
                    <a:pt x="45" y="571"/>
                  </a:lnTo>
                  <a:lnTo>
                    <a:pt x="133" y="614"/>
                  </a:lnTo>
                  <a:lnTo>
                    <a:pt x="264" y="614"/>
                  </a:lnTo>
                  <a:lnTo>
                    <a:pt x="571" y="483"/>
                  </a:lnTo>
                  <a:lnTo>
                    <a:pt x="1361" y="351"/>
                  </a:lnTo>
                  <a:lnTo>
                    <a:pt x="3511" y="878"/>
                  </a:lnTo>
                  <a:lnTo>
                    <a:pt x="5837" y="1843"/>
                  </a:lnTo>
                  <a:lnTo>
                    <a:pt x="7724" y="2326"/>
                  </a:lnTo>
                  <a:lnTo>
                    <a:pt x="8163" y="2414"/>
                  </a:lnTo>
                  <a:lnTo>
                    <a:pt x="8207" y="2414"/>
                  </a:lnTo>
                  <a:lnTo>
                    <a:pt x="8294" y="2370"/>
                  </a:lnTo>
                  <a:lnTo>
                    <a:pt x="8338" y="2238"/>
                  </a:lnTo>
                  <a:lnTo>
                    <a:pt x="8338" y="2194"/>
                  </a:lnTo>
                  <a:lnTo>
                    <a:pt x="8338" y="2106"/>
                  </a:lnTo>
                  <a:lnTo>
                    <a:pt x="8294" y="2063"/>
                  </a:lnTo>
                  <a:lnTo>
                    <a:pt x="8207" y="2063"/>
                  </a:lnTo>
                  <a:lnTo>
                    <a:pt x="7812" y="1975"/>
                  </a:lnTo>
                  <a:lnTo>
                    <a:pt x="5969" y="1492"/>
                  </a:lnTo>
                  <a:lnTo>
                    <a:pt x="3643" y="571"/>
                  </a:lnTo>
                  <a:lnTo>
                    <a:pt x="3599" y="527"/>
                  </a:lnTo>
                  <a:lnTo>
                    <a:pt x="14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1"/>
            <p:cNvSpPr/>
            <p:nvPr/>
          </p:nvSpPr>
          <p:spPr>
            <a:xfrm>
              <a:off x="5636525" y="4793150"/>
              <a:ext cx="269875" cy="65850"/>
            </a:xfrm>
            <a:custGeom>
              <a:avLst/>
              <a:gdLst/>
              <a:ahLst/>
              <a:cxnLst/>
              <a:rect l="l" t="t" r="r" b="b"/>
              <a:pathLst>
                <a:path w="10795" h="2634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40"/>
                  </a:lnTo>
                  <a:lnTo>
                    <a:pt x="88" y="484"/>
                  </a:lnTo>
                  <a:lnTo>
                    <a:pt x="44" y="527"/>
                  </a:lnTo>
                  <a:lnTo>
                    <a:pt x="44" y="571"/>
                  </a:lnTo>
                  <a:lnTo>
                    <a:pt x="0" y="659"/>
                  </a:lnTo>
                  <a:lnTo>
                    <a:pt x="44" y="703"/>
                  </a:lnTo>
                  <a:lnTo>
                    <a:pt x="88" y="791"/>
                  </a:lnTo>
                  <a:lnTo>
                    <a:pt x="219" y="791"/>
                  </a:lnTo>
                  <a:lnTo>
                    <a:pt x="1580" y="615"/>
                  </a:lnTo>
                  <a:lnTo>
                    <a:pt x="3116" y="352"/>
                  </a:lnTo>
                  <a:lnTo>
                    <a:pt x="5617" y="1229"/>
                  </a:lnTo>
                  <a:lnTo>
                    <a:pt x="7899" y="1844"/>
                  </a:lnTo>
                  <a:lnTo>
                    <a:pt x="9698" y="2502"/>
                  </a:lnTo>
                  <a:lnTo>
                    <a:pt x="9742" y="2502"/>
                  </a:lnTo>
                  <a:lnTo>
                    <a:pt x="10575" y="2634"/>
                  </a:lnTo>
                  <a:lnTo>
                    <a:pt x="10619" y="2634"/>
                  </a:lnTo>
                  <a:lnTo>
                    <a:pt x="10751" y="2590"/>
                  </a:lnTo>
                  <a:lnTo>
                    <a:pt x="10795" y="2502"/>
                  </a:lnTo>
                  <a:lnTo>
                    <a:pt x="10795" y="2414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3" y="2283"/>
                  </a:lnTo>
                  <a:lnTo>
                    <a:pt x="9829" y="2151"/>
                  </a:lnTo>
                  <a:lnTo>
                    <a:pt x="7986" y="1537"/>
                  </a:lnTo>
                  <a:lnTo>
                    <a:pt x="5748" y="878"/>
                  </a:lnTo>
                  <a:lnTo>
                    <a:pt x="31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1"/>
            <p:cNvSpPr/>
            <p:nvPr/>
          </p:nvSpPr>
          <p:spPr>
            <a:xfrm>
              <a:off x="5527900" y="5054250"/>
              <a:ext cx="528800" cy="40600"/>
            </a:xfrm>
            <a:custGeom>
              <a:avLst/>
              <a:gdLst/>
              <a:ahLst/>
              <a:cxnLst/>
              <a:rect l="l" t="t" r="r" b="b"/>
              <a:pathLst>
                <a:path w="21152" h="1624" extrusionOk="0">
                  <a:moveTo>
                    <a:pt x="20976" y="0"/>
                  </a:moveTo>
                  <a:lnTo>
                    <a:pt x="16807" y="132"/>
                  </a:lnTo>
                  <a:lnTo>
                    <a:pt x="16719" y="132"/>
                  </a:lnTo>
                  <a:lnTo>
                    <a:pt x="15579" y="702"/>
                  </a:lnTo>
                  <a:lnTo>
                    <a:pt x="11147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9" y="966"/>
                  </a:lnTo>
                  <a:lnTo>
                    <a:pt x="791" y="966"/>
                  </a:lnTo>
                  <a:lnTo>
                    <a:pt x="133" y="1273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448"/>
                  </a:lnTo>
                  <a:lnTo>
                    <a:pt x="45" y="1492"/>
                  </a:lnTo>
                  <a:lnTo>
                    <a:pt x="89" y="1580"/>
                  </a:lnTo>
                  <a:lnTo>
                    <a:pt x="176" y="1624"/>
                  </a:lnTo>
                  <a:lnTo>
                    <a:pt x="264" y="1580"/>
                  </a:lnTo>
                  <a:lnTo>
                    <a:pt x="879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2" y="1141"/>
                  </a:lnTo>
                  <a:lnTo>
                    <a:pt x="8777" y="878"/>
                  </a:lnTo>
                  <a:lnTo>
                    <a:pt x="11147" y="878"/>
                  </a:lnTo>
                  <a:lnTo>
                    <a:pt x="15622" y="1053"/>
                  </a:lnTo>
                  <a:lnTo>
                    <a:pt x="15666" y="1010"/>
                  </a:lnTo>
                  <a:lnTo>
                    <a:pt x="16851" y="483"/>
                  </a:lnTo>
                  <a:lnTo>
                    <a:pt x="20976" y="351"/>
                  </a:lnTo>
                  <a:lnTo>
                    <a:pt x="21064" y="351"/>
                  </a:lnTo>
                  <a:lnTo>
                    <a:pt x="21107" y="308"/>
                  </a:lnTo>
                  <a:lnTo>
                    <a:pt x="21151" y="220"/>
                  </a:lnTo>
                  <a:lnTo>
                    <a:pt x="21151" y="176"/>
                  </a:lnTo>
                  <a:lnTo>
                    <a:pt x="21151" y="88"/>
                  </a:lnTo>
                  <a:lnTo>
                    <a:pt x="21107" y="44"/>
                  </a:lnTo>
                  <a:lnTo>
                    <a:pt x="209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1"/>
            <p:cNvSpPr/>
            <p:nvPr/>
          </p:nvSpPr>
          <p:spPr>
            <a:xfrm>
              <a:off x="5946975" y="5033400"/>
              <a:ext cx="121775" cy="18675"/>
            </a:xfrm>
            <a:custGeom>
              <a:avLst/>
              <a:gdLst/>
              <a:ahLst/>
              <a:cxnLst/>
              <a:rect l="l" t="t" r="r" b="b"/>
              <a:pathLst>
                <a:path w="4871" h="747" extrusionOk="0">
                  <a:moveTo>
                    <a:pt x="4695" y="1"/>
                  </a:moveTo>
                  <a:lnTo>
                    <a:pt x="1010" y="88"/>
                  </a:lnTo>
                  <a:lnTo>
                    <a:pt x="966" y="88"/>
                  </a:lnTo>
                  <a:lnTo>
                    <a:pt x="132" y="396"/>
                  </a:lnTo>
                  <a:lnTo>
                    <a:pt x="44" y="439"/>
                  </a:lnTo>
                  <a:lnTo>
                    <a:pt x="0" y="483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1053" y="439"/>
                  </a:lnTo>
                  <a:lnTo>
                    <a:pt x="4739" y="352"/>
                  </a:lnTo>
                  <a:lnTo>
                    <a:pt x="4783" y="352"/>
                  </a:lnTo>
                  <a:lnTo>
                    <a:pt x="4827" y="308"/>
                  </a:lnTo>
                  <a:lnTo>
                    <a:pt x="4871" y="264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5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1"/>
            <p:cNvSpPr/>
            <p:nvPr/>
          </p:nvSpPr>
          <p:spPr>
            <a:xfrm>
              <a:off x="5962325" y="5012550"/>
              <a:ext cx="120700" cy="18675"/>
            </a:xfrm>
            <a:custGeom>
              <a:avLst/>
              <a:gdLst/>
              <a:ahLst/>
              <a:cxnLst/>
              <a:rect l="l" t="t" r="r" b="b"/>
              <a:pathLst>
                <a:path w="4828" h="747" extrusionOk="0">
                  <a:moveTo>
                    <a:pt x="4652" y="1"/>
                  </a:moveTo>
                  <a:lnTo>
                    <a:pt x="966" y="89"/>
                  </a:lnTo>
                  <a:lnTo>
                    <a:pt x="922" y="133"/>
                  </a:lnTo>
                  <a:lnTo>
                    <a:pt x="132" y="440"/>
                  </a:lnTo>
                  <a:lnTo>
                    <a:pt x="88" y="440"/>
                  </a:lnTo>
                  <a:lnTo>
                    <a:pt x="44" y="527"/>
                  </a:lnTo>
                  <a:lnTo>
                    <a:pt x="1" y="571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264" y="747"/>
                  </a:lnTo>
                  <a:lnTo>
                    <a:pt x="1010" y="440"/>
                  </a:lnTo>
                  <a:lnTo>
                    <a:pt x="4652" y="352"/>
                  </a:lnTo>
                  <a:lnTo>
                    <a:pt x="4696" y="352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7" y="176"/>
                  </a:lnTo>
                  <a:lnTo>
                    <a:pt x="4784" y="89"/>
                  </a:lnTo>
                  <a:lnTo>
                    <a:pt x="4740" y="4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1"/>
            <p:cNvSpPr/>
            <p:nvPr/>
          </p:nvSpPr>
          <p:spPr>
            <a:xfrm>
              <a:off x="5977675" y="4991725"/>
              <a:ext cx="117425" cy="17575"/>
            </a:xfrm>
            <a:custGeom>
              <a:avLst/>
              <a:gdLst/>
              <a:ahLst/>
              <a:cxnLst/>
              <a:rect l="l" t="t" r="r" b="b"/>
              <a:pathLst>
                <a:path w="4697" h="703" extrusionOk="0">
                  <a:moveTo>
                    <a:pt x="4521" y="0"/>
                  </a:moveTo>
                  <a:lnTo>
                    <a:pt x="966" y="132"/>
                  </a:lnTo>
                  <a:lnTo>
                    <a:pt x="922" y="132"/>
                  </a:lnTo>
                  <a:lnTo>
                    <a:pt x="176" y="351"/>
                  </a:lnTo>
                  <a:lnTo>
                    <a:pt x="133" y="351"/>
                  </a:lnTo>
                  <a:lnTo>
                    <a:pt x="89" y="395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89" y="658"/>
                  </a:lnTo>
                  <a:lnTo>
                    <a:pt x="176" y="702"/>
                  </a:lnTo>
                  <a:lnTo>
                    <a:pt x="220" y="702"/>
                  </a:lnTo>
                  <a:lnTo>
                    <a:pt x="1010" y="483"/>
                  </a:lnTo>
                  <a:lnTo>
                    <a:pt x="4521" y="351"/>
                  </a:lnTo>
                  <a:lnTo>
                    <a:pt x="4608" y="351"/>
                  </a:lnTo>
                  <a:lnTo>
                    <a:pt x="4652" y="307"/>
                  </a:lnTo>
                  <a:lnTo>
                    <a:pt x="4696" y="263"/>
                  </a:lnTo>
                  <a:lnTo>
                    <a:pt x="4696" y="176"/>
                  </a:lnTo>
                  <a:lnTo>
                    <a:pt x="4652" y="88"/>
                  </a:lnTo>
                  <a:lnTo>
                    <a:pt x="4652" y="44"/>
                  </a:lnTo>
                  <a:lnTo>
                    <a:pt x="45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1"/>
            <p:cNvSpPr/>
            <p:nvPr/>
          </p:nvSpPr>
          <p:spPr>
            <a:xfrm>
              <a:off x="6019375" y="4955525"/>
              <a:ext cx="16475" cy="9900"/>
            </a:xfrm>
            <a:custGeom>
              <a:avLst/>
              <a:gdLst/>
              <a:ahLst/>
              <a:cxnLst/>
              <a:rect l="l" t="t" r="r" b="b"/>
              <a:pathLst>
                <a:path w="659" h="396" extrusionOk="0">
                  <a:moveTo>
                    <a:pt x="439" y="0"/>
                  </a:moveTo>
                  <a:lnTo>
                    <a:pt x="132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3"/>
                  </a:lnTo>
                  <a:lnTo>
                    <a:pt x="44" y="395"/>
                  </a:lnTo>
                  <a:lnTo>
                    <a:pt x="220" y="395"/>
                  </a:lnTo>
                  <a:lnTo>
                    <a:pt x="527" y="307"/>
                  </a:lnTo>
                  <a:lnTo>
                    <a:pt x="571" y="307"/>
                  </a:lnTo>
                  <a:lnTo>
                    <a:pt x="615" y="263"/>
                  </a:lnTo>
                  <a:lnTo>
                    <a:pt x="659" y="176"/>
                  </a:lnTo>
                  <a:lnTo>
                    <a:pt x="659" y="132"/>
                  </a:lnTo>
                  <a:lnTo>
                    <a:pt x="615" y="4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1"/>
            <p:cNvSpPr/>
            <p:nvPr/>
          </p:nvSpPr>
          <p:spPr>
            <a:xfrm>
              <a:off x="6024850" y="4934675"/>
              <a:ext cx="25275" cy="13175"/>
            </a:xfrm>
            <a:custGeom>
              <a:avLst/>
              <a:gdLst/>
              <a:ahLst/>
              <a:cxnLst/>
              <a:rect l="l" t="t" r="r" b="b"/>
              <a:pathLst>
                <a:path w="1011" h="527" extrusionOk="0">
                  <a:moveTo>
                    <a:pt x="835" y="0"/>
                  </a:moveTo>
                  <a:lnTo>
                    <a:pt x="132" y="176"/>
                  </a:lnTo>
                  <a:lnTo>
                    <a:pt x="89" y="220"/>
                  </a:lnTo>
                  <a:lnTo>
                    <a:pt x="45" y="264"/>
                  </a:lnTo>
                  <a:lnTo>
                    <a:pt x="1" y="351"/>
                  </a:lnTo>
                  <a:lnTo>
                    <a:pt x="1" y="395"/>
                  </a:lnTo>
                  <a:lnTo>
                    <a:pt x="89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8"/>
                  </a:lnTo>
                  <a:lnTo>
                    <a:pt x="1010" y="264"/>
                  </a:lnTo>
                  <a:lnTo>
                    <a:pt x="1010" y="220"/>
                  </a:lnTo>
                  <a:lnTo>
                    <a:pt x="1010" y="132"/>
                  </a:lnTo>
                  <a:lnTo>
                    <a:pt x="1010" y="88"/>
                  </a:lnTo>
                  <a:lnTo>
                    <a:pt x="966" y="44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1"/>
            <p:cNvSpPr/>
            <p:nvPr/>
          </p:nvSpPr>
          <p:spPr>
            <a:xfrm>
              <a:off x="6041325" y="4908350"/>
              <a:ext cx="165650" cy="19775"/>
            </a:xfrm>
            <a:custGeom>
              <a:avLst/>
              <a:gdLst/>
              <a:ahLst/>
              <a:cxnLst/>
              <a:rect l="l" t="t" r="r" b="b"/>
              <a:pathLst>
                <a:path w="6626" h="791" extrusionOk="0">
                  <a:moveTo>
                    <a:pt x="6450" y="0"/>
                  </a:moveTo>
                  <a:lnTo>
                    <a:pt x="790" y="264"/>
                  </a:lnTo>
                  <a:lnTo>
                    <a:pt x="746" y="264"/>
                  </a:lnTo>
                  <a:lnTo>
                    <a:pt x="132" y="439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571"/>
                  </a:lnTo>
                  <a:lnTo>
                    <a:pt x="0" y="658"/>
                  </a:lnTo>
                  <a:lnTo>
                    <a:pt x="88" y="746"/>
                  </a:lnTo>
                  <a:lnTo>
                    <a:pt x="176" y="790"/>
                  </a:lnTo>
                  <a:lnTo>
                    <a:pt x="219" y="790"/>
                  </a:lnTo>
                  <a:lnTo>
                    <a:pt x="834" y="615"/>
                  </a:lnTo>
                  <a:lnTo>
                    <a:pt x="6450" y="351"/>
                  </a:lnTo>
                  <a:lnTo>
                    <a:pt x="6538" y="307"/>
                  </a:lnTo>
                  <a:lnTo>
                    <a:pt x="6582" y="307"/>
                  </a:lnTo>
                  <a:lnTo>
                    <a:pt x="6626" y="220"/>
                  </a:lnTo>
                  <a:lnTo>
                    <a:pt x="6626" y="176"/>
                  </a:lnTo>
                  <a:lnTo>
                    <a:pt x="6626" y="88"/>
                  </a:lnTo>
                  <a:lnTo>
                    <a:pt x="6582" y="44"/>
                  </a:lnTo>
                  <a:lnTo>
                    <a:pt x="64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1"/>
            <p:cNvSpPr/>
            <p:nvPr/>
          </p:nvSpPr>
          <p:spPr>
            <a:xfrm>
              <a:off x="6046800" y="4887500"/>
              <a:ext cx="165675" cy="23075"/>
            </a:xfrm>
            <a:custGeom>
              <a:avLst/>
              <a:gdLst/>
              <a:ahLst/>
              <a:cxnLst/>
              <a:rect l="l" t="t" r="r" b="b"/>
              <a:pathLst>
                <a:path w="6627" h="923" extrusionOk="0">
                  <a:moveTo>
                    <a:pt x="6407" y="1"/>
                  </a:moveTo>
                  <a:lnTo>
                    <a:pt x="2545" y="88"/>
                  </a:lnTo>
                  <a:lnTo>
                    <a:pt x="1141" y="308"/>
                  </a:lnTo>
                  <a:lnTo>
                    <a:pt x="1097" y="308"/>
                  </a:lnTo>
                  <a:lnTo>
                    <a:pt x="132" y="571"/>
                  </a:lnTo>
                  <a:lnTo>
                    <a:pt x="88" y="615"/>
                  </a:lnTo>
                  <a:lnTo>
                    <a:pt x="44" y="659"/>
                  </a:lnTo>
                  <a:lnTo>
                    <a:pt x="0" y="703"/>
                  </a:lnTo>
                  <a:lnTo>
                    <a:pt x="44" y="790"/>
                  </a:lnTo>
                  <a:lnTo>
                    <a:pt x="88" y="878"/>
                  </a:lnTo>
                  <a:lnTo>
                    <a:pt x="176" y="922"/>
                  </a:lnTo>
                  <a:lnTo>
                    <a:pt x="264" y="922"/>
                  </a:lnTo>
                  <a:lnTo>
                    <a:pt x="1185" y="615"/>
                  </a:lnTo>
                  <a:lnTo>
                    <a:pt x="2589" y="439"/>
                  </a:lnTo>
                  <a:lnTo>
                    <a:pt x="6451" y="352"/>
                  </a:lnTo>
                  <a:lnTo>
                    <a:pt x="6495" y="308"/>
                  </a:lnTo>
                  <a:lnTo>
                    <a:pt x="6539" y="264"/>
                  </a:lnTo>
                  <a:lnTo>
                    <a:pt x="6582" y="220"/>
                  </a:lnTo>
                  <a:lnTo>
                    <a:pt x="6626" y="132"/>
                  </a:lnTo>
                  <a:lnTo>
                    <a:pt x="6582" y="88"/>
                  </a:lnTo>
                  <a:lnTo>
                    <a:pt x="6539" y="44"/>
                  </a:lnTo>
                  <a:lnTo>
                    <a:pt x="64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1"/>
            <p:cNvSpPr/>
            <p:nvPr/>
          </p:nvSpPr>
          <p:spPr>
            <a:xfrm>
              <a:off x="6097250" y="4844725"/>
              <a:ext cx="125100" cy="18675"/>
            </a:xfrm>
            <a:custGeom>
              <a:avLst/>
              <a:gdLst/>
              <a:ahLst/>
              <a:cxnLst/>
              <a:rect l="l" t="t" r="r" b="b"/>
              <a:pathLst>
                <a:path w="5004" h="747" extrusionOk="0">
                  <a:moveTo>
                    <a:pt x="4828" y="0"/>
                  </a:moveTo>
                  <a:lnTo>
                    <a:pt x="1756" y="132"/>
                  </a:lnTo>
                  <a:lnTo>
                    <a:pt x="308" y="351"/>
                  </a:lnTo>
                  <a:lnTo>
                    <a:pt x="264" y="351"/>
                  </a:lnTo>
                  <a:lnTo>
                    <a:pt x="89" y="439"/>
                  </a:lnTo>
                  <a:lnTo>
                    <a:pt x="45" y="439"/>
                  </a:lnTo>
                  <a:lnTo>
                    <a:pt x="1" y="527"/>
                  </a:lnTo>
                  <a:lnTo>
                    <a:pt x="1" y="571"/>
                  </a:lnTo>
                  <a:lnTo>
                    <a:pt x="1" y="658"/>
                  </a:lnTo>
                  <a:lnTo>
                    <a:pt x="89" y="746"/>
                  </a:lnTo>
                  <a:lnTo>
                    <a:pt x="220" y="746"/>
                  </a:lnTo>
                  <a:lnTo>
                    <a:pt x="352" y="702"/>
                  </a:lnTo>
                  <a:lnTo>
                    <a:pt x="1800" y="483"/>
                  </a:lnTo>
                  <a:lnTo>
                    <a:pt x="4828" y="351"/>
                  </a:lnTo>
                  <a:lnTo>
                    <a:pt x="4916" y="351"/>
                  </a:lnTo>
                  <a:lnTo>
                    <a:pt x="4959" y="307"/>
                  </a:lnTo>
                  <a:lnTo>
                    <a:pt x="5003" y="263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4"/>
                  </a:lnTo>
                  <a:lnTo>
                    <a:pt x="4872" y="44"/>
                  </a:lnTo>
                  <a:lnTo>
                    <a:pt x="48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1"/>
            <p:cNvSpPr/>
            <p:nvPr/>
          </p:nvSpPr>
          <p:spPr>
            <a:xfrm>
              <a:off x="6107125" y="4824975"/>
              <a:ext cx="120700" cy="20875"/>
            </a:xfrm>
            <a:custGeom>
              <a:avLst/>
              <a:gdLst/>
              <a:ahLst/>
              <a:cxnLst/>
              <a:rect l="l" t="t" r="r" b="b"/>
              <a:pathLst>
                <a:path w="4828" h="835" extrusionOk="0">
                  <a:moveTo>
                    <a:pt x="4652" y="0"/>
                  </a:moveTo>
                  <a:lnTo>
                    <a:pt x="2019" y="132"/>
                  </a:lnTo>
                  <a:lnTo>
                    <a:pt x="484" y="351"/>
                  </a:lnTo>
                  <a:lnTo>
                    <a:pt x="440" y="351"/>
                  </a:lnTo>
                  <a:lnTo>
                    <a:pt x="89" y="483"/>
                  </a:lnTo>
                  <a:lnTo>
                    <a:pt x="45" y="527"/>
                  </a:lnTo>
                  <a:lnTo>
                    <a:pt x="1" y="571"/>
                  </a:lnTo>
                  <a:lnTo>
                    <a:pt x="1" y="659"/>
                  </a:lnTo>
                  <a:lnTo>
                    <a:pt x="1" y="702"/>
                  </a:lnTo>
                  <a:lnTo>
                    <a:pt x="89" y="790"/>
                  </a:lnTo>
                  <a:lnTo>
                    <a:pt x="176" y="834"/>
                  </a:lnTo>
                  <a:lnTo>
                    <a:pt x="220" y="790"/>
                  </a:lnTo>
                  <a:lnTo>
                    <a:pt x="571" y="659"/>
                  </a:lnTo>
                  <a:lnTo>
                    <a:pt x="2063" y="483"/>
                  </a:lnTo>
                  <a:lnTo>
                    <a:pt x="4652" y="351"/>
                  </a:lnTo>
                  <a:lnTo>
                    <a:pt x="4696" y="351"/>
                  </a:lnTo>
                  <a:lnTo>
                    <a:pt x="4784" y="308"/>
                  </a:lnTo>
                  <a:lnTo>
                    <a:pt x="4784" y="220"/>
                  </a:lnTo>
                  <a:lnTo>
                    <a:pt x="4828" y="176"/>
                  </a:lnTo>
                  <a:lnTo>
                    <a:pt x="4784" y="88"/>
                  </a:lnTo>
                  <a:lnTo>
                    <a:pt x="4740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1"/>
            <p:cNvSpPr/>
            <p:nvPr/>
          </p:nvSpPr>
          <p:spPr>
            <a:xfrm>
              <a:off x="6100550" y="4800825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7" y="264"/>
                  </a:lnTo>
                  <a:lnTo>
                    <a:pt x="1361" y="484"/>
                  </a:lnTo>
                  <a:lnTo>
                    <a:pt x="1317" y="484"/>
                  </a:lnTo>
                  <a:lnTo>
                    <a:pt x="132" y="922"/>
                  </a:lnTo>
                  <a:lnTo>
                    <a:pt x="44" y="922"/>
                  </a:lnTo>
                  <a:lnTo>
                    <a:pt x="1" y="1010"/>
                  </a:lnTo>
                  <a:lnTo>
                    <a:pt x="1" y="1054"/>
                  </a:lnTo>
                  <a:lnTo>
                    <a:pt x="1" y="1142"/>
                  </a:lnTo>
                  <a:lnTo>
                    <a:pt x="88" y="1230"/>
                  </a:lnTo>
                  <a:lnTo>
                    <a:pt x="220" y="1230"/>
                  </a:lnTo>
                  <a:lnTo>
                    <a:pt x="1405" y="835"/>
                  </a:lnTo>
                  <a:lnTo>
                    <a:pt x="2897" y="615"/>
                  </a:lnTo>
                  <a:lnTo>
                    <a:pt x="6275" y="352"/>
                  </a:lnTo>
                  <a:lnTo>
                    <a:pt x="6363" y="352"/>
                  </a:lnTo>
                  <a:lnTo>
                    <a:pt x="6407" y="308"/>
                  </a:lnTo>
                  <a:lnTo>
                    <a:pt x="6451" y="264"/>
                  </a:lnTo>
                  <a:lnTo>
                    <a:pt x="6451" y="177"/>
                  </a:lnTo>
                  <a:lnTo>
                    <a:pt x="6451" y="89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1"/>
            <p:cNvSpPr/>
            <p:nvPr/>
          </p:nvSpPr>
          <p:spPr>
            <a:xfrm>
              <a:off x="6098350" y="4774500"/>
              <a:ext cx="190900" cy="29650"/>
            </a:xfrm>
            <a:custGeom>
              <a:avLst/>
              <a:gdLst/>
              <a:ahLst/>
              <a:cxnLst/>
              <a:rect l="l" t="t" r="r" b="b"/>
              <a:pathLst>
                <a:path w="7636" h="1186" extrusionOk="0">
                  <a:moveTo>
                    <a:pt x="7417" y="1"/>
                  </a:moveTo>
                  <a:lnTo>
                    <a:pt x="5003" y="352"/>
                  </a:lnTo>
                  <a:lnTo>
                    <a:pt x="2370" y="484"/>
                  </a:lnTo>
                  <a:lnTo>
                    <a:pt x="352" y="747"/>
                  </a:lnTo>
                  <a:lnTo>
                    <a:pt x="264" y="747"/>
                  </a:lnTo>
                  <a:lnTo>
                    <a:pt x="89" y="835"/>
                  </a:lnTo>
                  <a:lnTo>
                    <a:pt x="45" y="878"/>
                  </a:lnTo>
                  <a:lnTo>
                    <a:pt x="1" y="966"/>
                  </a:lnTo>
                  <a:lnTo>
                    <a:pt x="1" y="1010"/>
                  </a:lnTo>
                  <a:lnTo>
                    <a:pt x="45" y="1098"/>
                  </a:lnTo>
                  <a:lnTo>
                    <a:pt x="89" y="1142"/>
                  </a:lnTo>
                  <a:lnTo>
                    <a:pt x="176" y="1186"/>
                  </a:lnTo>
                  <a:lnTo>
                    <a:pt x="264" y="1142"/>
                  </a:lnTo>
                  <a:lnTo>
                    <a:pt x="396" y="1098"/>
                  </a:lnTo>
                  <a:lnTo>
                    <a:pt x="2414" y="835"/>
                  </a:lnTo>
                  <a:lnTo>
                    <a:pt x="5047" y="703"/>
                  </a:lnTo>
                  <a:lnTo>
                    <a:pt x="7460" y="352"/>
                  </a:lnTo>
                  <a:lnTo>
                    <a:pt x="7548" y="352"/>
                  </a:lnTo>
                  <a:lnTo>
                    <a:pt x="7592" y="308"/>
                  </a:lnTo>
                  <a:lnTo>
                    <a:pt x="7636" y="220"/>
                  </a:lnTo>
                  <a:lnTo>
                    <a:pt x="7636" y="176"/>
                  </a:lnTo>
                  <a:lnTo>
                    <a:pt x="7592" y="89"/>
                  </a:lnTo>
                  <a:lnTo>
                    <a:pt x="7548" y="45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1"/>
            <p:cNvSpPr/>
            <p:nvPr/>
          </p:nvSpPr>
          <p:spPr>
            <a:xfrm>
              <a:off x="6109325" y="4682350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2" y="352"/>
                  </a:lnTo>
                  <a:lnTo>
                    <a:pt x="10488" y="835"/>
                  </a:lnTo>
                  <a:lnTo>
                    <a:pt x="6100" y="1230"/>
                  </a:lnTo>
                  <a:lnTo>
                    <a:pt x="6056" y="1273"/>
                  </a:lnTo>
                  <a:lnTo>
                    <a:pt x="2765" y="2239"/>
                  </a:lnTo>
                  <a:lnTo>
                    <a:pt x="966" y="2590"/>
                  </a:lnTo>
                  <a:lnTo>
                    <a:pt x="878" y="2634"/>
                  </a:lnTo>
                  <a:lnTo>
                    <a:pt x="88" y="3292"/>
                  </a:lnTo>
                  <a:lnTo>
                    <a:pt x="44" y="3380"/>
                  </a:lnTo>
                  <a:lnTo>
                    <a:pt x="1" y="3424"/>
                  </a:lnTo>
                  <a:lnTo>
                    <a:pt x="1" y="3511"/>
                  </a:lnTo>
                  <a:lnTo>
                    <a:pt x="44" y="3555"/>
                  </a:lnTo>
                  <a:lnTo>
                    <a:pt x="88" y="3599"/>
                  </a:lnTo>
                  <a:lnTo>
                    <a:pt x="176" y="3643"/>
                  </a:lnTo>
                  <a:lnTo>
                    <a:pt x="308" y="3599"/>
                  </a:lnTo>
                  <a:lnTo>
                    <a:pt x="1098" y="2941"/>
                  </a:lnTo>
                  <a:lnTo>
                    <a:pt x="2853" y="2590"/>
                  </a:lnTo>
                  <a:lnTo>
                    <a:pt x="6144" y="1581"/>
                  </a:lnTo>
                  <a:lnTo>
                    <a:pt x="10488" y="1186"/>
                  </a:lnTo>
                  <a:lnTo>
                    <a:pt x="13647" y="922"/>
                  </a:lnTo>
                  <a:lnTo>
                    <a:pt x="16456" y="703"/>
                  </a:lnTo>
                  <a:lnTo>
                    <a:pt x="20361" y="352"/>
                  </a:lnTo>
                  <a:lnTo>
                    <a:pt x="20712" y="396"/>
                  </a:lnTo>
                  <a:lnTo>
                    <a:pt x="20844" y="396"/>
                  </a:lnTo>
                  <a:lnTo>
                    <a:pt x="20888" y="352"/>
                  </a:lnTo>
                  <a:lnTo>
                    <a:pt x="20932" y="264"/>
                  </a:lnTo>
                  <a:lnTo>
                    <a:pt x="20932" y="220"/>
                  </a:lnTo>
                  <a:lnTo>
                    <a:pt x="20888" y="133"/>
                  </a:lnTo>
                  <a:lnTo>
                    <a:pt x="20844" y="89"/>
                  </a:lnTo>
                  <a:lnTo>
                    <a:pt x="20800" y="89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1"/>
            <p:cNvSpPr/>
            <p:nvPr/>
          </p:nvSpPr>
          <p:spPr>
            <a:xfrm>
              <a:off x="6085200" y="4649450"/>
              <a:ext cx="537550" cy="125075"/>
            </a:xfrm>
            <a:custGeom>
              <a:avLst/>
              <a:gdLst/>
              <a:ahLst/>
              <a:cxnLst/>
              <a:rect l="l" t="t" r="r" b="b"/>
              <a:pathLst>
                <a:path w="21502" h="5003" extrusionOk="0">
                  <a:moveTo>
                    <a:pt x="18255" y="1"/>
                  </a:moveTo>
                  <a:lnTo>
                    <a:pt x="13779" y="395"/>
                  </a:lnTo>
                  <a:lnTo>
                    <a:pt x="9478" y="834"/>
                  </a:lnTo>
                  <a:lnTo>
                    <a:pt x="6846" y="1229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8" y="2765"/>
                  </a:lnTo>
                  <a:lnTo>
                    <a:pt x="1361" y="3292"/>
                  </a:lnTo>
                  <a:lnTo>
                    <a:pt x="1273" y="3335"/>
                  </a:lnTo>
                  <a:lnTo>
                    <a:pt x="439" y="4476"/>
                  </a:lnTo>
                  <a:lnTo>
                    <a:pt x="88" y="4696"/>
                  </a:lnTo>
                  <a:lnTo>
                    <a:pt x="44" y="4740"/>
                  </a:lnTo>
                  <a:lnTo>
                    <a:pt x="0" y="4783"/>
                  </a:lnTo>
                  <a:lnTo>
                    <a:pt x="0" y="4871"/>
                  </a:lnTo>
                  <a:lnTo>
                    <a:pt x="44" y="4915"/>
                  </a:lnTo>
                  <a:lnTo>
                    <a:pt x="88" y="5003"/>
                  </a:lnTo>
                  <a:lnTo>
                    <a:pt x="264" y="5003"/>
                  </a:lnTo>
                  <a:lnTo>
                    <a:pt x="658" y="4740"/>
                  </a:lnTo>
                  <a:lnTo>
                    <a:pt x="702" y="4696"/>
                  </a:lnTo>
                  <a:lnTo>
                    <a:pt x="1536" y="3599"/>
                  </a:lnTo>
                  <a:lnTo>
                    <a:pt x="3686" y="3116"/>
                  </a:lnTo>
                  <a:lnTo>
                    <a:pt x="3730" y="3116"/>
                  </a:lnTo>
                  <a:lnTo>
                    <a:pt x="5134" y="2546"/>
                  </a:lnTo>
                  <a:lnTo>
                    <a:pt x="5178" y="2546"/>
                  </a:lnTo>
                  <a:lnTo>
                    <a:pt x="6933" y="1536"/>
                  </a:lnTo>
                  <a:lnTo>
                    <a:pt x="9522" y="1185"/>
                  </a:lnTo>
                  <a:lnTo>
                    <a:pt x="13779" y="746"/>
                  </a:lnTo>
                  <a:lnTo>
                    <a:pt x="18255" y="352"/>
                  </a:lnTo>
                  <a:lnTo>
                    <a:pt x="19922" y="352"/>
                  </a:lnTo>
                  <a:lnTo>
                    <a:pt x="20624" y="527"/>
                  </a:lnTo>
                  <a:lnTo>
                    <a:pt x="21107" y="790"/>
                  </a:lnTo>
                  <a:lnTo>
                    <a:pt x="21151" y="834"/>
                  </a:lnTo>
                  <a:lnTo>
                    <a:pt x="21370" y="834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9"/>
                  </a:lnTo>
                  <a:lnTo>
                    <a:pt x="21502" y="615"/>
                  </a:lnTo>
                  <a:lnTo>
                    <a:pt x="21458" y="571"/>
                  </a:lnTo>
                  <a:lnTo>
                    <a:pt x="21414" y="527"/>
                  </a:lnTo>
                  <a:lnTo>
                    <a:pt x="21326" y="483"/>
                  </a:lnTo>
                  <a:lnTo>
                    <a:pt x="21238" y="483"/>
                  </a:lnTo>
                  <a:lnTo>
                    <a:pt x="20800" y="220"/>
                  </a:lnTo>
                  <a:lnTo>
                    <a:pt x="20712" y="176"/>
                  </a:lnTo>
                  <a:lnTo>
                    <a:pt x="19966" y="44"/>
                  </a:lnTo>
                  <a:lnTo>
                    <a:pt x="19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1"/>
            <p:cNvSpPr/>
            <p:nvPr/>
          </p:nvSpPr>
          <p:spPr>
            <a:xfrm>
              <a:off x="6057775" y="4612150"/>
              <a:ext cx="585825" cy="165675"/>
            </a:xfrm>
            <a:custGeom>
              <a:avLst/>
              <a:gdLst/>
              <a:ahLst/>
              <a:cxnLst/>
              <a:rect l="l" t="t" r="r" b="b"/>
              <a:pathLst>
                <a:path w="23433" h="6627" extrusionOk="0">
                  <a:moveTo>
                    <a:pt x="17509" y="1"/>
                  </a:moveTo>
                  <a:lnTo>
                    <a:pt x="16148" y="44"/>
                  </a:lnTo>
                  <a:lnTo>
                    <a:pt x="14832" y="132"/>
                  </a:lnTo>
                  <a:lnTo>
                    <a:pt x="13603" y="264"/>
                  </a:lnTo>
                  <a:lnTo>
                    <a:pt x="11848" y="396"/>
                  </a:lnTo>
                  <a:lnTo>
                    <a:pt x="11804" y="396"/>
                  </a:lnTo>
                  <a:lnTo>
                    <a:pt x="9786" y="747"/>
                  </a:lnTo>
                  <a:lnTo>
                    <a:pt x="9742" y="790"/>
                  </a:lnTo>
                  <a:lnTo>
                    <a:pt x="8469" y="1405"/>
                  </a:lnTo>
                  <a:lnTo>
                    <a:pt x="7284" y="2238"/>
                  </a:lnTo>
                  <a:lnTo>
                    <a:pt x="5441" y="3204"/>
                  </a:lnTo>
                  <a:lnTo>
                    <a:pt x="2282" y="3950"/>
                  </a:lnTo>
                  <a:lnTo>
                    <a:pt x="2194" y="3950"/>
                  </a:lnTo>
                  <a:lnTo>
                    <a:pt x="1580" y="4476"/>
                  </a:lnTo>
                  <a:lnTo>
                    <a:pt x="1536" y="4520"/>
                  </a:lnTo>
                  <a:lnTo>
                    <a:pt x="746" y="5793"/>
                  </a:lnTo>
                  <a:lnTo>
                    <a:pt x="88" y="6319"/>
                  </a:lnTo>
                  <a:lnTo>
                    <a:pt x="44" y="6363"/>
                  </a:lnTo>
                  <a:lnTo>
                    <a:pt x="0" y="6451"/>
                  </a:lnTo>
                  <a:lnTo>
                    <a:pt x="44" y="6495"/>
                  </a:lnTo>
                  <a:lnTo>
                    <a:pt x="44" y="6583"/>
                  </a:lnTo>
                  <a:lnTo>
                    <a:pt x="132" y="6627"/>
                  </a:lnTo>
                  <a:lnTo>
                    <a:pt x="176" y="6627"/>
                  </a:lnTo>
                  <a:lnTo>
                    <a:pt x="307" y="6583"/>
                  </a:lnTo>
                  <a:lnTo>
                    <a:pt x="1009" y="6056"/>
                  </a:lnTo>
                  <a:lnTo>
                    <a:pt x="1053" y="6012"/>
                  </a:lnTo>
                  <a:lnTo>
                    <a:pt x="1799" y="4740"/>
                  </a:lnTo>
                  <a:lnTo>
                    <a:pt x="2414" y="4257"/>
                  </a:lnTo>
                  <a:lnTo>
                    <a:pt x="5573" y="3555"/>
                  </a:lnTo>
                  <a:lnTo>
                    <a:pt x="5617" y="3555"/>
                  </a:lnTo>
                  <a:lnTo>
                    <a:pt x="7460" y="2546"/>
                  </a:lnTo>
                  <a:lnTo>
                    <a:pt x="8645" y="1712"/>
                  </a:lnTo>
                  <a:lnTo>
                    <a:pt x="9873" y="1098"/>
                  </a:lnTo>
                  <a:lnTo>
                    <a:pt x="11892" y="747"/>
                  </a:lnTo>
                  <a:lnTo>
                    <a:pt x="13603" y="615"/>
                  </a:lnTo>
                  <a:lnTo>
                    <a:pt x="14788" y="483"/>
                  </a:lnTo>
                  <a:lnTo>
                    <a:pt x="16060" y="396"/>
                  </a:lnTo>
                  <a:lnTo>
                    <a:pt x="17421" y="352"/>
                  </a:lnTo>
                  <a:lnTo>
                    <a:pt x="18737" y="352"/>
                  </a:lnTo>
                  <a:lnTo>
                    <a:pt x="19395" y="396"/>
                  </a:lnTo>
                  <a:lnTo>
                    <a:pt x="20054" y="483"/>
                  </a:lnTo>
                  <a:lnTo>
                    <a:pt x="20624" y="571"/>
                  </a:lnTo>
                  <a:lnTo>
                    <a:pt x="21195" y="703"/>
                  </a:lnTo>
                  <a:lnTo>
                    <a:pt x="21677" y="878"/>
                  </a:lnTo>
                  <a:lnTo>
                    <a:pt x="22160" y="1054"/>
                  </a:lnTo>
                  <a:lnTo>
                    <a:pt x="22555" y="1317"/>
                  </a:lnTo>
                  <a:lnTo>
                    <a:pt x="22862" y="1624"/>
                  </a:lnTo>
                  <a:lnTo>
                    <a:pt x="22950" y="1668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2" y="1624"/>
                  </a:lnTo>
                  <a:lnTo>
                    <a:pt x="23432" y="1580"/>
                  </a:lnTo>
                  <a:lnTo>
                    <a:pt x="23432" y="1493"/>
                  </a:lnTo>
                  <a:lnTo>
                    <a:pt x="23389" y="1449"/>
                  </a:lnTo>
                  <a:lnTo>
                    <a:pt x="23301" y="1405"/>
                  </a:lnTo>
                  <a:lnTo>
                    <a:pt x="23081" y="1361"/>
                  </a:lnTo>
                  <a:lnTo>
                    <a:pt x="22730" y="1054"/>
                  </a:lnTo>
                  <a:lnTo>
                    <a:pt x="22335" y="790"/>
                  </a:lnTo>
                  <a:lnTo>
                    <a:pt x="21853" y="571"/>
                  </a:lnTo>
                  <a:lnTo>
                    <a:pt x="21326" y="396"/>
                  </a:lnTo>
                  <a:lnTo>
                    <a:pt x="20800" y="220"/>
                  </a:lnTo>
                  <a:lnTo>
                    <a:pt x="20185" y="132"/>
                  </a:lnTo>
                  <a:lnTo>
                    <a:pt x="19527" y="44"/>
                  </a:lnTo>
                  <a:lnTo>
                    <a:pt x="188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1"/>
            <p:cNvSpPr/>
            <p:nvPr/>
          </p:nvSpPr>
          <p:spPr>
            <a:xfrm>
              <a:off x="6038025" y="4574850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1"/>
                  </a:moveTo>
                  <a:lnTo>
                    <a:pt x="12155" y="220"/>
                  </a:lnTo>
                  <a:lnTo>
                    <a:pt x="12111" y="220"/>
                  </a:lnTo>
                  <a:lnTo>
                    <a:pt x="11014" y="571"/>
                  </a:lnTo>
                  <a:lnTo>
                    <a:pt x="10970" y="615"/>
                  </a:lnTo>
                  <a:lnTo>
                    <a:pt x="10181" y="1229"/>
                  </a:lnTo>
                  <a:lnTo>
                    <a:pt x="8162" y="2853"/>
                  </a:lnTo>
                  <a:lnTo>
                    <a:pt x="6319" y="3818"/>
                  </a:lnTo>
                  <a:lnTo>
                    <a:pt x="5573" y="4082"/>
                  </a:lnTo>
                  <a:lnTo>
                    <a:pt x="4915" y="4301"/>
                  </a:lnTo>
                  <a:lnTo>
                    <a:pt x="4345" y="4389"/>
                  </a:lnTo>
                  <a:lnTo>
                    <a:pt x="3862" y="4476"/>
                  </a:lnTo>
                  <a:lnTo>
                    <a:pt x="3379" y="4520"/>
                  </a:lnTo>
                  <a:lnTo>
                    <a:pt x="2940" y="4652"/>
                  </a:lnTo>
                  <a:lnTo>
                    <a:pt x="2545" y="4784"/>
                  </a:lnTo>
                  <a:lnTo>
                    <a:pt x="2151" y="5003"/>
                  </a:lnTo>
                  <a:lnTo>
                    <a:pt x="1756" y="5398"/>
                  </a:lnTo>
                  <a:lnTo>
                    <a:pt x="1317" y="5881"/>
                  </a:lnTo>
                  <a:lnTo>
                    <a:pt x="922" y="6583"/>
                  </a:lnTo>
                  <a:lnTo>
                    <a:pt x="439" y="7504"/>
                  </a:lnTo>
                  <a:lnTo>
                    <a:pt x="88" y="7811"/>
                  </a:lnTo>
                  <a:lnTo>
                    <a:pt x="44" y="7855"/>
                  </a:lnTo>
                  <a:lnTo>
                    <a:pt x="0" y="7943"/>
                  </a:lnTo>
                  <a:lnTo>
                    <a:pt x="0" y="7987"/>
                  </a:lnTo>
                  <a:lnTo>
                    <a:pt x="44" y="8075"/>
                  </a:lnTo>
                  <a:lnTo>
                    <a:pt x="132" y="8119"/>
                  </a:lnTo>
                  <a:lnTo>
                    <a:pt x="176" y="8119"/>
                  </a:lnTo>
                  <a:lnTo>
                    <a:pt x="308" y="8075"/>
                  </a:lnTo>
                  <a:lnTo>
                    <a:pt x="702" y="7724"/>
                  </a:lnTo>
                  <a:lnTo>
                    <a:pt x="746" y="7680"/>
                  </a:lnTo>
                  <a:lnTo>
                    <a:pt x="1185" y="6802"/>
                  </a:lnTo>
                  <a:lnTo>
                    <a:pt x="1580" y="6144"/>
                  </a:lnTo>
                  <a:lnTo>
                    <a:pt x="1931" y="5661"/>
                  </a:lnTo>
                  <a:lnTo>
                    <a:pt x="2282" y="5354"/>
                  </a:lnTo>
                  <a:lnTo>
                    <a:pt x="2677" y="5135"/>
                  </a:lnTo>
                  <a:lnTo>
                    <a:pt x="3028" y="4959"/>
                  </a:lnTo>
                  <a:lnTo>
                    <a:pt x="3467" y="4871"/>
                  </a:lnTo>
                  <a:lnTo>
                    <a:pt x="3906" y="4827"/>
                  </a:lnTo>
                  <a:lnTo>
                    <a:pt x="4432" y="4740"/>
                  </a:lnTo>
                  <a:lnTo>
                    <a:pt x="5003" y="4608"/>
                  </a:lnTo>
                  <a:lnTo>
                    <a:pt x="5705" y="4433"/>
                  </a:lnTo>
                  <a:lnTo>
                    <a:pt x="6451" y="4125"/>
                  </a:lnTo>
                  <a:lnTo>
                    <a:pt x="8338" y="3160"/>
                  </a:lnTo>
                  <a:lnTo>
                    <a:pt x="8382" y="3116"/>
                  </a:lnTo>
                  <a:lnTo>
                    <a:pt x="10400" y="1493"/>
                  </a:lnTo>
                  <a:lnTo>
                    <a:pt x="11146" y="878"/>
                  </a:lnTo>
                  <a:lnTo>
                    <a:pt x="12199" y="571"/>
                  </a:lnTo>
                  <a:lnTo>
                    <a:pt x="14656" y="352"/>
                  </a:lnTo>
                  <a:lnTo>
                    <a:pt x="17947" y="396"/>
                  </a:lnTo>
                  <a:lnTo>
                    <a:pt x="21063" y="747"/>
                  </a:lnTo>
                  <a:lnTo>
                    <a:pt x="22204" y="1054"/>
                  </a:lnTo>
                  <a:lnTo>
                    <a:pt x="23652" y="1844"/>
                  </a:lnTo>
                  <a:lnTo>
                    <a:pt x="24705" y="2721"/>
                  </a:lnTo>
                  <a:lnTo>
                    <a:pt x="24749" y="2721"/>
                  </a:lnTo>
                  <a:lnTo>
                    <a:pt x="25144" y="2853"/>
                  </a:lnTo>
                  <a:lnTo>
                    <a:pt x="25188" y="2853"/>
                  </a:lnTo>
                  <a:lnTo>
                    <a:pt x="25276" y="2809"/>
                  </a:lnTo>
                  <a:lnTo>
                    <a:pt x="25319" y="2765"/>
                  </a:lnTo>
                  <a:lnTo>
                    <a:pt x="25363" y="2721"/>
                  </a:lnTo>
                  <a:lnTo>
                    <a:pt x="25363" y="2633"/>
                  </a:lnTo>
                  <a:lnTo>
                    <a:pt x="25319" y="2590"/>
                  </a:lnTo>
                  <a:lnTo>
                    <a:pt x="25276" y="2546"/>
                  </a:lnTo>
                  <a:lnTo>
                    <a:pt x="25232" y="2502"/>
                  </a:lnTo>
                  <a:lnTo>
                    <a:pt x="24881" y="2414"/>
                  </a:lnTo>
                  <a:lnTo>
                    <a:pt x="23871" y="1580"/>
                  </a:lnTo>
                  <a:lnTo>
                    <a:pt x="23827" y="1536"/>
                  </a:lnTo>
                  <a:lnTo>
                    <a:pt x="22379" y="747"/>
                  </a:lnTo>
                  <a:lnTo>
                    <a:pt x="22336" y="747"/>
                  </a:lnTo>
                  <a:lnTo>
                    <a:pt x="21151" y="396"/>
                  </a:lnTo>
                  <a:lnTo>
                    <a:pt x="17991" y="45"/>
                  </a:lnTo>
                  <a:lnTo>
                    <a:pt x="1461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1"/>
            <p:cNvSpPr/>
            <p:nvPr/>
          </p:nvSpPr>
          <p:spPr>
            <a:xfrm>
              <a:off x="5408325" y="4697725"/>
              <a:ext cx="1298900" cy="349975"/>
            </a:xfrm>
            <a:custGeom>
              <a:avLst/>
              <a:gdLst/>
              <a:ahLst/>
              <a:cxnLst/>
              <a:rect l="l" t="t" r="r" b="b"/>
              <a:pathLst>
                <a:path w="51956" h="13999" extrusionOk="0">
                  <a:moveTo>
                    <a:pt x="48621" y="0"/>
                  </a:moveTo>
                  <a:lnTo>
                    <a:pt x="45330" y="527"/>
                  </a:lnTo>
                  <a:lnTo>
                    <a:pt x="42916" y="922"/>
                  </a:lnTo>
                  <a:lnTo>
                    <a:pt x="40371" y="1273"/>
                  </a:lnTo>
                  <a:lnTo>
                    <a:pt x="35983" y="1755"/>
                  </a:lnTo>
                  <a:lnTo>
                    <a:pt x="31946" y="2414"/>
                  </a:lnTo>
                  <a:lnTo>
                    <a:pt x="29401" y="2721"/>
                  </a:lnTo>
                  <a:lnTo>
                    <a:pt x="29357" y="2721"/>
                  </a:lnTo>
                  <a:lnTo>
                    <a:pt x="27163" y="3774"/>
                  </a:lnTo>
                  <a:lnTo>
                    <a:pt x="27119" y="3774"/>
                  </a:lnTo>
                  <a:lnTo>
                    <a:pt x="25408" y="5003"/>
                  </a:lnTo>
                  <a:lnTo>
                    <a:pt x="21283" y="7943"/>
                  </a:lnTo>
                  <a:lnTo>
                    <a:pt x="20713" y="8074"/>
                  </a:lnTo>
                  <a:lnTo>
                    <a:pt x="17685" y="7986"/>
                  </a:lnTo>
                  <a:lnTo>
                    <a:pt x="15359" y="7811"/>
                  </a:lnTo>
                  <a:lnTo>
                    <a:pt x="11717" y="7372"/>
                  </a:lnTo>
                  <a:lnTo>
                    <a:pt x="9567" y="6977"/>
                  </a:lnTo>
                  <a:lnTo>
                    <a:pt x="9523" y="6977"/>
                  </a:lnTo>
                  <a:lnTo>
                    <a:pt x="8777" y="7197"/>
                  </a:lnTo>
                  <a:lnTo>
                    <a:pt x="6013" y="8162"/>
                  </a:lnTo>
                  <a:lnTo>
                    <a:pt x="6013" y="8206"/>
                  </a:lnTo>
                  <a:lnTo>
                    <a:pt x="5091" y="8732"/>
                  </a:lnTo>
                  <a:lnTo>
                    <a:pt x="5047" y="8776"/>
                  </a:lnTo>
                  <a:lnTo>
                    <a:pt x="3511" y="10488"/>
                  </a:lnTo>
                  <a:lnTo>
                    <a:pt x="1537" y="11760"/>
                  </a:lnTo>
                  <a:lnTo>
                    <a:pt x="1493" y="11804"/>
                  </a:lnTo>
                  <a:lnTo>
                    <a:pt x="45" y="13735"/>
                  </a:lnTo>
                  <a:lnTo>
                    <a:pt x="1" y="13779"/>
                  </a:lnTo>
                  <a:lnTo>
                    <a:pt x="1" y="13823"/>
                  </a:lnTo>
                  <a:lnTo>
                    <a:pt x="45" y="13910"/>
                  </a:lnTo>
                  <a:lnTo>
                    <a:pt x="89" y="13954"/>
                  </a:lnTo>
                  <a:lnTo>
                    <a:pt x="176" y="13998"/>
                  </a:lnTo>
                  <a:lnTo>
                    <a:pt x="264" y="13998"/>
                  </a:lnTo>
                  <a:lnTo>
                    <a:pt x="308" y="13910"/>
                  </a:lnTo>
                  <a:lnTo>
                    <a:pt x="1756" y="12023"/>
                  </a:lnTo>
                  <a:lnTo>
                    <a:pt x="3731" y="10751"/>
                  </a:lnTo>
                  <a:lnTo>
                    <a:pt x="5310" y="9040"/>
                  </a:lnTo>
                  <a:lnTo>
                    <a:pt x="6144" y="8513"/>
                  </a:lnTo>
                  <a:lnTo>
                    <a:pt x="8865" y="7504"/>
                  </a:lnTo>
                  <a:lnTo>
                    <a:pt x="9567" y="7328"/>
                  </a:lnTo>
                  <a:lnTo>
                    <a:pt x="11673" y="7723"/>
                  </a:lnTo>
                  <a:lnTo>
                    <a:pt x="15315" y="8162"/>
                  </a:lnTo>
                  <a:lnTo>
                    <a:pt x="17641" y="8338"/>
                  </a:lnTo>
                  <a:lnTo>
                    <a:pt x="20713" y="8425"/>
                  </a:lnTo>
                  <a:lnTo>
                    <a:pt x="20800" y="8425"/>
                  </a:lnTo>
                  <a:lnTo>
                    <a:pt x="21415" y="8250"/>
                  </a:lnTo>
                  <a:lnTo>
                    <a:pt x="21459" y="8250"/>
                  </a:lnTo>
                  <a:lnTo>
                    <a:pt x="25627" y="5310"/>
                  </a:lnTo>
                  <a:lnTo>
                    <a:pt x="27295" y="4081"/>
                  </a:lnTo>
                  <a:lnTo>
                    <a:pt x="29489" y="3072"/>
                  </a:lnTo>
                  <a:lnTo>
                    <a:pt x="31990" y="2765"/>
                  </a:lnTo>
                  <a:lnTo>
                    <a:pt x="36027" y="2107"/>
                  </a:lnTo>
                  <a:lnTo>
                    <a:pt x="40415" y="1624"/>
                  </a:lnTo>
                  <a:lnTo>
                    <a:pt x="43004" y="1273"/>
                  </a:lnTo>
                  <a:lnTo>
                    <a:pt x="45417" y="878"/>
                  </a:lnTo>
                  <a:lnTo>
                    <a:pt x="48664" y="351"/>
                  </a:lnTo>
                  <a:lnTo>
                    <a:pt x="51736" y="1053"/>
                  </a:lnTo>
                  <a:lnTo>
                    <a:pt x="51868" y="1053"/>
                  </a:lnTo>
                  <a:lnTo>
                    <a:pt x="51912" y="1009"/>
                  </a:lnTo>
                  <a:lnTo>
                    <a:pt x="51955" y="922"/>
                  </a:lnTo>
                  <a:lnTo>
                    <a:pt x="51955" y="878"/>
                  </a:lnTo>
                  <a:lnTo>
                    <a:pt x="51912" y="790"/>
                  </a:lnTo>
                  <a:lnTo>
                    <a:pt x="51868" y="746"/>
                  </a:lnTo>
                  <a:lnTo>
                    <a:pt x="51824" y="702"/>
                  </a:lnTo>
                  <a:lnTo>
                    <a:pt x="48708" y="44"/>
                  </a:lnTo>
                  <a:lnTo>
                    <a:pt x="4862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1"/>
            <p:cNvSpPr/>
            <p:nvPr/>
          </p:nvSpPr>
          <p:spPr>
            <a:xfrm>
              <a:off x="5018900" y="3079625"/>
              <a:ext cx="854600" cy="1977925"/>
            </a:xfrm>
            <a:custGeom>
              <a:avLst/>
              <a:gdLst/>
              <a:ahLst/>
              <a:cxnLst/>
              <a:rect l="l" t="t" r="r" b="b"/>
              <a:pathLst>
                <a:path w="34184" h="79117" extrusionOk="0">
                  <a:moveTo>
                    <a:pt x="34052" y="1"/>
                  </a:moveTo>
                  <a:lnTo>
                    <a:pt x="33964" y="45"/>
                  </a:lnTo>
                  <a:lnTo>
                    <a:pt x="33920" y="45"/>
                  </a:lnTo>
                  <a:lnTo>
                    <a:pt x="31507" y="2063"/>
                  </a:lnTo>
                  <a:lnTo>
                    <a:pt x="28567" y="4433"/>
                  </a:lnTo>
                  <a:lnTo>
                    <a:pt x="23784" y="8250"/>
                  </a:lnTo>
                  <a:lnTo>
                    <a:pt x="20712" y="10357"/>
                  </a:lnTo>
                  <a:lnTo>
                    <a:pt x="17816" y="11497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5" y="13735"/>
                  </a:lnTo>
                  <a:lnTo>
                    <a:pt x="10093" y="14306"/>
                  </a:lnTo>
                  <a:lnTo>
                    <a:pt x="6275" y="16456"/>
                  </a:lnTo>
                  <a:lnTo>
                    <a:pt x="6231" y="16500"/>
                  </a:lnTo>
                  <a:lnTo>
                    <a:pt x="5661" y="17070"/>
                  </a:lnTo>
                  <a:lnTo>
                    <a:pt x="5661" y="17158"/>
                  </a:lnTo>
                  <a:lnTo>
                    <a:pt x="5090" y="18650"/>
                  </a:lnTo>
                  <a:lnTo>
                    <a:pt x="4432" y="21678"/>
                  </a:lnTo>
                  <a:lnTo>
                    <a:pt x="4432" y="21722"/>
                  </a:lnTo>
                  <a:lnTo>
                    <a:pt x="4432" y="23696"/>
                  </a:lnTo>
                  <a:lnTo>
                    <a:pt x="4432" y="23740"/>
                  </a:lnTo>
                  <a:lnTo>
                    <a:pt x="4783" y="25846"/>
                  </a:lnTo>
                  <a:lnTo>
                    <a:pt x="5134" y="27382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4"/>
                  </a:lnTo>
                  <a:lnTo>
                    <a:pt x="5880" y="32516"/>
                  </a:lnTo>
                  <a:lnTo>
                    <a:pt x="5836" y="33789"/>
                  </a:lnTo>
                  <a:lnTo>
                    <a:pt x="5749" y="35149"/>
                  </a:lnTo>
                  <a:lnTo>
                    <a:pt x="5573" y="36685"/>
                  </a:lnTo>
                  <a:lnTo>
                    <a:pt x="5310" y="39230"/>
                  </a:lnTo>
                  <a:lnTo>
                    <a:pt x="5003" y="41731"/>
                  </a:lnTo>
                  <a:lnTo>
                    <a:pt x="4520" y="45066"/>
                  </a:lnTo>
                  <a:lnTo>
                    <a:pt x="3686" y="48489"/>
                  </a:lnTo>
                  <a:lnTo>
                    <a:pt x="3291" y="51429"/>
                  </a:lnTo>
                  <a:lnTo>
                    <a:pt x="3116" y="53886"/>
                  </a:lnTo>
                  <a:lnTo>
                    <a:pt x="2853" y="55553"/>
                  </a:lnTo>
                  <a:lnTo>
                    <a:pt x="2107" y="57967"/>
                  </a:lnTo>
                  <a:lnTo>
                    <a:pt x="1185" y="60468"/>
                  </a:lnTo>
                  <a:lnTo>
                    <a:pt x="44" y="64593"/>
                  </a:lnTo>
                  <a:lnTo>
                    <a:pt x="44" y="64636"/>
                  </a:lnTo>
                  <a:lnTo>
                    <a:pt x="0" y="66611"/>
                  </a:lnTo>
                  <a:lnTo>
                    <a:pt x="88" y="69332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4" y="75168"/>
                  </a:lnTo>
                  <a:lnTo>
                    <a:pt x="7153" y="77274"/>
                  </a:lnTo>
                  <a:lnTo>
                    <a:pt x="8864" y="79029"/>
                  </a:lnTo>
                  <a:lnTo>
                    <a:pt x="8908" y="79073"/>
                  </a:lnTo>
                  <a:lnTo>
                    <a:pt x="8996" y="79117"/>
                  </a:lnTo>
                  <a:lnTo>
                    <a:pt x="9040" y="79073"/>
                  </a:lnTo>
                  <a:lnTo>
                    <a:pt x="9127" y="79029"/>
                  </a:lnTo>
                  <a:lnTo>
                    <a:pt x="9171" y="78985"/>
                  </a:lnTo>
                  <a:lnTo>
                    <a:pt x="9171" y="78941"/>
                  </a:lnTo>
                  <a:lnTo>
                    <a:pt x="9171" y="78854"/>
                  </a:lnTo>
                  <a:lnTo>
                    <a:pt x="9127" y="78810"/>
                  </a:lnTo>
                  <a:lnTo>
                    <a:pt x="5398" y="74948"/>
                  </a:lnTo>
                  <a:lnTo>
                    <a:pt x="2238" y="71482"/>
                  </a:lnTo>
                  <a:lnTo>
                    <a:pt x="439" y="69244"/>
                  </a:lnTo>
                  <a:lnTo>
                    <a:pt x="351" y="66611"/>
                  </a:lnTo>
                  <a:lnTo>
                    <a:pt x="395" y="64680"/>
                  </a:lnTo>
                  <a:lnTo>
                    <a:pt x="1492" y="60599"/>
                  </a:lnTo>
                  <a:lnTo>
                    <a:pt x="2458" y="58098"/>
                  </a:lnTo>
                  <a:lnTo>
                    <a:pt x="3204" y="55641"/>
                  </a:lnTo>
                  <a:lnTo>
                    <a:pt x="3467" y="53886"/>
                  </a:lnTo>
                  <a:lnTo>
                    <a:pt x="3642" y="51429"/>
                  </a:lnTo>
                  <a:lnTo>
                    <a:pt x="4037" y="48532"/>
                  </a:lnTo>
                  <a:lnTo>
                    <a:pt x="4827" y="45110"/>
                  </a:lnTo>
                  <a:lnTo>
                    <a:pt x="5354" y="41775"/>
                  </a:lnTo>
                  <a:lnTo>
                    <a:pt x="5661" y="39274"/>
                  </a:lnTo>
                  <a:lnTo>
                    <a:pt x="5924" y="36729"/>
                  </a:lnTo>
                  <a:lnTo>
                    <a:pt x="6100" y="35193"/>
                  </a:lnTo>
                  <a:lnTo>
                    <a:pt x="6188" y="33789"/>
                  </a:lnTo>
                  <a:lnTo>
                    <a:pt x="6231" y="32472"/>
                  </a:lnTo>
                  <a:lnTo>
                    <a:pt x="6144" y="31244"/>
                  </a:lnTo>
                  <a:lnTo>
                    <a:pt x="6012" y="30015"/>
                  </a:lnTo>
                  <a:lnTo>
                    <a:pt x="5793" y="28699"/>
                  </a:lnTo>
                  <a:lnTo>
                    <a:pt x="5485" y="27294"/>
                  </a:lnTo>
                  <a:lnTo>
                    <a:pt x="5090" y="25759"/>
                  </a:lnTo>
                  <a:lnTo>
                    <a:pt x="4783" y="23696"/>
                  </a:lnTo>
                  <a:lnTo>
                    <a:pt x="4783" y="21765"/>
                  </a:lnTo>
                  <a:lnTo>
                    <a:pt x="5442" y="18738"/>
                  </a:lnTo>
                  <a:lnTo>
                    <a:pt x="5968" y="17290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5" y="13121"/>
                  </a:lnTo>
                  <a:lnTo>
                    <a:pt x="17947" y="11805"/>
                  </a:lnTo>
                  <a:lnTo>
                    <a:pt x="20844" y="10664"/>
                  </a:lnTo>
                  <a:lnTo>
                    <a:pt x="20887" y="10664"/>
                  </a:lnTo>
                  <a:lnTo>
                    <a:pt x="24003" y="8514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39" y="352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39" y="89"/>
                  </a:lnTo>
                  <a:lnTo>
                    <a:pt x="34096" y="45"/>
                  </a:lnTo>
                  <a:lnTo>
                    <a:pt x="340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1"/>
            <p:cNvSpPr/>
            <p:nvPr/>
          </p:nvSpPr>
          <p:spPr>
            <a:xfrm>
              <a:off x="5485125" y="4868850"/>
              <a:ext cx="646175" cy="158000"/>
            </a:xfrm>
            <a:custGeom>
              <a:avLst/>
              <a:gdLst/>
              <a:ahLst/>
              <a:cxnLst/>
              <a:rect l="l" t="t" r="r" b="b"/>
              <a:pathLst>
                <a:path w="25847" h="6320" extrusionOk="0">
                  <a:moveTo>
                    <a:pt x="25627" y="1"/>
                  </a:moveTo>
                  <a:lnTo>
                    <a:pt x="24179" y="176"/>
                  </a:lnTo>
                  <a:lnTo>
                    <a:pt x="24135" y="176"/>
                  </a:lnTo>
                  <a:lnTo>
                    <a:pt x="22775" y="659"/>
                  </a:lnTo>
                  <a:lnTo>
                    <a:pt x="22731" y="703"/>
                  </a:lnTo>
                  <a:lnTo>
                    <a:pt x="21239" y="1449"/>
                  </a:lnTo>
                  <a:lnTo>
                    <a:pt x="18035" y="3511"/>
                  </a:lnTo>
                  <a:lnTo>
                    <a:pt x="17465" y="3687"/>
                  </a:lnTo>
                  <a:lnTo>
                    <a:pt x="14393" y="3555"/>
                  </a:lnTo>
                  <a:lnTo>
                    <a:pt x="11936" y="3423"/>
                  </a:lnTo>
                  <a:lnTo>
                    <a:pt x="7811" y="3204"/>
                  </a:lnTo>
                  <a:lnTo>
                    <a:pt x="4827" y="3204"/>
                  </a:lnTo>
                  <a:lnTo>
                    <a:pt x="4740" y="3248"/>
                  </a:lnTo>
                  <a:lnTo>
                    <a:pt x="3292" y="4169"/>
                  </a:lnTo>
                  <a:lnTo>
                    <a:pt x="88" y="5968"/>
                  </a:lnTo>
                  <a:lnTo>
                    <a:pt x="1" y="6012"/>
                  </a:lnTo>
                  <a:lnTo>
                    <a:pt x="1" y="6056"/>
                  </a:lnTo>
                  <a:lnTo>
                    <a:pt x="1" y="6144"/>
                  </a:lnTo>
                  <a:lnTo>
                    <a:pt x="1" y="6188"/>
                  </a:lnTo>
                  <a:lnTo>
                    <a:pt x="88" y="6275"/>
                  </a:lnTo>
                  <a:lnTo>
                    <a:pt x="176" y="6319"/>
                  </a:lnTo>
                  <a:lnTo>
                    <a:pt x="264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55"/>
                  </a:lnTo>
                  <a:lnTo>
                    <a:pt x="11892" y="3774"/>
                  </a:lnTo>
                  <a:lnTo>
                    <a:pt x="14350" y="3906"/>
                  </a:lnTo>
                  <a:lnTo>
                    <a:pt x="17465" y="4038"/>
                  </a:lnTo>
                  <a:lnTo>
                    <a:pt x="17509" y="4038"/>
                  </a:lnTo>
                  <a:lnTo>
                    <a:pt x="18167" y="3862"/>
                  </a:lnTo>
                  <a:lnTo>
                    <a:pt x="18211" y="3818"/>
                  </a:lnTo>
                  <a:lnTo>
                    <a:pt x="21414" y="1756"/>
                  </a:lnTo>
                  <a:lnTo>
                    <a:pt x="22862" y="1010"/>
                  </a:lnTo>
                  <a:lnTo>
                    <a:pt x="24267" y="527"/>
                  </a:lnTo>
                  <a:lnTo>
                    <a:pt x="25671" y="352"/>
                  </a:lnTo>
                  <a:lnTo>
                    <a:pt x="25758" y="352"/>
                  </a:lnTo>
                  <a:lnTo>
                    <a:pt x="25802" y="308"/>
                  </a:lnTo>
                  <a:lnTo>
                    <a:pt x="25846" y="220"/>
                  </a:lnTo>
                  <a:lnTo>
                    <a:pt x="25846" y="176"/>
                  </a:lnTo>
                  <a:lnTo>
                    <a:pt x="25802" y="88"/>
                  </a:lnTo>
                  <a:lnTo>
                    <a:pt x="25758" y="44"/>
                  </a:lnTo>
                  <a:lnTo>
                    <a:pt x="257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1"/>
            <p:cNvSpPr/>
            <p:nvPr/>
          </p:nvSpPr>
          <p:spPr>
            <a:xfrm>
              <a:off x="4868600" y="2894225"/>
              <a:ext cx="799750" cy="2106300"/>
            </a:xfrm>
            <a:custGeom>
              <a:avLst/>
              <a:gdLst/>
              <a:ahLst/>
              <a:cxnLst/>
              <a:rect l="l" t="t" r="r" b="b"/>
              <a:pathLst>
                <a:path w="31990" h="84252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7" y="1186"/>
                  </a:lnTo>
                  <a:lnTo>
                    <a:pt x="27689" y="2897"/>
                  </a:lnTo>
                  <a:lnTo>
                    <a:pt x="27645" y="2941"/>
                  </a:lnTo>
                  <a:lnTo>
                    <a:pt x="25978" y="7197"/>
                  </a:lnTo>
                  <a:lnTo>
                    <a:pt x="25495" y="8514"/>
                  </a:lnTo>
                  <a:lnTo>
                    <a:pt x="25144" y="9172"/>
                  </a:lnTo>
                  <a:lnTo>
                    <a:pt x="21897" y="11498"/>
                  </a:lnTo>
                  <a:lnTo>
                    <a:pt x="17641" y="15096"/>
                  </a:lnTo>
                  <a:lnTo>
                    <a:pt x="15447" y="15973"/>
                  </a:lnTo>
                  <a:lnTo>
                    <a:pt x="15447" y="16017"/>
                  </a:lnTo>
                  <a:lnTo>
                    <a:pt x="11805" y="18475"/>
                  </a:lnTo>
                  <a:lnTo>
                    <a:pt x="9918" y="19528"/>
                  </a:lnTo>
                  <a:lnTo>
                    <a:pt x="7417" y="20361"/>
                  </a:lnTo>
                  <a:lnTo>
                    <a:pt x="7417" y="20405"/>
                  </a:lnTo>
                  <a:lnTo>
                    <a:pt x="5223" y="21810"/>
                  </a:lnTo>
                  <a:lnTo>
                    <a:pt x="3906" y="22775"/>
                  </a:lnTo>
                  <a:lnTo>
                    <a:pt x="1888" y="23828"/>
                  </a:lnTo>
                  <a:lnTo>
                    <a:pt x="1844" y="23916"/>
                  </a:lnTo>
                  <a:lnTo>
                    <a:pt x="1493" y="24618"/>
                  </a:lnTo>
                  <a:lnTo>
                    <a:pt x="1449" y="24706"/>
                  </a:lnTo>
                  <a:lnTo>
                    <a:pt x="1405" y="25276"/>
                  </a:lnTo>
                  <a:lnTo>
                    <a:pt x="1449" y="25364"/>
                  </a:lnTo>
                  <a:lnTo>
                    <a:pt x="1844" y="26066"/>
                  </a:lnTo>
                  <a:lnTo>
                    <a:pt x="4125" y="34798"/>
                  </a:lnTo>
                  <a:lnTo>
                    <a:pt x="4564" y="37782"/>
                  </a:lnTo>
                  <a:lnTo>
                    <a:pt x="4652" y="41249"/>
                  </a:lnTo>
                  <a:lnTo>
                    <a:pt x="4520" y="44715"/>
                  </a:lnTo>
                  <a:lnTo>
                    <a:pt x="4345" y="47436"/>
                  </a:lnTo>
                  <a:lnTo>
                    <a:pt x="4125" y="51209"/>
                  </a:lnTo>
                  <a:lnTo>
                    <a:pt x="3555" y="55861"/>
                  </a:lnTo>
                  <a:lnTo>
                    <a:pt x="2765" y="61916"/>
                  </a:lnTo>
                  <a:lnTo>
                    <a:pt x="2195" y="64812"/>
                  </a:lnTo>
                  <a:lnTo>
                    <a:pt x="1449" y="67270"/>
                  </a:lnTo>
                  <a:lnTo>
                    <a:pt x="966" y="69376"/>
                  </a:lnTo>
                  <a:lnTo>
                    <a:pt x="220" y="71833"/>
                  </a:lnTo>
                  <a:lnTo>
                    <a:pt x="45" y="74247"/>
                  </a:lnTo>
                  <a:lnTo>
                    <a:pt x="1" y="76748"/>
                  </a:lnTo>
                  <a:lnTo>
                    <a:pt x="1" y="76792"/>
                  </a:lnTo>
                  <a:lnTo>
                    <a:pt x="176" y="78020"/>
                  </a:lnTo>
                  <a:lnTo>
                    <a:pt x="176" y="78064"/>
                  </a:lnTo>
                  <a:lnTo>
                    <a:pt x="966" y="80653"/>
                  </a:lnTo>
                  <a:lnTo>
                    <a:pt x="1537" y="82189"/>
                  </a:lnTo>
                  <a:lnTo>
                    <a:pt x="1580" y="82233"/>
                  </a:lnTo>
                  <a:lnTo>
                    <a:pt x="2063" y="82935"/>
                  </a:lnTo>
                  <a:lnTo>
                    <a:pt x="2107" y="82979"/>
                  </a:lnTo>
                  <a:lnTo>
                    <a:pt x="3950" y="84207"/>
                  </a:lnTo>
                  <a:lnTo>
                    <a:pt x="4082" y="84251"/>
                  </a:lnTo>
                  <a:lnTo>
                    <a:pt x="4125" y="84251"/>
                  </a:lnTo>
                  <a:lnTo>
                    <a:pt x="4213" y="84163"/>
                  </a:lnTo>
                  <a:lnTo>
                    <a:pt x="4213" y="84120"/>
                  </a:lnTo>
                  <a:lnTo>
                    <a:pt x="4213" y="84032"/>
                  </a:lnTo>
                  <a:lnTo>
                    <a:pt x="4213" y="83988"/>
                  </a:lnTo>
                  <a:lnTo>
                    <a:pt x="4169" y="83944"/>
                  </a:lnTo>
                  <a:lnTo>
                    <a:pt x="2326" y="82715"/>
                  </a:lnTo>
                  <a:lnTo>
                    <a:pt x="1844" y="82057"/>
                  </a:lnTo>
                  <a:lnTo>
                    <a:pt x="1273" y="80565"/>
                  </a:lnTo>
                  <a:lnTo>
                    <a:pt x="527" y="77976"/>
                  </a:lnTo>
                  <a:lnTo>
                    <a:pt x="352" y="76748"/>
                  </a:lnTo>
                  <a:lnTo>
                    <a:pt x="396" y="74290"/>
                  </a:lnTo>
                  <a:lnTo>
                    <a:pt x="571" y="71921"/>
                  </a:lnTo>
                  <a:lnTo>
                    <a:pt x="1273" y="69464"/>
                  </a:lnTo>
                  <a:lnTo>
                    <a:pt x="1756" y="67357"/>
                  </a:lnTo>
                  <a:lnTo>
                    <a:pt x="2546" y="64900"/>
                  </a:lnTo>
                  <a:lnTo>
                    <a:pt x="2546" y="64856"/>
                  </a:lnTo>
                  <a:lnTo>
                    <a:pt x="3116" y="61960"/>
                  </a:lnTo>
                  <a:lnTo>
                    <a:pt x="3906" y="55905"/>
                  </a:lnTo>
                  <a:lnTo>
                    <a:pt x="4477" y="51253"/>
                  </a:lnTo>
                  <a:lnTo>
                    <a:pt x="4696" y="47480"/>
                  </a:lnTo>
                  <a:lnTo>
                    <a:pt x="4871" y="44759"/>
                  </a:lnTo>
                  <a:lnTo>
                    <a:pt x="5003" y="41249"/>
                  </a:lnTo>
                  <a:lnTo>
                    <a:pt x="4915" y="37782"/>
                  </a:lnTo>
                  <a:lnTo>
                    <a:pt x="4477" y="34710"/>
                  </a:lnTo>
                  <a:lnTo>
                    <a:pt x="2195" y="25978"/>
                  </a:lnTo>
                  <a:lnTo>
                    <a:pt x="2151" y="25934"/>
                  </a:lnTo>
                  <a:lnTo>
                    <a:pt x="1756" y="25232"/>
                  </a:lnTo>
                  <a:lnTo>
                    <a:pt x="1800" y="24749"/>
                  </a:lnTo>
                  <a:lnTo>
                    <a:pt x="2107" y="24135"/>
                  </a:lnTo>
                  <a:lnTo>
                    <a:pt x="4082" y="23082"/>
                  </a:lnTo>
                  <a:lnTo>
                    <a:pt x="5398" y="22117"/>
                  </a:lnTo>
                  <a:lnTo>
                    <a:pt x="7548" y="20713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4" y="18782"/>
                  </a:lnTo>
                  <a:lnTo>
                    <a:pt x="15622" y="16324"/>
                  </a:lnTo>
                  <a:lnTo>
                    <a:pt x="17816" y="15447"/>
                  </a:lnTo>
                  <a:lnTo>
                    <a:pt x="17860" y="15403"/>
                  </a:lnTo>
                  <a:lnTo>
                    <a:pt x="22117" y="11761"/>
                  </a:lnTo>
                  <a:lnTo>
                    <a:pt x="25364" y="9435"/>
                  </a:lnTo>
                  <a:lnTo>
                    <a:pt x="25408" y="9391"/>
                  </a:lnTo>
                  <a:lnTo>
                    <a:pt x="25802" y="8689"/>
                  </a:lnTo>
                  <a:lnTo>
                    <a:pt x="25846" y="8645"/>
                  </a:lnTo>
                  <a:lnTo>
                    <a:pt x="26285" y="7329"/>
                  </a:lnTo>
                  <a:lnTo>
                    <a:pt x="27953" y="3160"/>
                  </a:lnTo>
                  <a:lnTo>
                    <a:pt x="30322" y="1493"/>
                  </a:lnTo>
                  <a:lnTo>
                    <a:pt x="31902" y="352"/>
                  </a:lnTo>
                  <a:lnTo>
                    <a:pt x="31946" y="264"/>
                  </a:lnTo>
                  <a:lnTo>
                    <a:pt x="31990" y="220"/>
                  </a:lnTo>
                  <a:lnTo>
                    <a:pt x="31990" y="133"/>
                  </a:lnTo>
                  <a:lnTo>
                    <a:pt x="31946" y="89"/>
                  </a:lnTo>
                  <a:lnTo>
                    <a:pt x="31902" y="45"/>
                  </a:lnTo>
                  <a:lnTo>
                    <a:pt x="3181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1"/>
            <p:cNvSpPr/>
            <p:nvPr/>
          </p:nvSpPr>
          <p:spPr>
            <a:xfrm>
              <a:off x="5491700" y="4970875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6" y="176"/>
                  </a:lnTo>
                  <a:lnTo>
                    <a:pt x="20932" y="176"/>
                  </a:lnTo>
                  <a:lnTo>
                    <a:pt x="20098" y="395"/>
                  </a:lnTo>
                  <a:lnTo>
                    <a:pt x="20098" y="439"/>
                  </a:lnTo>
                  <a:lnTo>
                    <a:pt x="17202" y="2063"/>
                  </a:lnTo>
                  <a:lnTo>
                    <a:pt x="15535" y="2019"/>
                  </a:lnTo>
                  <a:lnTo>
                    <a:pt x="12858" y="1843"/>
                  </a:lnTo>
                  <a:lnTo>
                    <a:pt x="9698" y="1712"/>
                  </a:lnTo>
                  <a:lnTo>
                    <a:pt x="7197" y="1624"/>
                  </a:lnTo>
                  <a:lnTo>
                    <a:pt x="4170" y="1580"/>
                  </a:lnTo>
                  <a:lnTo>
                    <a:pt x="4082" y="1580"/>
                  </a:lnTo>
                  <a:lnTo>
                    <a:pt x="1186" y="3160"/>
                  </a:lnTo>
                  <a:lnTo>
                    <a:pt x="1142" y="3160"/>
                  </a:lnTo>
                  <a:lnTo>
                    <a:pt x="89" y="4081"/>
                  </a:lnTo>
                  <a:lnTo>
                    <a:pt x="45" y="4125"/>
                  </a:lnTo>
                  <a:lnTo>
                    <a:pt x="1" y="4213"/>
                  </a:lnTo>
                  <a:lnTo>
                    <a:pt x="1" y="4257"/>
                  </a:lnTo>
                  <a:lnTo>
                    <a:pt x="45" y="4345"/>
                  </a:lnTo>
                  <a:lnTo>
                    <a:pt x="132" y="4388"/>
                  </a:lnTo>
                  <a:lnTo>
                    <a:pt x="176" y="4388"/>
                  </a:lnTo>
                  <a:lnTo>
                    <a:pt x="308" y="4345"/>
                  </a:lnTo>
                  <a:lnTo>
                    <a:pt x="1361" y="3467"/>
                  </a:lnTo>
                  <a:lnTo>
                    <a:pt x="4213" y="1931"/>
                  </a:lnTo>
                  <a:lnTo>
                    <a:pt x="7197" y="1975"/>
                  </a:lnTo>
                  <a:lnTo>
                    <a:pt x="9698" y="2063"/>
                  </a:lnTo>
                  <a:lnTo>
                    <a:pt x="12858" y="2194"/>
                  </a:lnTo>
                  <a:lnTo>
                    <a:pt x="15535" y="2370"/>
                  </a:lnTo>
                  <a:lnTo>
                    <a:pt x="17202" y="2414"/>
                  </a:lnTo>
                  <a:lnTo>
                    <a:pt x="17334" y="2370"/>
                  </a:lnTo>
                  <a:lnTo>
                    <a:pt x="20230" y="746"/>
                  </a:lnTo>
                  <a:lnTo>
                    <a:pt x="21020" y="527"/>
                  </a:lnTo>
                  <a:lnTo>
                    <a:pt x="24442" y="351"/>
                  </a:lnTo>
                  <a:lnTo>
                    <a:pt x="24530" y="351"/>
                  </a:lnTo>
                  <a:lnTo>
                    <a:pt x="24574" y="308"/>
                  </a:lnTo>
                  <a:lnTo>
                    <a:pt x="24618" y="264"/>
                  </a:lnTo>
                  <a:lnTo>
                    <a:pt x="24618" y="176"/>
                  </a:lnTo>
                  <a:lnTo>
                    <a:pt x="24618" y="132"/>
                  </a:lnTo>
                  <a:lnTo>
                    <a:pt x="24574" y="44"/>
                  </a:lnTo>
                  <a:lnTo>
                    <a:pt x="24486" y="44"/>
                  </a:lnTo>
                  <a:lnTo>
                    <a:pt x="2444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1"/>
            <p:cNvSpPr/>
            <p:nvPr/>
          </p:nvSpPr>
          <p:spPr>
            <a:xfrm>
              <a:off x="4734775" y="3421900"/>
              <a:ext cx="152500" cy="1580800"/>
            </a:xfrm>
            <a:custGeom>
              <a:avLst/>
              <a:gdLst/>
              <a:ahLst/>
              <a:cxnLst/>
              <a:rect l="l" t="t" r="r" b="b"/>
              <a:pathLst>
                <a:path w="6100" h="63232" extrusionOk="0">
                  <a:moveTo>
                    <a:pt x="5924" y="0"/>
                  </a:moveTo>
                  <a:lnTo>
                    <a:pt x="5880" y="44"/>
                  </a:lnTo>
                  <a:lnTo>
                    <a:pt x="5793" y="88"/>
                  </a:lnTo>
                  <a:lnTo>
                    <a:pt x="5749" y="132"/>
                  </a:lnTo>
                  <a:lnTo>
                    <a:pt x="4564" y="3028"/>
                  </a:lnTo>
                  <a:lnTo>
                    <a:pt x="3686" y="5485"/>
                  </a:lnTo>
                  <a:lnTo>
                    <a:pt x="2765" y="8031"/>
                  </a:lnTo>
                  <a:lnTo>
                    <a:pt x="2765" y="8118"/>
                  </a:lnTo>
                  <a:lnTo>
                    <a:pt x="2853" y="9917"/>
                  </a:lnTo>
                  <a:lnTo>
                    <a:pt x="3204" y="12331"/>
                  </a:lnTo>
                  <a:lnTo>
                    <a:pt x="3247" y="12375"/>
                  </a:lnTo>
                  <a:lnTo>
                    <a:pt x="3818" y="14613"/>
                  </a:lnTo>
                  <a:lnTo>
                    <a:pt x="3598" y="16280"/>
                  </a:lnTo>
                  <a:lnTo>
                    <a:pt x="3423" y="19001"/>
                  </a:lnTo>
                  <a:lnTo>
                    <a:pt x="3335" y="21414"/>
                  </a:lnTo>
                  <a:lnTo>
                    <a:pt x="2853" y="24178"/>
                  </a:lnTo>
                  <a:lnTo>
                    <a:pt x="2501" y="26329"/>
                  </a:lnTo>
                  <a:lnTo>
                    <a:pt x="2458" y="31331"/>
                  </a:lnTo>
                  <a:lnTo>
                    <a:pt x="2633" y="34490"/>
                  </a:lnTo>
                  <a:lnTo>
                    <a:pt x="2765" y="36202"/>
                  </a:lnTo>
                  <a:lnTo>
                    <a:pt x="2458" y="39932"/>
                  </a:lnTo>
                  <a:lnTo>
                    <a:pt x="2107" y="41336"/>
                  </a:lnTo>
                  <a:lnTo>
                    <a:pt x="834" y="44714"/>
                  </a:lnTo>
                  <a:lnTo>
                    <a:pt x="834" y="44758"/>
                  </a:lnTo>
                  <a:lnTo>
                    <a:pt x="571" y="45943"/>
                  </a:lnTo>
                  <a:lnTo>
                    <a:pt x="571" y="45987"/>
                  </a:lnTo>
                  <a:lnTo>
                    <a:pt x="615" y="48181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0" y="54544"/>
                  </a:lnTo>
                  <a:lnTo>
                    <a:pt x="0" y="54588"/>
                  </a:lnTo>
                  <a:lnTo>
                    <a:pt x="483" y="58668"/>
                  </a:lnTo>
                  <a:lnTo>
                    <a:pt x="834" y="61170"/>
                  </a:lnTo>
                  <a:lnTo>
                    <a:pt x="922" y="63056"/>
                  </a:lnTo>
                  <a:lnTo>
                    <a:pt x="922" y="63100"/>
                  </a:lnTo>
                  <a:lnTo>
                    <a:pt x="966" y="63188"/>
                  </a:lnTo>
                  <a:lnTo>
                    <a:pt x="1097" y="63232"/>
                  </a:lnTo>
                  <a:lnTo>
                    <a:pt x="1185" y="63188"/>
                  </a:lnTo>
                  <a:lnTo>
                    <a:pt x="1229" y="63188"/>
                  </a:lnTo>
                  <a:lnTo>
                    <a:pt x="1273" y="63100"/>
                  </a:lnTo>
                  <a:lnTo>
                    <a:pt x="1273" y="63056"/>
                  </a:lnTo>
                  <a:lnTo>
                    <a:pt x="1185" y="61170"/>
                  </a:lnTo>
                  <a:lnTo>
                    <a:pt x="1185" y="61126"/>
                  </a:lnTo>
                  <a:lnTo>
                    <a:pt x="834" y="58625"/>
                  </a:lnTo>
                  <a:lnTo>
                    <a:pt x="351" y="54544"/>
                  </a:lnTo>
                  <a:lnTo>
                    <a:pt x="527" y="53271"/>
                  </a:lnTo>
                  <a:lnTo>
                    <a:pt x="966" y="51648"/>
                  </a:lnTo>
                  <a:lnTo>
                    <a:pt x="966" y="51604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5" y="44846"/>
                  </a:lnTo>
                  <a:lnTo>
                    <a:pt x="2414" y="41423"/>
                  </a:lnTo>
                  <a:lnTo>
                    <a:pt x="2458" y="41423"/>
                  </a:lnTo>
                  <a:lnTo>
                    <a:pt x="2765" y="40019"/>
                  </a:lnTo>
                  <a:lnTo>
                    <a:pt x="2765" y="39975"/>
                  </a:lnTo>
                  <a:lnTo>
                    <a:pt x="3116" y="36202"/>
                  </a:lnTo>
                  <a:lnTo>
                    <a:pt x="2984" y="34446"/>
                  </a:lnTo>
                  <a:lnTo>
                    <a:pt x="2809" y="31331"/>
                  </a:lnTo>
                  <a:lnTo>
                    <a:pt x="2853" y="26329"/>
                  </a:lnTo>
                  <a:lnTo>
                    <a:pt x="3204" y="24222"/>
                  </a:lnTo>
                  <a:lnTo>
                    <a:pt x="3686" y="21458"/>
                  </a:lnTo>
                  <a:lnTo>
                    <a:pt x="3774" y="19001"/>
                  </a:lnTo>
                  <a:lnTo>
                    <a:pt x="3950" y="16280"/>
                  </a:lnTo>
                  <a:lnTo>
                    <a:pt x="4169" y="14613"/>
                  </a:lnTo>
                  <a:lnTo>
                    <a:pt x="4169" y="14569"/>
                  </a:lnTo>
                  <a:lnTo>
                    <a:pt x="3555" y="12287"/>
                  </a:lnTo>
                  <a:lnTo>
                    <a:pt x="3204" y="9874"/>
                  </a:lnTo>
                  <a:lnTo>
                    <a:pt x="3116" y="8118"/>
                  </a:lnTo>
                  <a:lnTo>
                    <a:pt x="3993" y="5617"/>
                  </a:lnTo>
                  <a:lnTo>
                    <a:pt x="4915" y="3160"/>
                  </a:lnTo>
                  <a:lnTo>
                    <a:pt x="6100" y="264"/>
                  </a:lnTo>
                  <a:lnTo>
                    <a:pt x="6100" y="176"/>
                  </a:lnTo>
                  <a:lnTo>
                    <a:pt x="6100" y="132"/>
                  </a:lnTo>
                  <a:lnTo>
                    <a:pt x="6056" y="88"/>
                  </a:lnTo>
                  <a:lnTo>
                    <a:pt x="6012" y="44"/>
                  </a:lnTo>
                  <a:lnTo>
                    <a:pt x="59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1"/>
            <p:cNvSpPr/>
            <p:nvPr/>
          </p:nvSpPr>
          <p:spPr>
            <a:xfrm>
              <a:off x="5672725" y="5078375"/>
              <a:ext cx="263300" cy="31850"/>
            </a:xfrm>
            <a:custGeom>
              <a:avLst/>
              <a:gdLst/>
              <a:ahLst/>
              <a:cxnLst/>
              <a:rect l="l" t="t" r="r" b="b"/>
              <a:pathLst>
                <a:path w="10532" h="1274" extrusionOk="0">
                  <a:moveTo>
                    <a:pt x="10356" y="1"/>
                  </a:moveTo>
                  <a:lnTo>
                    <a:pt x="10312" y="45"/>
                  </a:lnTo>
                  <a:lnTo>
                    <a:pt x="9873" y="220"/>
                  </a:lnTo>
                  <a:lnTo>
                    <a:pt x="6100" y="176"/>
                  </a:lnTo>
                  <a:lnTo>
                    <a:pt x="6056" y="176"/>
                  </a:lnTo>
                  <a:lnTo>
                    <a:pt x="4739" y="308"/>
                  </a:lnTo>
                  <a:lnTo>
                    <a:pt x="176" y="922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229"/>
                  </a:lnTo>
                  <a:lnTo>
                    <a:pt x="176" y="1273"/>
                  </a:lnTo>
                  <a:lnTo>
                    <a:pt x="220" y="1273"/>
                  </a:lnTo>
                  <a:lnTo>
                    <a:pt x="4783" y="659"/>
                  </a:lnTo>
                  <a:lnTo>
                    <a:pt x="6100" y="527"/>
                  </a:lnTo>
                  <a:lnTo>
                    <a:pt x="9917" y="571"/>
                  </a:lnTo>
                  <a:lnTo>
                    <a:pt x="9961" y="527"/>
                  </a:lnTo>
                  <a:lnTo>
                    <a:pt x="10444" y="352"/>
                  </a:lnTo>
                  <a:lnTo>
                    <a:pt x="10488" y="308"/>
                  </a:lnTo>
                  <a:lnTo>
                    <a:pt x="10531" y="264"/>
                  </a:lnTo>
                  <a:lnTo>
                    <a:pt x="10531" y="220"/>
                  </a:lnTo>
                  <a:lnTo>
                    <a:pt x="10531" y="132"/>
                  </a:lnTo>
                  <a:lnTo>
                    <a:pt x="10488" y="88"/>
                  </a:lnTo>
                  <a:lnTo>
                    <a:pt x="10444" y="45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1"/>
            <p:cNvSpPr/>
            <p:nvPr/>
          </p:nvSpPr>
          <p:spPr>
            <a:xfrm>
              <a:off x="4600925" y="3731250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21" y="1"/>
                  </a:moveTo>
                  <a:lnTo>
                    <a:pt x="4477" y="88"/>
                  </a:lnTo>
                  <a:lnTo>
                    <a:pt x="4433" y="132"/>
                  </a:lnTo>
                  <a:lnTo>
                    <a:pt x="3950" y="3379"/>
                  </a:lnTo>
                  <a:lnTo>
                    <a:pt x="3555" y="5222"/>
                  </a:lnTo>
                  <a:lnTo>
                    <a:pt x="3555" y="5266"/>
                  </a:lnTo>
                  <a:lnTo>
                    <a:pt x="3424" y="7460"/>
                  </a:lnTo>
                  <a:lnTo>
                    <a:pt x="3380" y="11234"/>
                  </a:lnTo>
                  <a:lnTo>
                    <a:pt x="3467" y="13779"/>
                  </a:lnTo>
                  <a:lnTo>
                    <a:pt x="3555" y="16105"/>
                  </a:lnTo>
                  <a:lnTo>
                    <a:pt x="3818" y="18299"/>
                  </a:lnTo>
                  <a:lnTo>
                    <a:pt x="3775" y="19484"/>
                  </a:lnTo>
                  <a:lnTo>
                    <a:pt x="3511" y="20581"/>
                  </a:lnTo>
                  <a:lnTo>
                    <a:pt x="2590" y="24310"/>
                  </a:lnTo>
                  <a:lnTo>
                    <a:pt x="2590" y="24354"/>
                  </a:lnTo>
                  <a:lnTo>
                    <a:pt x="2414" y="27206"/>
                  </a:lnTo>
                  <a:lnTo>
                    <a:pt x="2151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9"/>
                  </a:lnTo>
                  <a:lnTo>
                    <a:pt x="1" y="35280"/>
                  </a:lnTo>
                  <a:lnTo>
                    <a:pt x="1" y="35324"/>
                  </a:lnTo>
                  <a:lnTo>
                    <a:pt x="264" y="39054"/>
                  </a:lnTo>
                  <a:lnTo>
                    <a:pt x="176" y="41599"/>
                  </a:lnTo>
                  <a:lnTo>
                    <a:pt x="176" y="41643"/>
                  </a:lnTo>
                  <a:lnTo>
                    <a:pt x="527" y="43837"/>
                  </a:lnTo>
                  <a:lnTo>
                    <a:pt x="922" y="45899"/>
                  </a:lnTo>
                  <a:lnTo>
                    <a:pt x="922" y="45943"/>
                  </a:lnTo>
                  <a:lnTo>
                    <a:pt x="2458" y="48796"/>
                  </a:lnTo>
                  <a:lnTo>
                    <a:pt x="3380" y="50551"/>
                  </a:lnTo>
                  <a:lnTo>
                    <a:pt x="3467" y="50595"/>
                  </a:lnTo>
                  <a:lnTo>
                    <a:pt x="3555" y="50639"/>
                  </a:lnTo>
                  <a:lnTo>
                    <a:pt x="3599" y="50595"/>
                  </a:lnTo>
                  <a:lnTo>
                    <a:pt x="3687" y="50551"/>
                  </a:lnTo>
                  <a:lnTo>
                    <a:pt x="3687" y="50507"/>
                  </a:lnTo>
                  <a:lnTo>
                    <a:pt x="3731" y="50419"/>
                  </a:lnTo>
                  <a:lnTo>
                    <a:pt x="3687" y="50375"/>
                  </a:lnTo>
                  <a:lnTo>
                    <a:pt x="2809" y="48620"/>
                  </a:lnTo>
                  <a:lnTo>
                    <a:pt x="1273" y="45812"/>
                  </a:lnTo>
                  <a:lnTo>
                    <a:pt x="878" y="43793"/>
                  </a:lnTo>
                  <a:lnTo>
                    <a:pt x="527" y="41599"/>
                  </a:lnTo>
                  <a:lnTo>
                    <a:pt x="615" y="39054"/>
                  </a:lnTo>
                  <a:lnTo>
                    <a:pt x="615" y="39010"/>
                  </a:lnTo>
                  <a:lnTo>
                    <a:pt x="352" y="35324"/>
                  </a:lnTo>
                  <a:lnTo>
                    <a:pt x="615" y="33086"/>
                  </a:lnTo>
                  <a:lnTo>
                    <a:pt x="1010" y="31770"/>
                  </a:lnTo>
                  <a:lnTo>
                    <a:pt x="2502" y="28655"/>
                  </a:lnTo>
                  <a:lnTo>
                    <a:pt x="2502" y="28611"/>
                  </a:lnTo>
                  <a:lnTo>
                    <a:pt x="2765" y="27250"/>
                  </a:lnTo>
                  <a:lnTo>
                    <a:pt x="2941" y="24398"/>
                  </a:lnTo>
                  <a:lnTo>
                    <a:pt x="3862" y="20668"/>
                  </a:lnTo>
                  <a:lnTo>
                    <a:pt x="4126" y="19527"/>
                  </a:lnTo>
                  <a:lnTo>
                    <a:pt x="4170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1" y="11234"/>
                  </a:lnTo>
                  <a:lnTo>
                    <a:pt x="3775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4" y="176"/>
                  </a:lnTo>
                  <a:lnTo>
                    <a:pt x="4784" y="132"/>
                  </a:lnTo>
                  <a:lnTo>
                    <a:pt x="4784" y="45"/>
                  </a:lnTo>
                  <a:lnTo>
                    <a:pt x="46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1"/>
            <p:cNvSpPr/>
            <p:nvPr/>
          </p:nvSpPr>
          <p:spPr>
            <a:xfrm>
              <a:off x="4181875" y="2871200"/>
              <a:ext cx="454200" cy="2112850"/>
            </a:xfrm>
            <a:custGeom>
              <a:avLst/>
              <a:gdLst/>
              <a:ahLst/>
              <a:cxnLst/>
              <a:rect l="l" t="t" r="r" b="b"/>
              <a:pathLst>
                <a:path w="18168" h="84514" extrusionOk="0">
                  <a:moveTo>
                    <a:pt x="17992" y="1"/>
                  </a:moveTo>
                  <a:lnTo>
                    <a:pt x="17904" y="44"/>
                  </a:lnTo>
                  <a:lnTo>
                    <a:pt x="14569" y="2370"/>
                  </a:lnTo>
                  <a:lnTo>
                    <a:pt x="13077" y="3204"/>
                  </a:lnTo>
                  <a:lnTo>
                    <a:pt x="10181" y="4389"/>
                  </a:lnTo>
                  <a:lnTo>
                    <a:pt x="8118" y="5135"/>
                  </a:lnTo>
                  <a:lnTo>
                    <a:pt x="6363" y="5486"/>
                  </a:lnTo>
                  <a:lnTo>
                    <a:pt x="6319" y="5529"/>
                  </a:lnTo>
                  <a:lnTo>
                    <a:pt x="5222" y="6275"/>
                  </a:lnTo>
                  <a:lnTo>
                    <a:pt x="4520" y="6758"/>
                  </a:lnTo>
                  <a:lnTo>
                    <a:pt x="4476" y="6758"/>
                  </a:lnTo>
                  <a:lnTo>
                    <a:pt x="1887" y="8952"/>
                  </a:lnTo>
                  <a:lnTo>
                    <a:pt x="1887" y="8996"/>
                  </a:lnTo>
                  <a:lnTo>
                    <a:pt x="308" y="10883"/>
                  </a:lnTo>
                  <a:lnTo>
                    <a:pt x="264" y="10927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5" y="15578"/>
                  </a:lnTo>
                  <a:lnTo>
                    <a:pt x="2809" y="18650"/>
                  </a:lnTo>
                  <a:lnTo>
                    <a:pt x="3467" y="22204"/>
                  </a:lnTo>
                  <a:lnTo>
                    <a:pt x="4081" y="25495"/>
                  </a:lnTo>
                  <a:lnTo>
                    <a:pt x="4081" y="25539"/>
                  </a:lnTo>
                  <a:lnTo>
                    <a:pt x="4783" y="27865"/>
                  </a:lnTo>
                  <a:lnTo>
                    <a:pt x="5573" y="30541"/>
                  </a:lnTo>
                  <a:lnTo>
                    <a:pt x="6144" y="33569"/>
                  </a:lnTo>
                  <a:lnTo>
                    <a:pt x="6407" y="35368"/>
                  </a:lnTo>
                  <a:lnTo>
                    <a:pt x="6275" y="39800"/>
                  </a:lnTo>
                  <a:lnTo>
                    <a:pt x="6319" y="41775"/>
                  </a:lnTo>
                  <a:lnTo>
                    <a:pt x="6363" y="41862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7" y="49366"/>
                  </a:lnTo>
                  <a:lnTo>
                    <a:pt x="12594" y="51384"/>
                  </a:lnTo>
                  <a:lnTo>
                    <a:pt x="13779" y="53183"/>
                  </a:lnTo>
                  <a:lnTo>
                    <a:pt x="15227" y="55202"/>
                  </a:lnTo>
                  <a:lnTo>
                    <a:pt x="16587" y="57045"/>
                  </a:lnTo>
                  <a:lnTo>
                    <a:pt x="17597" y="58581"/>
                  </a:lnTo>
                  <a:lnTo>
                    <a:pt x="17684" y="59020"/>
                  </a:lnTo>
                  <a:lnTo>
                    <a:pt x="16763" y="60994"/>
                  </a:lnTo>
                  <a:lnTo>
                    <a:pt x="15797" y="62969"/>
                  </a:lnTo>
                  <a:lnTo>
                    <a:pt x="15139" y="65031"/>
                  </a:lnTo>
                  <a:lnTo>
                    <a:pt x="15139" y="65075"/>
                  </a:lnTo>
                  <a:lnTo>
                    <a:pt x="14920" y="67313"/>
                  </a:lnTo>
                  <a:lnTo>
                    <a:pt x="14920" y="67357"/>
                  </a:lnTo>
                  <a:lnTo>
                    <a:pt x="15052" y="68103"/>
                  </a:lnTo>
                  <a:lnTo>
                    <a:pt x="15052" y="68191"/>
                  </a:lnTo>
                  <a:lnTo>
                    <a:pt x="15534" y="69200"/>
                  </a:lnTo>
                  <a:lnTo>
                    <a:pt x="15885" y="71438"/>
                  </a:lnTo>
                  <a:lnTo>
                    <a:pt x="16149" y="73895"/>
                  </a:lnTo>
                  <a:lnTo>
                    <a:pt x="16192" y="75606"/>
                  </a:lnTo>
                  <a:lnTo>
                    <a:pt x="15973" y="77581"/>
                  </a:lnTo>
                  <a:lnTo>
                    <a:pt x="16017" y="79775"/>
                  </a:lnTo>
                  <a:lnTo>
                    <a:pt x="16017" y="79819"/>
                  </a:lnTo>
                  <a:lnTo>
                    <a:pt x="16280" y="81004"/>
                  </a:lnTo>
                  <a:lnTo>
                    <a:pt x="16280" y="81047"/>
                  </a:lnTo>
                  <a:lnTo>
                    <a:pt x="17816" y="84426"/>
                  </a:lnTo>
                  <a:lnTo>
                    <a:pt x="17904" y="84470"/>
                  </a:lnTo>
                  <a:lnTo>
                    <a:pt x="17992" y="84514"/>
                  </a:lnTo>
                  <a:lnTo>
                    <a:pt x="18079" y="84470"/>
                  </a:lnTo>
                  <a:lnTo>
                    <a:pt x="18123" y="84470"/>
                  </a:lnTo>
                  <a:lnTo>
                    <a:pt x="18167" y="84382"/>
                  </a:lnTo>
                  <a:lnTo>
                    <a:pt x="18167" y="84338"/>
                  </a:lnTo>
                  <a:lnTo>
                    <a:pt x="18167" y="84251"/>
                  </a:lnTo>
                  <a:lnTo>
                    <a:pt x="16587" y="80916"/>
                  </a:lnTo>
                  <a:lnTo>
                    <a:pt x="16368" y="79731"/>
                  </a:lnTo>
                  <a:lnTo>
                    <a:pt x="16324" y="77581"/>
                  </a:lnTo>
                  <a:lnTo>
                    <a:pt x="16543" y="75650"/>
                  </a:lnTo>
                  <a:lnTo>
                    <a:pt x="16543" y="75606"/>
                  </a:lnTo>
                  <a:lnTo>
                    <a:pt x="16500" y="73895"/>
                  </a:lnTo>
                  <a:lnTo>
                    <a:pt x="16236" y="71394"/>
                  </a:lnTo>
                  <a:lnTo>
                    <a:pt x="15885" y="69112"/>
                  </a:lnTo>
                  <a:lnTo>
                    <a:pt x="15885" y="69068"/>
                  </a:lnTo>
                  <a:lnTo>
                    <a:pt x="15403" y="68059"/>
                  </a:lnTo>
                  <a:lnTo>
                    <a:pt x="15271" y="67313"/>
                  </a:lnTo>
                  <a:lnTo>
                    <a:pt x="15490" y="65119"/>
                  </a:lnTo>
                  <a:lnTo>
                    <a:pt x="16105" y="63100"/>
                  </a:lnTo>
                  <a:lnTo>
                    <a:pt x="17070" y="61126"/>
                  </a:lnTo>
                  <a:lnTo>
                    <a:pt x="17992" y="59107"/>
                  </a:lnTo>
                  <a:lnTo>
                    <a:pt x="18035" y="59020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6"/>
                  </a:lnTo>
                  <a:lnTo>
                    <a:pt x="15534" y="54983"/>
                  </a:lnTo>
                  <a:lnTo>
                    <a:pt x="14086" y="53008"/>
                  </a:lnTo>
                  <a:lnTo>
                    <a:pt x="12901" y="51209"/>
                  </a:lnTo>
                  <a:lnTo>
                    <a:pt x="11804" y="49190"/>
                  </a:lnTo>
                  <a:lnTo>
                    <a:pt x="11760" y="49146"/>
                  </a:lnTo>
                  <a:lnTo>
                    <a:pt x="10093" y="46821"/>
                  </a:lnTo>
                  <a:lnTo>
                    <a:pt x="8338" y="44232"/>
                  </a:lnTo>
                  <a:lnTo>
                    <a:pt x="6670" y="41687"/>
                  </a:lnTo>
                  <a:lnTo>
                    <a:pt x="6626" y="39800"/>
                  </a:lnTo>
                  <a:lnTo>
                    <a:pt x="6758" y="35368"/>
                  </a:lnTo>
                  <a:lnTo>
                    <a:pt x="6758" y="35324"/>
                  </a:lnTo>
                  <a:lnTo>
                    <a:pt x="6495" y="33481"/>
                  </a:lnTo>
                  <a:lnTo>
                    <a:pt x="5880" y="30453"/>
                  </a:lnTo>
                  <a:lnTo>
                    <a:pt x="5135" y="27777"/>
                  </a:lnTo>
                  <a:lnTo>
                    <a:pt x="4432" y="25451"/>
                  </a:lnTo>
                  <a:lnTo>
                    <a:pt x="3774" y="22160"/>
                  </a:lnTo>
                  <a:lnTo>
                    <a:pt x="3160" y="18562"/>
                  </a:lnTo>
                  <a:lnTo>
                    <a:pt x="2326" y="15446"/>
                  </a:lnTo>
                  <a:lnTo>
                    <a:pt x="2326" y="15403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3"/>
                  </a:lnTo>
                  <a:lnTo>
                    <a:pt x="6495" y="5837"/>
                  </a:lnTo>
                  <a:lnTo>
                    <a:pt x="8206" y="5486"/>
                  </a:lnTo>
                  <a:lnTo>
                    <a:pt x="10312" y="4696"/>
                  </a:lnTo>
                  <a:lnTo>
                    <a:pt x="13209" y="3555"/>
                  </a:lnTo>
                  <a:lnTo>
                    <a:pt x="13252" y="3555"/>
                  </a:lnTo>
                  <a:lnTo>
                    <a:pt x="14744" y="2677"/>
                  </a:lnTo>
                  <a:lnTo>
                    <a:pt x="18123" y="308"/>
                  </a:lnTo>
                  <a:lnTo>
                    <a:pt x="18167" y="264"/>
                  </a:lnTo>
                  <a:lnTo>
                    <a:pt x="18167" y="220"/>
                  </a:lnTo>
                  <a:lnTo>
                    <a:pt x="18167" y="132"/>
                  </a:lnTo>
                  <a:lnTo>
                    <a:pt x="18167" y="88"/>
                  </a:lnTo>
                  <a:lnTo>
                    <a:pt x="18123" y="44"/>
                  </a:lnTo>
                  <a:lnTo>
                    <a:pt x="1803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1"/>
            <p:cNvSpPr/>
            <p:nvPr/>
          </p:nvSpPr>
          <p:spPr>
            <a:xfrm>
              <a:off x="4065600" y="2698975"/>
              <a:ext cx="527675" cy="2220375"/>
            </a:xfrm>
            <a:custGeom>
              <a:avLst/>
              <a:gdLst/>
              <a:ahLst/>
              <a:cxnLst/>
              <a:rect l="l" t="t" r="r" b="b"/>
              <a:pathLst>
                <a:path w="21107" h="88815" extrusionOk="0">
                  <a:moveTo>
                    <a:pt x="20887" y="0"/>
                  </a:moveTo>
                  <a:lnTo>
                    <a:pt x="20843" y="44"/>
                  </a:lnTo>
                  <a:lnTo>
                    <a:pt x="17509" y="1887"/>
                  </a:lnTo>
                  <a:lnTo>
                    <a:pt x="15314" y="3204"/>
                  </a:lnTo>
                  <a:lnTo>
                    <a:pt x="13779" y="4125"/>
                  </a:lnTo>
                  <a:lnTo>
                    <a:pt x="12243" y="5090"/>
                  </a:lnTo>
                  <a:lnTo>
                    <a:pt x="10707" y="6056"/>
                  </a:lnTo>
                  <a:lnTo>
                    <a:pt x="9215" y="7109"/>
                  </a:lnTo>
                  <a:lnTo>
                    <a:pt x="8469" y="7635"/>
                  </a:lnTo>
                  <a:lnTo>
                    <a:pt x="7811" y="8206"/>
                  </a:lnTo>
                  <a:lnTo>
                    <a:pt x="7109" y="8776"/>
                  </a:lnTo>
                  <a:lnTo>
                    <a:pt x="6494" y="9347"/>
                  </a:lnTo>
                  <a:lnTo>
                    <a:pt x="5880" y="9961"/>
                  </a:lnTo>
                  <a:lnTo>
                    <a:pt x="5310" y="10575"/>
                  </a:lnTo>
                  <a:lnTo>
                    <a:pt x="4783" y="11234"/>
                  </a:lnTo>
                  <a:lnTo>
                    <a:pt x="4344" y="11892"/>
                  </a:lnTo>
                  <a:lnTo>
                    <a:pt x="3291" y="13164"/>
                  </a:lnTo>
                  <a:lnTo>
                    <a:pt x="3291" y="13208"/>
                  </a:lnTo>
                  <a:lnTo>
                    <a:pt x="1185" y="17903"/>
                  </a:lnTo>
                  <a:lnTo>
                    <a:pt x="220" y="20712"/>
                  </a:lnTo>
                  <a:lnTo>
                    <a:pt x="176" y="20756"/>
                  </a:lnTo>
                  <a:lnTo>
                    <a:pt x="0" y="22204"/>
                  </a:lnTo>
                  <a:lnTo>
                    <a:pt x="0" y="22248"/>
                  </a:lnTo>
                  <a:lnTo>
                    <a:pt x="176" y="25539"/>
                  </a:lnTo>
                  <a:lnTo>
                    <a:pt x="834" y="29576"/>
                  </a:lnTo>
                  <a:lnTo>
                    <a:pt x="1492" y="31989"/>
                  </a:lnTo>
                  <a:lnTo>
                    <a:pt x="2414" y="34578"/>
                  </a:lnTo>
                  <a:lnTo>
                    <a:pt x="3467" y="37123"/>
                  </a:lnTo>
                  <a:lnTo>
                    <a:pt x="4388" y="39361"/>
                  </a:lnTo>
                  <a:lnTo>
                    <a:pt x="4959" y="41028"/>
                  </a:lnTo>
                  <a:lnTo>
                    <a:pt x="5485" y="43003"/>
                  </a:lnTo>
                  <a:lnTo>
                    <a:pt x="5661" y="44276"/>
                  </a:lnTo>
                  <a:lnTo>
                    <a:pt x="5573" y="46733"/>
                  </a:lnTo>
                  <a:lnTo>
                    <a:pt x="5573" y="46777"/>
                  </a:lnTo>
                  <a:lnTo>
                    <a:pt x="5880" y="48971"/>
                  </a:lnTo>
                  <a:lnTo>
                    <a:pt x="6363" y="51647"/>
                  </a:lnTo>
                  <a:lnTo>
                    <a:pt x="6275" y="56343"/>
                  </a:lnTo>
                  <a:lnTo>
                    <a:pt x="6187" y="58624"/>
                  </a:lnTo>
                  <a:lnTo>
                    <a:pt x="6187" y="61345"/>
                  </a:lnTo>
                  <a:lnTo>
                    <a:pt x="6275" y="65733"/>
                  </a:lnTo>
                  <a:lnTo>
                    <a:pt x="6275" y="65821"/>
                  </a:lnTo>
                  <a:lnTo>
                    <a:pt x="6538" y="66347"/>
                  </a:lnTo>
                  <a:lnTo>
                    <a:pt x="6582" y="66391"/>
                  </a:lnTo>
                  <a:lnTo>
                    <a:pt x="8996" y="68717"/>
                  </a:lnTo>
                  <a:lnTo>
                    <a:pt x="10839" y="70384"/>
                  </a:lnTo>
                  <a:lnTo>
                    <a:pt x="12901" y="71964"/>
                  </a:lnTo>
                  <a:lnTo>
                    <a:pt x="14744" y="73368"/>
                  </a:lnTo>
                  <a:lnTo>
                    <a:pt x="14744" y="73412"/>
                  </a:lnTo>
                  <a:lnTo>
                    <a:pt x="16411" y="74377"/>
                  </a:lnTo>
                  <a:lnTo>
                    <a:pt x="17947" y="75167"/>
                  </a:lnTo>
                  <a:lnTo>
                    <a:pt x="18825" y="76528"/>
                  </a:lnTo>
                  <a:lnTo>
                    <a:pt x="19439" y="78020"/>
                  </a:lnTo>
                  <a:lnTo>
                    <a:pt x="19746" y="80170"/>
                  </a:lnTo>
                  <a:lnTo>
                    <a:pt x="20054" y="82802"/>
                  </a:lnTo>
                  <a:lnTo>
                    <a:pt x="19922" y="84996"/>
                  </a:lnTo>
                  <a:lnTo>
                    <a:pt x="19703" y="87190"/>
                  </a:lnTo>
                  <a:lnTo>
                    <a:pt x="19615" y="88639"/>
                  </a:lnTo>
                  <a:lnTo>
                    <a:pt x="19659" y="88726"/>
                  </a:lnTo>
                  <a:lnTo>
                    <a:pt x="19659" y="88770"/>
                  </a:lnTo>
                  <a:lnTo>
                    <a:pt x="19746" y="88814"/>
                  </a:lnTo>
                  <a:lnTo>
                    <a:pt x="19790" y="88814"/>
                  </a:lnTo>
                  <a:lnTo>
                    <a:pt x="19922" y="88770"/>
                  </a:lnTo>
                  <a:lnTo>
                    <a:pt x="19966" y="88726"/>
                  </a:lnTo>
                  <a:lnTo>
                    <a:pt x="19966" y="88682"/>
                  </a:lnTo>
                  <a:lnTo>
                    <a:pt x="20054" y="87190"/>
                  </a:lnTo>
                  <a:lnTo>
                    <a:pt x="20273" y="85040"/>
                  </a:lnTo>
                  <a:lnTo>
                    <a:pt x="20405" y="82802"/>
                  </a:lnTo>
                  <a:lnTo>
                    <a:pt x="20405" y="82759"/>
                  </a:lnTo>
                  <a:lnTo>
                    <a:pt x="20097" y="80126"/>
                  </a:lnTo>
                  <a:lnTo>
                    <a:pt x="19790" y="77932"/>
                  </a:lnTo>
                  <a:lnTo>
                    <a:pt x="19790" y="77888"/>
                  </a:lnTo>
                  <a:lnTo>
                    <a:pt x="19132" y="76396"/>
                  </a:lnTo>
                  <a:lnTo>
                    <a:pt x="19132" y="76352"/>
                  </a:lnTo>
                  <a:lnTo>
                    <a:pt x="18211" y="74948"/>
                  </a:lnTo>
                  <a:lnTo>
                    <a:pt x="18167" y="74860"/>
                  </a:lnTo>
                  <a:lnTo>
                    <a:pt x="16587" y="74070"/>
                  </a:lnTo>
                  <a:lnTo>
                    <a:pt x="14963" y="73105"/>
                  </a:lnTo>
                  <a:lnTo>
                    <a:pt x="13120" y="71701"/>
                  </a:lnTo>
                  <a:lnTo>
                    <a:pt x="11102" y="70121"/>
                  </a:lnTo>
                  <a:lnTo>
                    <a:pt x="9215" y="68454"/>
                  </a:lnTo>
                  <a:lnTo>
                    <a:pt x="6846" y="66172"/>
                  </a:lnTo>
                  <a:lnTo>
                    <a:pt x="6626" y="65689"/>
                  </a:lnTo>
                  <a:lnTo>
                    <a:pt x="6538" y="61345"/>
                  </a:lnTo>
                  <a:lnTo>
                    <a:pt x="6538" y="58624"/>
                  </a:lnTo>
                  <a:lnTo>
                    <a:pt x="6626" y="56387"/>
                  </a:lnTo>
                  <a:lnTo>
                    <a:pt x="6714" y="51647"/>
                  </a:lnTo>
                  <a:lnTo>
                    <a:pt x="6714" y="51604"/>
                  </a:lnTo>
                  <a:lnTo>
                    <a:pt x="6231" y="48883"/>
                  </a:lnTo>
                  <a:lnTo>
                    <a:pt x="5924" y="46733"/>
                  </a:lnTo>
                  <a:lnTo>
                    <a:pt x="6012" y="44276"/>
                  </a:lnTo>
                  <a:lnTo>
                    <a:pt x="6012" y="44232"/>
                  </a:lnTo>
                  <a:lnTo>
                    <a:pt x="5836" y="42959"/>
                  </a:lnTo>
                  <a:lnTo>
                    <a:pt x="5836" y="42915"/>
                  </a:lnTo>
                  <a:lnTo>
                    <a:pt x="5310" y="40941"/>
                  </a:lnTo>
                  <a:lnTo>
                    <a:pt x="4695" y="39229"/>
                  </a:lnTo>
                  <a:lnTo>
                    <a:pt x="3818" y="36991"/>
                  </a:lnTo>
                  <a:lnTo>
                    <a:pt x="2765" y="34446"/>
                  </a:lnTo>
                  <a:lnTo>
                    <a:pt x="1843" y="31857"/>
                  </a:lnTo>
                  <a:lnTo>
                    <a:pt x="1185" y="29488"/>
                  </a:lnTo>
                  <a:lnTo>
                    <a:pt x="483" y="25495"/>
                  </a:lnTo>
                  <a:lnTo>
                    <a:pt x="351" y="22248"/>
                  </a:lnTo>
                  <a:lnTo>
                    <a:pt x="527" y="20800"/>
                  </a:lnTo>
                  <a:lnTo>
                    <a:pt x="1492" y="18035"/>
                  </a:lnTo>
                  <a:lnTo>
                    <a:pt x="3598" y="13340"/>
                  </a:lnTo>
                  <a:lnTo>
                    <a:pt x="4608" y="12067"/>
                  </a:lnTo>
                  <a:lnTo>
                    <a:pt x="5090" y="11453"/>
                  </a:lnTo>
                  <a:lnTo>
                    <a:pt x="5573" y="10795"/>
                  </a:lnTo>
                  <a:lnTo>
                    <a:pt x="6143" y="10181"/>
                  </a:lnTo>
                  <a:lnTo>
                    <a:pt x="6758" y="9610"/>
                  </a:lnTo>
                  <a:lnTo>
                    <a:pt x="7372" y="8996"/>
                  </a:lnTo>
                  <a:lnTo>
                    <a:pt x="8030" y="8469"/>
                  </a:lnTo>
                  <a:lnTo>
                    <a:pt x="9434" y="7372"/>
                  </a:lnTo>
                  <a:lnTo>
                    <a:pt x="10926" y="6319"/>
                  </a:lnTo>
                  <a:lnTo>
                    <a:pt x="12418" y="5354"/>
                  </a:lnTo>
                  <a:lnTo>
                    <a:pt x="13954" y="4432"/>
                  </a:lnTo>
                  <a:lnTo>
                    <a:pt x="15490" y="3511"/>
                  </a:lnTo>
                  <a:lnTo>
                    <a:pt x="17684" y="2194"/>
                  </a:lnTo>
                  <a:lnTo>
                    <a:pt x="21019" y="351"/>
                  </a:lnTo>
                  <a:lnTo>
                    <a:pt x="21063" y="307"/>
                  </a:lnTo>
                  <a:lnTo>
                    <a:pt x="21107" y="220"/>
                  </a:lnTo>
                  <a:lnTo>
                    <a:pt x="21107" y="176"/>
                  </a:lnTo>
                  <a:lnTo>
                    <a:pt x="21063" y="88"/>
                  </a:lnTo>
                  <a:lnTo>
                    <a:pt x="21019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1"/>
            <p:cNvSpPr/>
            <p:nvPr/>
          </p:nvSpPr>
          <p:spPr>
            <a:xfrm>
              <a:off x="3837425" y="3370350"/>
              <a:ext cx="377375" cy="1344950"/>
            </a:xfrm>
            <a:custGeom>
              <a:avLst/>
              <a:gdLst/>
              <a:ahLst/>
              <a:cxnLst/>
              <a:rect l="l" t="t" r="r" b="b"/>
              <a:pathLst>
                <a:path w="15095" h="53798" extrusionOk="0">
                  <a:moveTo>
                    <a:pt x="88" y="0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3"/>
                  </a:lnTo>
                  <a:lnTo>
                    <a:pt x="2326" y="5222"/>
                  </a:lnTo>
                  <a:lnTo>
                    <a:pt x="2326" y="5266"/>
                  </a:lnTo>
                  <a:lnTo>
                    <a:pt x="4871" y="9522"/>
                  </a:lnTo>
                  <a:lnTo>
                    <a:pt x="6670" y="12989"/>
                  </a:lnTo>
                  <a:lnTo>
                    <a:pt x="8206" y="16192"/>
                  </a:lnTo>
                  <a:lnTo>
                    <a:pt x="8996" y="17947"/>
                  </a:lnTo>
                  <a:lnTo>
                    <a:pt x="9259" y="18693"/>
                  </a:lnTo>
                  <a:lnTo>
                    <a:pt x="9347" y="21326"/>
                  </a:lnTo>
                  <a:lnTo>
                    <a:pt x="9390" y="25670"/>
                  </a:lnTo>
                  <a:lnTo>
                    <a:pt x="9390" y="28917"/>
                  </a:lnTo>
                  <a:lnTo>
                    <a:pt x="9478" y="36157"/>
                  </a:lnTo>
                  <a:lnTo>
                    <a:pt x="9829" y="42476"/>
                  </a:lnTo>
                  <a:lnTo>
                    <a:pt x="9961" y="43485"/>
                  </a:lnTo>
                  <a:lnTo>
                    <a:pt x="9961" y="43529"/>
                  </a:lnTo>
                  <a:lnTo>
                    <a:pt x="10751" y="45548"/>
                  </a:lnTo>
                  <a:lnTo>
                    <a:pt x="11936" y="48005"/>
                  </a:lnTo>
                  <a:lnTo>
                    <a:pt x="12901" y="49980"/>
                  </a:lnTo>
                  <a:lnTo>
                    <a:pt x="13603" y="51603"/>
                  </a:lnTo>
                  <a:lnTo>
                    <a:pt x="14744" y="53710"/>
                  </a:lnTo>
                  <a:lnTo>
                    <a:pt x="14832" y="53797"/>
                  </a:lnTo>
                  <a:lnTo>
                    <a:pt x="15007" y="53797"/>
                  </a:lnTo>
                  <a:lnTo>
                    <a:pt x="15051" y="53753"/>
                  </a:lnTo>
                  <a:lnTo>
                    <a:pt x="15095" y="53710"/>
                  </a:lnTo>
                  <a:lnTo>
                    <a:pt x="15095" y="53622"/>
                  </a:lnTo>
                  <a:lnTo>
                    <a:pt x="15051" y="53578"/>
                  </a:lnTo>
                  <a:lnTo>
                    <a:pt x="13910" y="51472"/>
                  </a:lnTo>
                  <a:lnTo>
                    <a:pt x="13208" y="49848"/>
                  </a:lnTo>
                  <a:lnTo>
                    <a:pt x="12243" y="47873"/>
                  </a:lnTo>
                  <a:lnTo>
                    <a:pt x="11058" y="45372"/>
                  </a:lnTo>
                  <a:lnTo>
                    <a:pt x="10312" y="43398"/>
                  </a:lnTo>
                  <a:lnTo>
                    <a:pt x="10180" y="42432"/>
                  </a:lnTo>
                  <a:lnTo>
                    <a:pt x="9829" y="36114"/>
                  </a:lnTo>
                  <a:lnTo>
                    <a:pt x="9741" y="28917"/>
                  </a:lnTo>
                  <a:lnTo>
                    <a:pt x="9741" y="25670"/>
                  </a:lnTo>
                  <a:lnTo>
                    <a:pt x="9698" y="21326"/>
                  </a:lnTo>
                  <a:lnTo>
                    <a:pt x="9610" y="18649"/>
                  </a:lnTo>
                  <a:lnTo>
                    <a:pt x="9566" y="18605"/>
                  </a:lnTo>
                  <a:lnTo>
                    <a:pt x="9303" y="17815"/>
                  </a:lnTo>
                  <a:lnTo>
                    <a:pt x="8513" y="16016"/>
                  </a:lnTo>
                  <a:lnTo>
                    <a:pt x="6977" y="12857"/>
                  </a:lnTo>
                  <a:lnTo>
                    <a:pt x="5178" y="9347"/>
                  </a:lnTo>
                  <a:lnTo>
                    <a:pt x="2633" y="5090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07050" y="3450425"/>
              <a:ext cx="547425" cy="1221000"/>
            </a:xfrm>
            <a:custGeom>
              <a:avLst/>
              <a:gdLst/>
              <a:ahLst/>
              <a:cxnLst/>
              <a:rect l="l" t="t" r="r" b="b"/>
              <a:pathLst>
                <a:path w="21897" h="48840" extrusionOk="0">
                  <a:moveTo>
                    <a:pt x="8425" y="0"/>
                  </a:moveTo>
                  <a:lnTo>
                    <a:pt x="132" y="2150"/>
                  </a:lnTo>
                  <a:lnTo>
                    <a:pt x="88" y="2194"/>
                  </a:lnTo>
                  <a:lnTo>
                    <a:pt x="44" y="2238"/>
                  </a:lnTo>
                  <a:lnTo>
                    <a:pt x="0" y="2326"/>
                  </a:lnTo>
                  <a:lnTo>
                    <a:pt x="0" y="2370"/>
                  </a:lnTo>
                  <a:lnTo>
                    <a:pt x="44" y="2458"/>
                  </a:lnTo>
                  <a:lnTo>
                    <a:pt x="88" y="2501"/>
                  </a:lnTo>
                  <a:lnTo>
                    <a:pt x="220" y="2501"/>
                  </a:lnTo>
                  <a:lnTo>
                    <a:pt x="8381" y="351"/>
                  </a:lnTo>
                  <a:lnTo>
                    <a:pt x="9742" y="3862"/>
                  </a:lnTo>
                  <a:lnTo>
                    <a:pt x="9785" y="3950"/>
                  </a:lnTo>
                  <a:lnTo>
                    <a:pt x="12638" y="6846"/>
                  </a:lnTo>
                  <a:lnTo>
                    <a:pt x="14437" y="10093"/>
                  </a:lnTo>
                  <a:lnTo>
                    <a:pt x="16148" y="13559"/>
                  </a:lnTo>
                  <a:lnTo>
                    <a:pt x="17114" y="15446"/>
                  </a:lnTo>
                  <a:lnTo>
                    <a:pt x="17333" y="16631"/>
                  </a:lnTo>
                  <a:lnTo>
                    <a:pt x="17377" y="18825"/>
                  </a:lnTo>
                  <a:lnTo>
                    <a:pt x="17421" y="21019"/>
                  </a:lnTo>
                  <a:lnTo>
                    <a:pt x="17465" y="25363"/>
                  </a:lnTo>
                  <a:lnTo>
                    <a:pt x="17465" y="28303"/>
                  </a:lnTo>
                  <a:lnTo>
                    <a:pt x="17508" y="31243"/>
                  </a:lnTo>
                  <a:lnTo>
                    <a:pt x="17596" y="34183"/>
                  </a:lnTo>
                  <a:lnTo>
                    <a:pt x="17728" y="37123"/>
                  </a:lnTo>
                  <a:lnTo>
                    <a:pt x="17947" y="40546"/>
                  </a:lnTo>
                  <a:lnTo>
                    <a:pt x="17947" y="40590"/>
                  </a:lnTo>
                  <a:lnTo>
                    <a:pt x="20975" y="47303"/>
                  </a:lnTo>
                  <a:lnTo>
                    <a:pt x="21545" y="48707"/>
                  </a:lnTo>
                  <a:lnTo>
                    <a:pt x="21633" y="48795"/>
                  </a:lnTo>
                  <a:lnTo>
                    <a:pt x="21721" y="48839"/>
                  </a:lnTo>
                  <a:lnTo>
                    <a:pt x="21765" y="48839"/>
                  </a:lnTo>
                  <a:lnTo>
                    <a:pt x="21853" y="48795"/>
                  </a:lnTo>
                  <a:lnTo>
                    <a:pt x="21853" y="48751"/>
                  </a:lnTo>
                  <a:lnTo>
                    <a:pt x="21896" y="48664"/>
                  </a:lnTo>
                  <a:lnTo>
                    <a:pt x="21853" y="48576"/>
                  </a:lnTo>
                  <a:lnTo>
                    <a:pt x="21326" y="47172"/>
                  </a:lnTo>
                  <a:lnTo>
                    <a:pt x="18298" y="40458"/>
                  </a:lnTo>
                  <a:lnTo>
                    <a:pt x="18079" y="37123"/>
                  </a:lnTo>
                  <a:lnTo>
                    <a:pt x="17947" y="34183"/>
                  </a:lnTo>
                  <a:lnTo>
                    <a:pt x="17859" y="31243"/>
                  </a:lnTo>
                  <a:lnTo>
                    <a:pt x="17816" y="28303"/>
                  </a:lnTo>
                  <a:lnTo>
                    <a:pt x="17816" y="25363"/>
                  </a:lnTo>
                  <a:lnTo>
                    <a:pt x="17772" y="21019"/>
                  </a:lnTo>
                  <a:lnTo>
                    <a:pt x="17728" y="18781"/>
                  </a:lnTo>
                  <a:lnTo>
                    <a:pt x="17684" y="16587"/>
                  </a:lnTo>
                  <a:lnTo>
                    <a:pt x="17465" y="15358"/>
                  </a:lnTo>
                  <a:lnTo>
                    <a:pt x="17465" y="15315"/>
                  </a:lnTo>
                  <a:lnTo>
                    <a:pt x="16455" y="13428"/>
                  </a:lnTo>
                  <a:lnTo>
                    <a:pt x="14744" y="9917"/>
                  </a:lnTo>
                  <a:lnTo>
                    <a:pt x="12945" y="6670"/>
                  </a:lnTo>
                  <a:lnTo>
                    <a:pt x="12901" y="6626"/>
                  </a:lnTo>
                  <a:lnTo>
                    <a:pt x="10049" y="3730"/>
                  </a:lnTo>
                  <a:lnTo>
                    <a:pt x="8645" y="88"/>
                  </a:lnTo>
                  <a:lnTo>
                    <a:pt x="855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672850" y="3530500"/>
              <a:ext cx="435550" cy="1108000"/>
            </a:xfrm>
            <a:custGeom>
              <a:avLst/>
              <a:gdLst/>
              <a:ahLst/>
              <a:cxnLst/>
              <a:rect l="l" t="t" r="r" b="b"/>
              <a:pathLst>
                <a:path w="17422" h="44320" extrusionOk="0">
                  <a:moveTo>
                    <a:pt x="2019" y="1"/>
                  </a:moveTo>
                  <a:lnTo>
                    <a:pt x="133" y="483"/>
                  </a:lnTo>
                  <a:lnTo>
                    <a:pt x="45" y="483"/>
                  </a:lnTo>
                  <a:lnTo>
                    <a:pt x="1" y="571"/>
                  </a:lnTo>
                  <a:lnTo>
                    <a:pt x="1" y="615"/>
                  </a:lnTo>
                  <a:lnTo>
                    <a:pt x="1" y="703"/>
                  </a:lnTo>
                  <a:lnTo>
                    <a:pt x="45" y="747"/>
                  </a:lnTo>
                  <a:lnTo>
                    <a:pt x="89" y="790"/>
                  </a:lnTo>
                  <a:lnTo>
                    <a:pt x="133" y="834"/>
                  </a:lnTo>
                  <a:lnTo>
                    <a:pt x="220" y="834"/>
                  </a:lnTo>
                  <a:lnTo>
                    <a:pt x="2019" y="352"/>
                  </a:lnTo>
                  <a:lnTo>
                    <a:pt x="3248" y="1624"/>
                  </a:lnTo>
                  <a:lnTo>
                    <a:pt x="4433" y="2721"/>
                  </a:lnTo>
                  <a:lnTo>
                    <a:pt x="5881" y="4081"/>
                  </a:lnTo>
                  <a:lnTo>
                    <a:pt x="9918" y="8557"/>
                  </a:lnTo>
                  <a:lnTo>
                    <a:pt x="13341" y="14393"/>
                  </a:lnTo>
                  <a:lnTo>
                    <a:pt x="13560" y="18737"/>
                  </a:lnTo>
                  <a:lnTo>
                    <a:pt x="13648" y="22116"/>
                  </a:lnTo>
                  <a:lnTo>
                    <a:pt x="13648" y="24968"/>
                  </a:lnTo>
                  <a:lnTo>
                    <a:pt x="13736" y="29357"/>
                  </a:lnTo>
                  <a:lnTo>
                    <a:pt x="14130" y="36772"/>
                  </a:lnTo>
                  <a:lnTo>
                    <a:pt x="14306" y="37825"/>
                  </a:lnTo>
                  <a:lnTo>
                    <a:pt x="14306" y="37869"/>
                  </a:lnTo>
                  <a:lnTo>
                    <a:pt x="15579" y="40941"/>
                  </a:lnTo>
                  <a:lnTo>
                    <a:pt x="17070" y="44232"/>
                  </a:lnTo>
                  <a:lnTo>
                    <a:pt x="17158" y="44276"/>
                  </a:lnTo>
                  <a:lnTo>
                    <a:pt x="17246" y="44320"/>
                  </a:lnTo>
                  <a:lnTo>
                    <a:pt x="17334" y="44320"/>
                  </a:lnTo>
                  <a:lnTo>
                    <a:pt x="17378" y="44276"/>
                  </a:lnTo>
                  <a:lnTo>
                    <a:pt x="17422" y="44188"/>
                  </a:lnTo>
                  <a:lnTo>
                    <a:pt x="17422" y="44144"/>
                  </a:lnTo>
                  <a:lnTo>
                    <a:pt x="17422" y="44056"/>
                  </a:lnTo>
                  <a:lnTo>
                    <a:pt x="15886" y="40809"/>
                  </a:lnTo>
                  <a:lnTo>
                    <a:pt x="14657" y="37782"/>
                  </a:lnTo>
                  <a:lnTo>
                    <a:pt x="14482" y="36728"/>
                  </a:lnTo>
                  <a:lnTo>
                    <a:pt x="14087" y="29313"/>
                  </a:lnTo>
                  <a:lnTo>
                    <a:pt x="13999" y="24968"/>
                  </a:lnTo>
                  <a:lnTo>
                    <a:pt x="13999" y="22072"/>
                  </a:lnTo>
                  <a:lnTo>
                    <a:pt x="13911" y="18737"/>
                  </a:lnTo>
                  <a:lnTo>
                    <a:pt x="13692" y="14349"/>
                  </a:lnTo>
                  <a:lnTo>
                    <a:pt x="13692" y="14262"/>
                  </a:lnTo>
                  <a:lnTo>
                    <a:pt x="10225" y="8382"/>
                  </a:lnTo>
                  <a:lnTo>
                    <a:pt x="10181" y="8338"/>
                  </a:lnTo>
                  <a:lnTo>
                    <a:pt x="6144" y="3862"/>
                  </a:lnTo>
                  <a:lnTo>
                    <a:pt x="4477" y="2282"/>
                  </a:lnTo>
                  <a:lnTo>
                    <a:pt x="3248" y="1098"/>
                  </a:lnTo>
                  <a:lnTo>
                    <a:pt x="2195" y="44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6276075" y="3554625"/>
              <a:ext cx="204075" cy="110825"/>
            </a:xfrm>
            <a:custGeom>
              <a:avLst/>
              <a:gdLst/>
              <a:ahLst/>
              <a:cxnLst/>
              <a:rect l="l" t="t" r="r" b="b"/>
              <a:pathLst>
                <a:path w="8163" h="4433" extrusionOk="0">
                  <a:moveTo>
                    <a:pt x="4740" y="1"/>
                  </a:moveTo>
                  <a:lnTo>
                    <a:pt x="2589" y="1010"/>
                  </a:lnTo>
                  <a:lnTo>
                    <a:pt x="922" y="1712"/>
                  </a:lnTo>
                  <a:lnTo>
                    <a:pt x="878" y="1756"/>
                  </a:lnTo>
                  <a:lnTo>
                    <a:pt x="220" y="2327"/>
                  </a:lnTo>
                  <a:lnTo>
                    <a:pt x="132" y="2414"/>
                  </a:lnTo>
                  <a:lnTo>
                    <a:pt x="0" y="2809"/>
                  </a:lnTo>
                  <a:lnTo>
                    <a:pt x="0" y="2941"/>
                  </a:lnTo>
                  <a:lnTo>
                    <a:pt x="176" y="3467"/>
                  </a:lnTo>
                  <a:lnTo>
                    <a:pt x="220" y="3555"/>
                  </a:lnTo>
                  <a:lnTo>
                    <a:pt x="703" y="3994"/>
                  </a:lnTo>
                  <a:lnTo>
                    <a:pt x="746" y="4038"/>
                  </a:lnTo>
                  <a:lnTo>
                    <a:pt x="1361" y="4345"/>
                  </a:lnTo>
                  <a:lnTo>
                    <a:pt x="1448" y="4345"/>
                  </a:lnTo>
                  <a:lnTo>
                    <a:pt x="3028" y="4433"/>
                  </a:lnTo>
                  <a:lnTo>
                    <a:pt x="3072" y="4433"/>
                  </a:lnTo>
                  <a:lnTo>
                    <a:pt x="5178" y="4038"/>
                  </a:lnTo>
                  <a:lnTo>
                    <a:pt x="8031" y="3160"/>
                  </a:lnTo>
                  <a:lnTo>
                    <a:pt x="8118" y="3160"/>
                  </a:lnTo>
                  <a:lnTo>
                    <a:pt x="8162" y="3073"/>
                  </a:lnTo>
                  <a:lnTo>
                    <a:pt x="8162" y="3029"/>
                  </a:lnTo>
                  <a:lnTo>
                    <a:pt x="8162" y="2941"/>
                  </a:lnTo>
                  <a:lnTo>
                    <a:pt x="8118" y="2897"/>
                  </a:lnTo>
                  <a:lnTo>
                    <a:pt x="8074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8" y="4082"/>
                  </a:lnTo>
                  <a:lnTo>
                    <a:pt x="1492" y="3994"/>
                  </a:lnTo>
                  <a:lnTo>
                    <a:pt x="922" y="3731"/>
                  </a:lnTo>
                  <a:lnTo>
                    <a:pt x="527" y="3336"/>
                  </a:lnTo>
                  <a:lnTo>
                    <a:pt x="351" y="2897"/>
                  </a:lnTo>
                  <a:lnTo>
                    <a:pt x="483" y="2546"/>
                  </a:lnTo>
                  <a:lnTo>
                    <a:pt x="1097" y="2019"/>
                  </a:lnTo>
                  <a:lnTo>
                    <a:pt x="2721" y="1361"/>
                  </a:lnTo>
                  <a:lnTo>
                    <a:pt x="4915" y="308"/>
                  </a:lnTo>
                  <a:lnTo>
                    <a:pt x="4959" y="264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6730225" y="3940775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5" y="1"/>
                  </a:moveTo>
                  <a:lnTo>
                    <a:pt x="3731" y="45"/>
                  </a:lnTo>
                  <a:lnTo>
                    <a:pt x="3687" y="89"/>
                  </a:lnTo>
                  <a:lnTo>
                    <a:pt x="2151" y="3643"/>
                  </a:lnTo>
                  <a:lnTo>
                    <a:pt x="1361" y="5486"/>
                  </a:lnTo>
                  <a:lnTo>
                    <a:pt x="1361" y="5530"/>
                  </a:lnTo>
                  <a:lnTo>
                    <a:pt x="703" y="8733"/>
                  </a:lnTo>
                  <a:lnTo>
                    <a:pt x="133" y="11629"/>
                  </a:lnTo>
                  <a:lnTo>
                    <a:pt x="1" y="12375"/>
                  </a:lnTo>
                  <a:lnTo>
                    <a:pt x="1" y="12463"/>
                  </a:lnTo>
                  <a:lnTo>
                    <a:pt x="89" y="12551"/>
                  </a:lnTo>
                  <a:lnTo>
                    <a:pt x="3336" y="14788"/>
                  </a:lnTo>
                  <a:lnTo>
                    <a:pt x="3862" y="15534"/>
                  </a:lnTo>
                  <a:lnTo>
                    <a:pt x="4916" y="17860"/>
                  </a:lnTo>
                  <a:lnTo>
                    <a:pt x="4916" y="17904"/>
                  </a:lnTo>
                  <a:lnTo>
                    <a:pt x="6013" y="19791"/>
                  </a:lnTo>
                  <a:lnTo>
                    <a:pt x="7241" y="21371"/>
                  </a:lnTo>
                  <a:lnTo>
                    <a:pt x="7285" y="21414"/>
                  </a:lnTo>
                  <a:lnTo>
                    <a:pt x="8645" y="22117"/>
                  </a:lnTo>
                  <a:lnTo>
                    <a:pt x="9523" y="22424"/>
                  </a:lnTo>
                  <a:lnTo>
                    <a:pt x="9567" y="22424"/>
                  </a:lnTo>
                  <a:lnTo>
                    <a:pt x="12244" y="22862"/>
                  </a:lnTo>
                  <a:lnTo>
                    <a:pt x="14525" y="23082"/>
                  </a:lnTo>
                  <a:lnTo>
                    <a:pt x="18080" y="24267"/>
                  </a:lnTo>
                  <a:lnTo>
                    <a:pt x="20274" y="24925"/>
                  </a:lnTo>
                  <a:lnTo>
                    <a:pt x="20318" y="24925"/>
                  </a:lnTo>
                  <a:lnTo>
                    <a:pt x="21327" y="25013"/>
                  </a:lnTo>
                  <a:lnTo>
                    <a:pt x="21415" y="25013"/>
                  </a:lnTo>
                  <a:lnTo>
                    <a:pt x="22336" y="24793"/>
                  </a:lnTo>
                  <a:lnTo>
                    <a:pt x="22424" y="24749"/>
                  </a:lnTo>
                  <a:lnTo>
                    <a:pt x="22468" y="24705"/>
                  </a:lnTo>
                  <a:lnTo>
                    <a:pt x="22468" y="24618"/>
                  </a:lnTo>
                  <a:lnTo>
                    <a:pt x="22468" y="24574"/>
                  </a:lnTo>
                  <a:lnTo>
                    <a:pt x="22468" y="24486"/>
                  </a:lnTo>
                  <a:lnTo>
                    <a:pt x="22424" y="24442"/>
                  </a:lnTo>
                  <a:lnTo>
                    <a:pt x="22292" y="24442"/>
                  </a:lnTo>
                  <a:lnTo>
                    <a:pt x="21327" y="24662"/>
                  </a:lnTo>
                  <a:lnTo>
                    <a:pt x="20362" y="24574"/>
                  </a:lnTo>
                  <a:lnTo>
                    <a:pt x="18211" y="23916"/>
                  </a:lnTo>
                  <a:lnTo>
                    <a:pt x="14657" y="22731"/>
                  </a:lnTo>
                  <a:lnTo>
                    <a:pt x="14613" y="22731"/>
                  </a:lnTo>
                  <a:lnTo>
                    <a:pt x="12288" y="22511"/>
                  </a:lnTo>
                  <a:lnTo>
                    <a:pt x="9611" y="22073"/>
                  </a:lnTo>
                  <a:lnTo>
                    <a:pt x="8777" y="21765"/>
                  </a:lnTo>
                  <a:lnTo>
                    <a:pt x="7461" y="21107"/>
                  </a:lnTo>
                  <a:lnTo>
                    <a:pt x="6320" y="19615"/>
                  </a:lnTo>
                  <a:lnTo>
                    <a:pt x="5223" y="17728"/>
                  </a:lnTo>
                  <a:lnTo>
                    <a:pt x="4170" y="15403"/>
                  </a:lnTo>
                  <a:lnTo>
                    <a:pt x="4170" y="15359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2" y="12331"/>
                  </a:lnTo>
                  <a:lnTo>
                    <a:pt x="484" y="11717"/>
                  </a:lnTo>
                  <a:lnTo>
                    <a:pt x="1054" y="8821"/>
                  </a:lnTo>
                  <a:lnTo>
                    <a:pt x="1712" y="5618"/>
                  </a:lnTo>
                  <a:lnTo>
                    <a:pt x="2458" y="3775"/>
                  </a:lnTo>
                  <a:lnTo>
                    <a:pt x="3994" y="264"/>
                  </a:lnTo>
                  <a:lnTo>
                    <a:pt x="3994" y="176"/>
                  </a:lnTo>
                  <a:lnTo>
                    <a:pt x="3994" y="132"/>
                  </a:lnTo>
                  <a:lnTo>
                    <a:pt x="3950" y="45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6209150" y="3492100"/>
              <a:ext cx="307200" cy="221625"/>
            </a:xfrm>
            <a:custGeom>
              <a:avLst/>
              <a:gdLst/>
              <a:ahLst/>
              <a:cxnLst/>
              <a:rect l="l" t="t" r="r" b="b"/>
              <a:pathLst>
                <a:path w="12288" h="8865" extrusionOk="0">
                  <a:moveTo>
                    <a:pt x="4608" y="1"/>
                  </a:moveTo>
                  <a:lnTo>
                    <a:pt x="4564" y="89"/>
                  </a:lnTo>
                  <a:lnTo>
                    <a:pt x="3116" y="2239"/>
                  </a:lnTo>
                  <a:lnTo>
                    <a:pt x="2107" y="3116"/>
                  </a:lnTo>
                  <a:lnTo>
                    <a:pt x="747" y="4740"/>
                  </a:lnTo>
                  <a:lnTo>
                    <a:pt x="747" y="4784"/>
                  </a:lnTo>
                  <a:lnTo>
                    <a:pt x="1" y="6188"/>
                  </a:lnTo>
                  <a:lnTo>
                    <a:pt x="1" y="6276"/>
                  </a:lnTo>
                  <a:lnTo>
                    <a:pt x="1" y="6363"/>
                  </a:lnTo>
                  <a:lnTo>
                    <a:pt x="308" y="6890"/>
                  </a:lnTo>
                  <a:lnTo>
                    <a:pt x="352" y="6978"/>
                  </a:lnTo>
                  <a:lnTo>
                    <a:pt x="2634" y="8426"/>
                  </a:lnTo>
                  <a:lnTo>
                    <a:pt x="2721" y="8426"/>
                  </a:lnTo>
                  <a:lnTo>
                    <a:pt x="5837" y="8865"/>
                  </a:lnTo>
                  <a:lnTo>
                    <a:pt x="5881" y="8865"/>
                  </a:lnTo>
                  <a:lnTo>
                    <a:pt x="8294" y="8294"/>
                  </a:lnTo>
                  <a:lnTo>
                    <a:pt x="10883" y="7241"/>
                  </a:lnTo>
                  <a:lnTo>
                    <a:pt x="12156" y="7022"/>
                  </a:lnTo>
                  <a:lnTo>
                    <a:pt x="12200" y="6978"/>
                  </a:lnTo>
                  <a:lnTo>
                    <a:pt x="12287" y="6934"/>
                  </a:lnTo>
                  <a:lnTo>
                    <a:pt x="12287" y="6846"/>
                  </a:lnTo>
                  <a:lnTo>
                    <a:pt x="12287" y="6802"/>
                  </a:lnTo>
                  <a:lnTo>
                    <a:pt x="12287" y="6714"/>
                  </a:lnTo>
                  <a:lnTo>
                    <a:pt x="12200" y="6671"/>
                  </a:lnTo>
                  <a:lnTo>
                    <a:pt x="12068" y="6671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43"/>
                  </a:lnTo>
                  <a:lnTo>
                    <a:pt x="5837" y="8514"/>
                  </a:lnTo>
                  <a:lnTo>
                    <a:pt x="2765" y="8119"/>
                  </a:lnTo>
                  <a:lnTo>
                    <a:pt x="615" y="6671"/>
                  </a:lnTo>
                  <a:lnTo>
                    <a:pt x="352" y="6276"/>
                  </a:lnTo>
                  <a:lnTo>
                    <a:pt x="1054" y="4959"/>
                  </a:lnTo>
                  <a:lnTo>
                    <a:pt x="2370" y="3380"/>
                  </a:lnTo>
                  <a:lnTo>
                    <a:pt x="3380" y="2502"/>
                  </a:lnTo>
                  <a:lnTo>
                    <a:pt x="3423" y="2458"/>
                  </a:lnTo>
                  <a:lnTo>
                    <a:pt x="4871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9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6661125" y="3867275"/>
              <a:ext cx="603375" cy="716375"/>
            </a:xfrm>
            <a:custGeom>
              <a:avLst/>
              <a:gdLst/>
              <a:ahLst/>
              <a:cxnLst/>
              <a:rect l="l" t="t" r="r" b="b"/>
              <a:pathLst>
                <a:path w="24135" h="28655" extrusionOk="0">
                  <a:moveTo>
                    <a:pt x="3204" y="1"/>
                  </a:moveTo>
                  <a:lnTo>
                    <a:pt x="3160" y="89"/>
                  </a:lnTo>
                  <a:lnTo>
                    <a:pt x="3116" y="132"/>
                  </a:lnTo>
                  <a:lnTo>
                    <a:pt x="2941" y="1361"/>
                  </a:lnTo>
                  <a:lnTo>
                    <a:pt x="1756" y="4477"/>
                  </a:lnTo>
                  <a:lnTo>
                    <a:pt x="1141" y="6495"/>
                  </a:lnTo>
                  <a:lnTo>
                    <a:pt x="1098" y="6539"/>
                  </a:lnTo>
                  <a:lnTo>
                    <a:pt x="878" y="8821"/>
                  </a:lnTo>
                  <a:lnTo>
                    <a:pt x="44" y="13165"/>
                  </a:lnTo>
                  <a:lnTo>
                    <a:pt x="1" y="15491"/>
                  </a:lnTo>
                  <a:lnTo>
                    <a:pt x="44" y="16895"/>
                  </a:lnTo>
                  <a:lnTo>
                    <a:pt x="44" y="16983"/>
                  </a:lnTo>
                  <a:lnTo>
                    <a:pt x="439" y="17641"/>
                  </a:lnTo>
                  <a:lnTo>
                    <a:pt x="483" y="17685"/>
                  </a:lnTo>
                  <a:lnTo>
                    <a:pt x="1317" y="18211"/>
                  </a:lnTo>
                  <a:lnTo>
                    <a:pt x="1361" y="18255"/>
                  </a:lnTo>
                  <a:lnTo>
                    <a:pt x="4081" y="19220"/>
                  </a:lnTo>
                  <a:lnTo>
                    <a:pt x="5529" y="20010"/>
                  </a:lnTo>
                  <a:lnTo>
                    <a:pt x="7065" y="22204"/>
                  </a:lnTo>
                  <a:lnTo>
                    <a:pt x="8601" y="24442"/>
                  </a:lnTo>
                  <a:lnTo>
                    <a:pt x="9479" y="25451"/>
                  </a:lnTo>
                  <a:lnTo>
                    <a:pt x="9523" y="25495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19"/>
                  </a:lnTo>
                  <a:lnTo>
                    <a:pt x="17816" y="27251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3" y="28479"/>
                  </a:lnTo>
                  <a:lnTo>
                    <a:pt x="24047" y="28435"/>
                  </a:lnTo>
                  <a:lnTo>
                    <a:pt x="24091" y="28391"/>
                  </a:lnTo>
                  <a:lnTo>
                    <a:pt x="24135" y="28304"/>
                  </a:lnTo>
                  <a:lnTo>
                    <a:pt x="24091" y="28260"/>
                  </a:lnTo>
                  <a:lnTo>
                    <a:pt x="24091" y="28172"/>
                  </a:lnTo>
                  <a:lnTo>
                    <a:pt x="24047" y="28128"/>
                  </a:lnTo>
                  <a:lnTo>
                    <a:pt x="23872" y="28128"/>
                  </a:lnTo>
                  <a:lnTo>
                    <a:pt x="23301" y="28304"/>
                  </a:lnTo>
                  <a:lnTo>
                    <a:pt x="22336" y="28304"/>
                  </a:lnTo>
                  <a:lnTo>
                    <a:pt x="20537" y="27777"/>
                  </a:lnTo>
                  <a:lnTo>
                    <a:pt x="17904" y="26899"/>
                  </a:lnTo>
                  <a:lnTo>
                    <a:pt x="17860" y="26899"/>
                  </a:lnTo>
                  <a:lnTo>
                    <a:pt x="16456" y="26768"/>
                  </a:lnTo>
                  <a:lnTo>
                    <a:pt x="13823" y="26461"/>
                  </a:lnTo>
                  <a:lnTo>
                    <a:pt x="11717" y="26066"/>
                  </a:lnTo>
                  <a:lnTo>
                    <a:pt x="9698" y="25188"/>
                  </a:lnTo>
                  <a:lnTo>
                    <a:pt x="8864" y="24223"/>
                  </a:lnTo>
                  <a:lnTo>
                    <a:pt x="7372" y="22029"/>
                  </a:lnTo>
                  <a:lnTo>
                    <a:pt x="5793" y="19791"/>
                  </a:lnTo>
                  <a:lnTo>
                    <a:pt x="5705" y="19703"/>
                  </a:lnTo>
                  <a:lnTo>
                    <a:pt x="4257" y="18913"/>
                  </a:lnTo>
                  <a:lnTo>
                    <a:pt x="4213" y="18913"/>
                  </a:lnTo>
                  <a:lnTo>
                    <a:pt x="1492" y="17904"/>
                  </a:lnTo>
                  <a:lnTo>
                    <a:pt x="703" y="17421"/>
                  </a:lnTo>
                  <a:lnTo>
                    <a:pt x="395" y="16851"/>
                  </a:lnTo>
                  <a:lnTo>
                    <a:pt x="352" y="15491"/>
                  </a:lnTo>
                  <a:lnTo>
                    <a:pt x="395" y="13209"/>
                  </a:lnTo>
                  <a:lnTo>
                    <a:pt x="1229" y="8865"/>
                  </a:lnTo>
                  <a:lnTo>
                    <a:pt x="1449" y="6583"/>
                  </a:lnTo>
                  <a:lnTo>
                    <a:pt x="2107" y="4608"/>
                  </a:lnTo>
                  <a:lnTo>
                    <a:pt x="3292" y="1449"/>
                  </a:lnTo>
                  <a:lnTo>
                    <a:pt x="3292" y="1405"/>
                  </a:lnTo>
                  <a:lnTo>
                    <a:pt x="3467" y="176"/>
                  </a:lnTo>
                  <a:lnTo>
                    <a:pt x="3467" y="132"/>
                  </a:lnTo>
                  <a:lnTo>
                    <a:pt x="3467" y="45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6088475" y="3432875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3" y="2677"/>
                  </a:lnTo>
                  <a:lnTo>
                    <a:pt x="4038" y="4827"/>
                  </a:lnTo>
                  <a:lnTo>
                    <a:pt x="1405" y="8513"/>
                  </a:lnTo>
                  <a:lnTo>
                    <a:pt x="176" y="10356"/>
                  </a:lnTo>
                  <a:lnTo>
                    <a:pt x="45" y="10532"/>
                  </a:lnTo>
                  <a:lnTo>
                    <a:pt x="1" y="10575"/>
                  </a:lnTo>
                  <a:lnTo>
                    <a:pt x="1" y="10663"/>
                  </a:lnTo>
                  <a:lnTo>
                    <a:pt x="1" y="10751"/>
                  </a:lnTo>
                  <a:lnTo>
                    <a:pt x="89" y="10795"/>
                  </a:lnTo>
                  <a:lnTo>
                    <a:pt x="2765" y="11804"/>
                  </a:lnTo>
                  <a:lnTo>
                    <a:pt x="5223" y="12857"/>
                  </a:lnTo>
                  <a:lnTo>
                    <a:pt x="5223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20" y="13910"/>
                  </a:lnTo>
                  <a:lnTo>
                    <a:pt x="10664" y="13910"/>
                  </a:lnTo>
                  <a:lnTo>
                    <a:pt x="11936" y="13823"/>
                  </a:lnTo>
                  <a:lnTo>
                    <a:pt x="11980" y="13823"/>
                  </a:lnTo>
                  <a:lnTo>
                    <a:pt x="15096" y="12945"/>
                  </a:lnTo>
                  <a:lnTo>
                    <a:pt x="15140" y="12945"/>
                  </a:lnTo>
                  <a:lnTo>
                    <a:pt x="17290" y="11892"/>
                  </a:lnTo>
                  <a:lnTo>
                    <a:pt x="18431" y="11585"/>
                  </a:lnTo>
                  <a:lnTo>
                    <a:pt x="19264" y="11672"/>
                  </a:lnTo>
                  <a:lnTo>
                    <a:pt x="21502" y="15095"/>
                  </a:lnTo>
                  <a:lnTo>
                    <a:pt x="22029" y="16499"/>
                  </a:lnTo>
                  <a:lnTo>
                    <a:pt x="22117" y="17684"/>
                  </a:lnTo>
                  <a:lnTo>
                    <a:pt x="21546" y="19746"/>
                  </a:lnTo>
                  <a:lnTo>
                    <a:pt x="21020" y="21897"/>
                  </a:lnTo>
                  <a:lnTo>
                    <a:pt x="21020" y="21940"/>
                  </a:lnTo>
                  <a:lnTo>
                    <a:pt x="20712" y="24310"/>
                  </a:lnTo>
                  <a:lnTo>
                    <a:pt x="20537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7" y="31024"/>
                  </a:lnTo>
                  <a:lnTo>
                    <a:pt x="19001" y="35148"/>
                  </a:lnTo>
                  <a:lnTo>
                    <a:pt x="18957" y="35631"/>
                  </a:lnTo>
                  <a:lnTo>
                    <a:pt x="18957" y="35763"/>
                  </a:lnTo>
                  <a:lnTo>
                    <a:pt x="19045" y="35807"/>
                  </a:lnTo>
                  <a:lnTo>
                    <a:pt x="19835" y="36289"/>
                  </a:lnTo>
                  <a:lnTo>
                    <a:pt x="19879" y="36289"/>
                  </a:lnTo>
                  <a:lnTo>
                    <a:pt x="23872" y="37650"/>
                  </a:lnTo>
                  <a:lnTo>
                    <a:pt x="26636" y="38659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1" y="43793"/>
                  </a:lnTo>
                  <a:lnTo>
                    <a:pt x="32209" y="44188"/>
                  </a:lnTo>
                  <a:lnTo>
                    <a:pt x="32209" y="44232"/>
                  </a:lnTo>
                  <a:lnTo>
                    <a:pt x="34359" y="45021"/>
                  </a:lnTo>
                  <a:lnTo>
                    <a:pt x="34403" y="45021"/>
                  </a:lnTo>
                  <a:lnTo>
                    <a:pt x="38221" y="45548"/>
                  </a:lnTo>
                  <a:lnTo>
                    <a:pt x="40766" y="45724"/>
                  </a:lnTo>
                  <a:lnTo>
                    <a:pt x="43969" y="46689"/>
                  </a:lnTo>
                  <a:lnTo>
                    <a:pt x="44759" y="46864"/>
                  </a:lnTo>
                  <a:lnTo>
                    <a:pt x="44847" y="46864"/>
                  </a:lnTo>
                  <a:lnTo>
                    <a:pt x="45768" y="46601"/>
                  </a:lnTo>
                  <a:lnTo>
                    <a:pt x="45812" y="46557"/>
                  </a:lnTo>
                  <a:lnTo>
                    <a:pt x="45856" y="46513"/>
                  </a:lnTo>
                  <a:lnTo>
                    <a:pt x="45900" y="46426"/>
                  </a:lnTo>
                  <a:lnTo>
                    <a:pt x="45856" y="46382"/>
                  </a:lnTo>
                  <a:lnTo>
                    <a:pt x="45856" y="46294"/>
                  </a:lnTo>
                  <a:lnTo>
                    <a:pt x="45812" y="46250"/>
                  </a:lnTo>
                  <a:lnTo>
                    <a:pt x="45681" y="46250"/>
                  </a:lnTo>
                  <a:lnTo>
                    <a:pt x="44759" y="46513"/>
                  </a:lnTo>
                  <a:lnTo>
                    <a:pt x="44057" y="46338"/>
                  </a:lnTo>
                  <a:lnTo>
                    <a:pt x="40854" y="45372"/>
                  </a:lnTo>
                  <a:lnTo>
                    <a:pt x="40810" y="45372"/>
                  </a:lnTo>
                  <a:lnTo>
                    <a:pt x="38265" y="45197"/>
                  </a:lnTo>
                  <a:lnTo>
                    <a:pt x="34491" y="44670"/>
                  </a:lnTo>
                  <a:lnTo>
                    <a:pt x="32385" y="43881"/>
                  </a:lnTo>
                  <a:lnTo>
                    <a:pt x="31770" y="43486"/>
                  </a:lnTo>
                  <a:lnTo>
                    <a:pt x="30717" y="42081"/>
                  </a:lnTo>
                  <a:lnTo>
                    <a:pt x="29094" y="39756"/>
                  </a:lnTo>
                  <a:lnTo>
                    <a:pt x="29094" y="39712"/>
                  </a:lnTo>
                  <a:lnTo>
                    <a:pt x="28435" y="39010"/>
                  </a:lnTo>
                  <a:lnTo>
                    <a:pt x="28392" y="38966"/>
                  </a:lnTo>
                  <a:lnTo>
                    <a:pt x="26768" y="38352"/>
                  </a:lnTo>
                  <a:lnTo>
                    <a:pt x="24004" y="37299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192"/>
                  </a:lnTo>
                  <a:lnTo>
                    <a:pt x="20274" y="31111"/>
                  </a:lnTo>
                  <a:lnTo>
                    <a:pt x="20318" y="31068"/>
                  </a:lnTo>
                  <a:lnTo>
                    <a:pt x="20405" y="29137"/>
                  </a:lnTo>
                  <a:lnTo>
                    <a:pt x="20888" y="26987"/>
                  </a:lnTo>
                  <a:lnTo>
                    <a:pt x="20888" y="26943"/>
                  </a:lnTo>
                  <a:lnTo>
                    <a:pt x="21064" y="24354"/>
                  </a:lnTo>
                  <a:lnTo>
                    <a:pt x="21327" y="21984"/>
                  </a:lnTo>
                  <a:lnTo>
                    <a:pt x="21897" y="19834"/>
                  </a:lnTo>
                  <a:lnTo>
                    <a:pt x="22468" y="17728"/>
                  </a:lnTo>
                  <a:lnTo>
                    <a:pt x="22468" y="17684"/>
                  </a:lnTo>
                  <a:lnTo>
                    <a:pt x="22380" y="16455"/>
                  </a:lnTo>
                  <a:lnTo>
                    <a:pt x="22336" y="16411"/>
                  </a:lnTo>
                  <a:lnTo>
                    <a:pt x="21809" y="14963"/>
                  </a:lnTo>
                  <a:lnTo>
                    <a:pt x="21809" y="14920"/>
                  </a:lnTo>
                  <a:lnTo>
                    <a:pt x="19528" y="11453"/>
                  </a:lnTo>
                  <a:lnTo>
                    <a:pt x="19484" y="11365"/>
                  </a:lnTo>
                  <a:lnTo>
                    <a:pt x="19396" y="11365"/>
                  </a:lnTo>
                  <a:lnTo>
                    <a:pt x="18431" y="11234"/>
                  </a:lnTo>
                  <a:lnTo>
                    <a:pt x="18387" y="11234"/>
                  </a:lnTo>
                  <a:lnTo>
                    <a:pt x="17202" y="11541"/>
                  </a:lnTo>
                  <a:lnTo>
                    <a:pt x="17158" y="11541"/>
                  </a:lnTo>
                  <a:lnTo>
                    <a:pt x="15008" y="12594"/>
                  </a:lnTo>
                  <a:lnTo>
                    <a:pt x="11892" y="13471"/>
                  </a:lnTo>
                  <a:lnTo>
                    <a:pt x="10664" y="13559"/>
                  </a:lnTo>
                  <a:lnTo>
                    <a:pt x="7943" y="13252"/>
                  </a:lnTo>
                  <a:lnTo>
                    <a:pt x="5354" y="12550"/>
                  </a:lnTo>
                  <a:lnTo>
                    <a:pt x="2897" y="11497"/>
                  </a:lnTo>
                  <a:lnTo>
                    <a:pt x="484" y="10575"/>
                  </a:lnTo>
                  <a:lnTo>
                    <a:pt x="1712" y="8732"/>
                  </a:lnTo>
                  <a:lnTo>
                    <a:pt x="4345" y="5003"/>
                  </a:lnTo>
                  <a:lnTo>
                    <a:pt x="5530" y="2852"/>
                  </a:lnTo>
                  <a:lnTo>
                    <a:pt x="7066" y="264"/>
                  </a:lnTo>
                  <a:lnTo>
                    <a:pt x="7066" y="176"/>
                  </a:lnTo>
                  <a:lnTo>
                    <a:pt x="7066" y="132"/>
                  </a:lnTo>
                  <a:lnTo>
                    <a:pt x="7066" y="44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5247075" y="3384600"/>
              <a:ext cx="1963675" cy="1351550"/>
            </a:xfrm>
            <a:custGeom>
              <a:avLst/>
              <a:gdLst/>
              <a:ahLst/>
              <a:cxnLst/>
              <a:rect l="l" t="t" r="r" b="b"/>
              <a:pathLst>
                <a:path w="78547" h="54062" extrusionOk="0">
                  <a:moveTo>
                    <a:pt x="38396" y="1"/>
                  </a:moveTo>
                  <a:lnTo>
                    <a:pt x="38308" y="44"/>
                  </a:lnTo>
                  <a:lnTo>
                    <a:pt x="36246" y="1361"/>
                  </a:lnTo>
                  <a:lnTo>
                    <a:pt x="36246" y="1405"/>
                  </a:lnTo>
                  <a:lnTo>
                    <a:pt x="35675" y="1887"/>
                  </a:lnTo>
                  <a:lnTo>
                    <a:pt x="35631" y="1931"/>
                  </a:lnTo>
                  <a:lnTo>
                    <a:pt x="34447" y="4564"/>
                  </a:lnTo>
                  <a:lnTo>
                    <a:pt x="33262" y="7460"/>
                  </a:lnTo>
                  <a:lnTo>
                    <a:pt x="32823" y="8557"/>
                  </a:lnTo>
                  <a:lnTo>
                    <a:pt x="31638" y="8996"/>
                  </a:lnTo>
                  <a:lnTo>
                    <a:pt x="31594" y="8996"/>
                  </a:lnTo>
                  <a:lnTo>
                    <a:pt x="30059" y="9917"/>
                  </a:lnTo>
                  <a:lnTo>
                    <a:pt x="30015" y="9961"/>
                  </a:lnTo>
                  <a:lnTo>
                    <a:pt x="28962" y="10795"/>
                  </a:lnTo>
                  <a:lnTo>
                    <a:pt x="28962" y="10839"/>
                  </a:lnTo>
                  <a:lnTo>
                    <a:pt x="28260" y="11804"/>
                  </a:lnTo>
                  <a:lnTo>
                    <a:pt x="28260" y="11848"/>
                  </a:lnTo>
                  <a:lnTo>
                    <a:pt x="27250" y="13867"/>
                  </a:lnTo>
                  <a:lnTo>
                    <a:pt x="27250" y="13954"/>
                  </a:lnTo>
                  <a:lnTo>
                    <a:pt x="27338" y="16280"/>
                  </a:lnTo>
                  <a:lnTo>
                    <a:pt x="27338" y="18123"/>
                  </a:lnTo>
                  <a:lnTo>
                    <a:pt x="27031" y="18913"/>
                  </a:lnTo>
                  <a:lnTo>
                    <a:pt x="26768" y="19132"/>
                  </a:lnTo>
                  <a:lnTo>
                    <a:pt x="26460" y="19220"/>
                  </a:lnTo>
                  <a:lnTo>
                    <a:pt x="24749" y="18562"/>
                  </a:lnTo>
                  <a:lnTo>
                    <a:pt x="22467" y="18123"/>
                  </a:lnTo>
                  <a:lnTo>
                    <a:pt x="20273" y="17991"/>
                  </a:lnTo>
                  <a:lnTo>
                    <a:pt x="20229" y="17991"/>
                  </a:lnTo>
                  <a:lnTo>
                    <a:pt x="19483" y="18123"/>
                  </a:lnTo>
                  <a:lnTo>
                    <a:pt x="19396" y="18167"/>
                  </a:lnTo>
                  <a:lnTo>
                    <a:pt x="18650" y="18694"/>
                  </a:lnTo>
                  <a:lnTo>
                    <a:pt x="18035" y="18474"/>
                  </a:lnTo>
                  <a:lnTo>
                    <a:pt x="17948" y="18474"/>
                  </a:lnTo>
                  <a:lnTo>
                    <a:pt x="17246" y="18562"/>
                  </a:lnTo>
                  <a:lnTo>
                    <a:pt x="17202" y="18606"/>
                  </a:lnTo>
                  <a:lnTo>
                    <a:pt x="16368" y="19088"/>
                  </a:lnTo>
                  <a:lnTo>
                    <a:pt x="16324" y="19132"/>
                  </a:lnTo>
                  <a:lnTo>
                    <a:pt x="15622" y="19834"/>
                  </a:lnTo>
                  <a:lnTo>
                    <a:pt x="15578" y="19878"/>
                  </a:lnTo>
                  <a:lnTo>
                    <a:pt x="13647" y="23828"/>
                  </a:lnTo>
                  <a:lnTo>
                    <a:pt x="12287" y="26241"/>
                  </a:lnTo>
                  <a:lnTo>
                    <a:pt x="11541" y="27426"/>
                  </a:lnTo>
                  <a:lnTo>
                    <a:pt x="11541" y="27470"/>
                  </a:lnTo>
                  <a:lnTo>
                    <a:pt x="11190" y="28523"/>
                  </a:lnTo>
                  <a:lnTo>
                    <a:pt x="11190" y="28567"/>
                  </a:lnTo>
                  <a:lnTo>
                    <a:pt x="10620" y="31550"/>
                  </a:lnTo>
                  <a:lnTo>
                    <a:pt x="10620" y="31594"/>
                  </a:lnTo>
                  <a:lnTo>
                    <a:pt x="10620" y="32735"/>
                  </a:lnTo>
                  <a:lnTo>
                    <a:pt x="10532" y="33393"/>
                  </a:lnTo>
                  <a:lnTo>
                    <a:pt x="9566" y="35105"/>
                  </a:lnTo>
                  <a:lnTo>
                    <a:pt x="7943" y="37299"/>
                  </a:lnTo>
                  <a:lnTo>
                    <a:pt x="6978" y="39142"/>
                  </a:lnTo>
                  <a:lnTo>
                    <a:pt x="6144" y="41072"/>
                  </a:lnTo>
                  <a:lnTo>
                    <a:pt x="5924" y="42213"/>
                  </a:lnTo>
                  <a:lnTo>
                    <a:pt x="5793" y="42301"/>
                  </a:lnTo>
                  <a:lnTo>
                    <a:pt x="5617" y="42257"/>
                  </a:lnTo>
                  <a:lnTo>
                    <a:pt x="5486" y="42213"/>
                  </a:lnTo>
                  <a:lnTo>
                    <a:pt x="4125" y="42652"/>
                  </a:lnTo>
                  <a:lnTo>
                    <a:pt x="2282" y="43486"/>
                  </a:lnTo>
                  <a:lnTo>
                    <a:pt x="2238" y="43530"/>
                  </a:lnTo>
                  <a:lnTo>
                    <a:pt x="1317" y="44451"/>
                  </a:lnTo>
                  <a:lnTo>
                    <a:pt x="1273" y="44495"/>
                  </a:lnTo>
                  <a:lnTo>
                    <a:pt x="439" y="45899"/>
                  </a:lnTo>
                  <a:lnTo>
                    <a:pt x="439" y="45943"/>
                  </a:lnTo>
                  <a:lnTo>
                    <a:pt x="176" y="46909"/>
                  </a:lnTo>
                  <a:lnTo>
                    <a:pt x="176" y="46952"/>
                  </a:lnTo>
                  <a:lnTo>
                    <a:pt x="0" y="48488"/>
                  </a:lnTo>
                  <a:lnTo>
                    <a:pt x="44" y="48576"/>
                  </a:lnTo>
                  <a:lnTo>
                    <a:pt x="790" y="49892"/>
                  </a:lnTo>
                  <a:lnTo>
                    <a:pt x="1887" y="51253"/>
                  </a:lnTo>
                  <a:lnTo>
                    <a:pt x="1887" y="51297"/>
                  </a:lnTo>
                  <a:lnTo>
                    <a:pt x="2238" y="51604"/>
                  </a:lnTo>
                  <a:lnTo>
                    <a:pt x="2370" y="51648"/>
                  </a:lnTo>
                  <a:lnTo>
                    <a:pt x="5442" y="51735"/>
                  </a:lnTo>
                  <a:lnTo>
                    <a:pt x="8733" y="51867"/>
                  </a:lnTo>
                  <a:lnTo>
                    <a:pt x="11804" y="52613"/>
                  </a:lnTo>
                  <a:lnTo>
                    <a:pt x="14920" y="54017"/>
                  </a:lnTo>
                  <a:lnTo>
                    <a:pt x="15008" y="54017"/>
                  </a:lnTo>
                  <a:lnTo>
                    <a:pt x="15490" y="54061"/>
                  </a:lnTo>
                  <a:lnTo>
                    <a:pt x="15578" y="54061"/>
                  </a:lnTo>
                  <a:lnTo>
                    <a:pt x="18035" y="53271"/>
                  </a:lnTo>
                  <a:lnTo>
                    <a:pt x="19659" y="52789"/>
                  </a:lnTo>
                  <a:lnTo>
                    <a:pt x="21239" y="52262"/>
                  </a:lnTo>
                  <a:lnTo>
                    <a:pt x="22818" y="51692"/>
                  </a:lnTo>
                  <a:lnTo>
                    <a:pt x="24354" y="51077"/>
                  </a:lnTo>
                  <a:lnTo>
                    <a:pt x="25100" y="50726"/>
                  </a:lnTo>
                  <a:lnTo>
                    <a:pt x="25846" y="50331"/>
                  </a:lnTo>
                  <a:lnTo>
                    <a:pt x="26548" y="49980"/>
                  </a:lnTo>
                  <a:lnTo>
                    <a:pt x="27294" y="49541"/>
                  </a:lnTo>
                  <a:lnTo>
                    <a:pt x="27952" y="49103"/>
                  </a:lnTo>
                  <a:lnTo>
                    <a:pt x="28654" y="48620"/>
                  </a:lnTo>
                  <a:lnTo>
                    <a:pt x="29313" y="48137"/>
                  </a:lnTo>
                  <a:lnTo>
                    <a:pt x="29927" y="47567"/>
                  </a:lnTo>
                  <a:lnTo>
                    <a:pt x="30805" y="47172"/>
                  </a:lnTo>
                  <a:lnTo>
                    <a:pt x="31814" y="46996"/>
                  </a:lnTo>
                  <a:lnTo>
                    <a:pt x="34271" y="46909"/>
                  </a:lnTo>
                  <a:lnTo>
                    <a:pt x="36509" y="46821"/>
                  </a:lnTo>
                  <a:lnTo>
                    <a:pt x="36553" y="46821"/>
                  </a:lnTo>
                  <a:lnTo>
                    <a:pt x="37167" y="46645"/>
                  </a:lnTo>
                  <a:lnTo>
                    <a:pt x="37211" y="46601"/>
                  </a:lnTo>
                  <a:lnTo>
                    <a:pt x="37869" y="46206"/>
                  </a:lnTo>
                  <a:lnTo>
                    <a:pt x="37913" y="46206"/>
                  </a:lnTo>
                  <a:lnTo>
                    <a:pt x="39625" y="44539"/>
                  </a:lnTo>
                  <a:lnTo>
                    <a:pt x="39976" y="43925"/>
                  </a:lnTo>
                  <a:lnTo>
                    <a:pt x="40020" y="43881"/>
                  </a:lnTo>
                  <a:lnTo>
                    <a:pt x="40634" y="41292"/>
                  </a:lnTo>
                  <a:lnTo>
                    <a:pt x="40941" y="40897"/>
                  </a:lnTo>
                  <a:lnTo>
                    <a:pt x="42740" y="39668"/>
                  </a:lnTo>
                  <a:lnTo>
                    <a:pt x="42828" y="39624"/>
                  </a:lnTo>
                  <a:lnTo>
                    <a:pt x="42828" y="39493"/>
                  </a:lnTo>
                  <a:lnTo>
                    <a:pt x="42784" y="39405"/>
                  </a:lnTo>
                  <a:lnTo>
                    <a:pt x="42740" y="39361"/>
                  </a:lnTo>
                  <a:lnTo>
                    <a:pt x="42082" y="39142"/>
                  </a:lnTo>
                  <a:lnTo>
                    <a:pt x="41994" y="39142"/>
                  </a:lnTo>
                  <a:lnTo>
                    <a:pt x="40063" y="39230"/>
                  </a:lnTo>
                  <a:lnTo>
                    <a:pt x="38089" y="39581"/>
                  </a:lnTo>
                  <a:lnTo>
                    <a:pt x="36114" y="39493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81"/>
                  </a:lnTo>
                  <a:lnTo>
                    <a:pt x="31858" y="35544"/>
                  </a:lnTo>
                  <a:lnTo>
                    <a:pt x="31463" y="32823"/>
                  </a:lnTo>
                  <a:lnTo>
                    <a:pt x="31463" y="32779"/>
                  </a:lnTo>
                  <a:lnTo>
                    <a:pt x="31156" y="31638"/>
                  </a:lnTo>
                  <a:lnTo>
                    <a:pt x="31156" y="31550"/>
                  </a:lnTo>
                  <a:lnTo>
                    <a:pt x="28962" y="28479"/>
                  </a:lnTo>
                  <a:lnTo>
                    <a:pt x="26724" y="25451"/>
                  </a:lnTo>
                  <a:lnTo>
                    <a:pt x="25978" y="24486"/>
                  </a:lnTo>
                  <a:lnTo>
                    <a:pt x="27601" y="21326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7" y="18606"/>
                  </a:lnTo>
                  <a:lnTo>
                    <a:pt x="32867" y="18781"/>
                  </a:lnTo>
                  <a:lnTo>
                    <a:pt x="37299" y="19747"/>
                  </a:lnTo>
                  <a:lnTo>
                    <a:pt x="38747" y="20054"/>
                  </a:lnTo>
                  <a:lnTo>
                    <a:pt x="38835" y="20054"/>
                  </a:lnTo>
                  <a:lnTo>
                    <a:pt x="39712" y="19966"/>
                  </a:lnTo>
                  <a:lnTo>
                    <a:pt x="39756" y="19966"/>
                  </a:lnTo>
                  <a:lnTo>
                    <a:pt x="42082" y="18869"/>
                  </a:lnTo>
                  <a:lnTo>
                    <a:pt x="45197" y="18781"/>
                  </a:lnTo>
                  <a:lnTo>
                    <a:pt x="48357" y="17948"/>
                  </a:lnTo>
                  <a:lnTo>
                    <a:pt x="50419" y="17245"/>
                  </a:lnTo>
                  <a:lnTo>
                    <a:pt x="50463" y="17245"/>
                  </a:lnTo>
                  <a:lnTo>
                    <a:pt x="51428" y="16543"/>
                  </a:lnTo>
                  <a:lnTo>
                    <a:pt x="52174" y="18606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5" y="27689"/>
                  </a:lnTo>
                  <a:lnTo>
                    <a:pt x="50551" y="31463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7" y="36114"/>
                  </a:lnTo>
                  <a:lnTo>
                    <a:pt x="49717" y="37430"/>
                  </a:lnTo>
                  <a:lnTo>
                    <a:pt x="49761" y="37518"/>
                  </a:lnTo>
                  <a:lnTo>
                    <a:pt x="49980" y="37825"/>
                  </a:lnTo>
                  <a:lnTo>
                    <a:pt x="50112" y="37913"/>
                  </a:lnTo>
                  <a:lnTo>
                    <a:pt x="51034" y="38045"/>
                  </a:lnTo>
                  <a:lnTo>
                    <a:pt x="52833" y="39142"/>
                  </a:lnTo>
                  <a:lnTo>
                    <a:pt x="55992" y="40765"/>
                  </a:lnTo>
                  <a:lnTo>
                    <a:pt x="56036" y="40765"/>
                  </a:lnTo>
                  <a:lnTo>
                    <a:pt x="59415" y="41775"/>
                  </a:lnTo>
                  <a:lnTo>
                    <a:pt x="61214" y="42433"/>
                  </a:lnTo>
                  <a:lnTo>
                    <a:pt x="62662" y="44188"/>
                  </a:lnTo>
                  <a:lnTo>
                    <a:pt x="63934" y="45987"/>
                  </a:lnTo>
                  <a:lnTo>
                    <a:pt x="64593" y="46821"/>
                  </a:lnTo>
                  <a:lnTo>
                    <a:pt x="64680" y="46865"/>
                  </a:lnTo>
                  <a:lnTo>
                    <a:pt x="65865" y="47435"/>
                  </a:lnTo>
                  <a:lnTo>
                    <a:pt x="67971" y="48181"/>
                  </a:lnTo>
                  <a:lnTo>
                    <a:pt x="68015" y="48225"/>
                  </a:lnTo>
                  <a:lnTo>
                    <a:pt x="72052" y="48708"/>
                  </a:lnTo>
                  <a:lnTo>
                    <a:pt x="73983" y="48752"/>
                  </a:lnTo>
                  <a:lnTo>
                    <a:pt x="74905" y="48839"/>
                  </a:lnTo>
                  <a:lnTo>
                    <a:pt x="76879" y="49454"/>
                  </a:lnTo>
                  <a:lnTo>
                    <a:pt x="76923" y="49454"/>
                  </a:lnTo>
                  <a:lnTo>
                    <a:pt x="77537" y="49541"/>
                  </a:lnTo>
                  <a:lnTo>
                    <a:pt x="77625" y="49541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46"/>
                  </a:lnTo>
                  <a:lnTo>
                    <a:pt x="78547" y="49059"/>
                  </a:lnTo>
                  <a:lnTo>
                    <a:pt x="78503" y="49015"/>
                  </a:lnTo>
                  <a:lnTo>
                    <a:pt x="78459" y="48971"/>
                  </a:lnTo>
                  <a:lnTo>
                    <a:pt x="78371" y="48927"/>
                  </a:lnTo>
                  <a:lnTo>
                    <a:pt x="78327" y="48927"/>
                  </a:lnTo>
                  <a:lnTo>
                    <a:pt x="77537" y="49190"/>
                  </a:lnTo>
                  <a:lnTo>
                    <a:pt x="76967" y="49103"/>
                  </a:lnTo>
                  <a:lnTo>
                    <a:pt x="74992" y="48532"/>
                  </a:lnTo>
                  <a:lnTo>
                    <a:pt x="74948" y="48532"/>
                  </a:lnTo>
                  <a:lnTo>
                    <a:pt x="74027" y="48400"/>
                  </a:lnTo>
                  <a:lnTo>
                    <a:pt x="72052" y="48357"/>
                  </a:lnTo>
                  <a:lnTo>
                    <a:pt x="68103" y="47874"/>
                  </a:lnTo>
                  <a:lnTo>
                    <a:pt x="65997" y="47128"/>
                  </a:lnTo>
                  <a:lnTo>
                    <a:pt x="64856" y="46601"/>
                  </a:lnTo>
                  <a:lnTo>
                    <a:pt x="64198" y="45768"/>
                  </a:lnTo>
                  <a:lnTo>
                    <a:pt x="62925" y="43969"/>
                  </a:lnTo>
                  <a:lnTo>
                    <a:pt x="61477" y="42169"/>
                  </a:lnTo>
                  <a:lnTo>
                    <a:pt x="61389" y="42126"/>
                  </a:lnTo>
                  <a:lnTo>
                    <a:pt x="59546" y="41424"/>
                  </a:lnTo>
                  <a:lnTo>
                    <a:pt x="56168" y="40414"/>
                  </a:lnTo>
                  <a:lnTo>
                    <a:pt x="52964" y="38835"/>
                  </a:lnTo>
                  <a:lnTo>
                    <a:pt x="51165" y="37694"/>
                  </a:lnTo>
                  <a:lnTo>
                    <a:pt x="51121" y="37694"/>
                  </a:lnTo>
                  <a:lnTo>
                    <a:pt x="50244" y="37562"/>
                  </a:lnTo>
                  <a:lnTo>
                    <a:pt x="50068" y="37343"/>
                  </a:lnTo>
                  <a:lnTo>
                    <a:pt x="50068" y="36114"/>
                  </a:lnTo>
                  <a:lnTo>
                    <a:pt x="50244" y="33657"/>
                  </a:lnTo>
                  <a:lnTo>
                    <a:pt x="50902" y="31550"/>
                  </a:lnTo>
                  <a:lnTo>
                    <a:pt x="50902" y="31507"/>
                  </a:lnTo>
                  <a:lnTo>
                    <a:pt x="51516" y="27733"/>
                  </a:lnTo>
                  <a:lnTo>
                    <a:pt x="51648" y="25100"/>
                  </a:lnTo>
                  <a:lnTo>
                    <a:pt x="51999" y="21941"/>
                  </a:lnTo>
                  <a:lnTo>
                    <a:pt x="52525" y="18650"/>
                  </a:lnTo>
                  <a:lnTo>
                    <a:pt x="52525" y="18562"/>
                  </a:lnTo>
                  <a:lnTo>
                    <a:pt x="51648" y="16192"/>
                  </a:lnTo>
                  <a:lnTo>
                    <a:pt x="51604" y="16105"/>
                  </a:lnTo>
                  <a:lnTo>
                    <a:pt x="51560" y="16061"/>
                  </a:lnTo>
                  <a:lnTo>
                    <a:pt x="51472" y="16061"/>
                  </a:lnTo>
                  <a:lnTo>
                    <a:pt x="51385" y="16105"/>
                  </a:lnTo>
                  <a:lnTo>
                    <a:pt x="50244" y="16938"/>
                  </a:lnTo>
                  <a:lnTo>
                    <a:pt x="48269" y="17597"/>
                  </a:lnTo>
                  <a:lnTo>
                    <a:pt x="45154" y="18430"/>
                  </a:lnTo>
                  <a:lnTo>
                    <a:pt x="42038" y="18518"/>
                  </a:lnTo>
                  <a:lnTo>
                    <a:pt x="41950" y="18562"/>
                  </a:lnTo>
                  <a:lnTo>
                    <a:pt x="39668" y="19615"/>
                  </a:lnTo>
                  <a:lnTo>
                    <a:pt x="38791" y="19703"/>
                  </a:lnTo>
                  <a:lnTo>
                    <a:pt x="37343" y="19396"/>
                  </a:lnTo>
                  <a:lnTo>
                    <a:pt x="32955" y="18430"/>
                  </a:lnTo>
                  <a:lnTo>
                    <a:pt x="31287" y="18255"/>
                  </a:lnTo>
                  <a:lnTo>
                    <a:pt x="31243" y="18255"/>
                  </a:lnTo>
                  <a:lnTo>
                    <a:pt x="30015" y="18430"/>
                  </a:lnTo>
                  <a:lnTo>
                    <a:pt x="29971" y="18430"/>
                  </a:lnTo>
                  <a:lnTo>
                    <a:pt x="28698" y="19001"/>
                  </a:lnTo>
                  <a:lnTo>
                    <a:pt x="28654" y="19045"/>
                  </a:lnTo>
                  <a:lnTo>
                    <a:pt x="28260" y="19439"/>
                  </a:lnTo>
                  <a:lnTo>
                    <a:pt x="28260" y="19483"/>
                  </a:lnTo>
                  <a:lnTo>
                    <a:pt x="27294" y="21151"/>
                  </a:lnTo>
                  <a:lnTo>
                    <a:pt x="25627" y="24442"/>
                  </a:lnTo>
                  <a:lnTo>
                    <a:pt x="25583" y="24530"/>
                  </a:lnTo>
                  <a:lnTo>
                    <a:pt x="25627" y="24617"/>
                  </a:lnTo>
                  <a:lnTo>
                    <a:pt x="28698" y="28654"/>
                  </a:lnTo>
                  <a:lnTo>
                    <a:pt x="30849" y="31726"/>
                  </a:lnTo>
                  <a:lnTo>
                    <a:pt x="31156" y="32867"/>
                  </a:lnTo>
                  <a:lnTo>
                    <a:pt x="31507" y="35587"/>
                  </a:lnTo>
                  <a:lnTo>
                    <a:pt x="31946" y="37913"/>
                  </a:lnTo>
                  <a:lnTo>
                    <a:pt x="32033" y="38001"/>
                  </a:lnTo>
                  <a:lnTo>
                    <a:pt x="32779" y="38527"/>
                  </a:lnTo>
                  <a:lnTo>
                    <a:pt x="34973" y="39712"/>
                  </a:lnTo>
                  <a:lnTo>
                    <a:pt x="35061" y="39712"/>
                  </a:lnTo>
                  <a:lnTo>
                    <a:pt x="36070" y="39844"/>
                  </a:lnTo>
                  <a:lnTo>
                    <a:pt x="36114" y="39844"/>
                  </a:lnTo>
                  <a:lnTo>
                    <a:pt x="38089" y="39932"/>
                  </a:lnTo>
                  <a:lnTo>
                    <a:pt x="38133" y="39932"/>
                  </a:lnTo>
                  <a:lnTo>
                    <a:pt x="40107" y="39581"/>
                  </a:lnTo>
                  <a:lnTo>
                    <a:pt x="41994" y="39493"/>
                  </a:lnTo>
                  <a:lnTo>
                    <a:pt x="42257" y="39581"/>
                  </a:lnTo>
                  <a:lnTo>
                    <a:pt x="40722" y="40590"/>
                  </a:lnTo>
                  <a:lnTo>
                    <a:pt x="40678" y="40634"/>
                  </a:lnTo>
                  <a:lnTo>
                    <a:pt x="40327" y="41116"/>
                  </a:lnTo>
                  <a:lnTo>
                    <a:pt x="40327" y="41160"/>
                  </a:lnTo>
                  <a:lnTo>
                    <a:pt x="39668" y="43749"/>
                  </a:lnTo>
                  <a:lnTo>
                    <a:pt x="39361" y="44320"/>
                  </a:lnTo>
                  <a:lnTo>
                    <a:pt x="37694" y="45943"/>
                  </a:lnTo>
                  <a:lnTo>
                    <a:pt x="37080" y="46294"/>
                  </a:lnTo>
                  <a:lnTo>
                    <a:pt x="36465" y="46470"/>
                  </a:lnTo>
                  <a:lnTo>
                    <a:pt x="34271" y="46558"/>
                  </a:lnTo>
                  <a:lnTo>
                    <a:pt x="31814" y="46645"/>
                  </a:lnTo>
                  <a:lnTo>
                    <a:pt x="31770" y="46645"/>
                  </a:lnTo>
                  <a:lnTo>
                    <a:pt x="30717" y="46821"/>
                  </a:lnTo>
                  <a:lnTo>
                    <a:pt x="30673" y="46821"/>
                  </a:lnTo>
                  <a:lnTo>
                    <a:pt x="29751" y="47260"/>
                  </a:lnTo>
                  <a:lnTo>
                    <a:pt x="29708" y="47303"/>
                  </a:lnTo>
                  <a:lnTo>
                    <a:pt x="29093" y="47830"/>
                  </a:lnTo>
                  <a:lnTo>
                    <a:pt x="28435" y="48357"/>
                  </a:lnTo>
                  <a:lnTo>
                    <a:pt x="27777" y="48795"/>
                  </a:lnTo>
                  <a:lnTo>
                    <a:pt x="27119" y="49234"/>
                  </a:lnTo>
                  <a:lnTo>
                    <a:pt x="26417" y="49673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7" y="51911"/>
                  </a:lnTo>
                  <a:lnTo>
                    <a:pt x="19527" y="52437"/>
                  </a:lnTo>
                  <a:lnTo>
                    <a:pt x="17948" y="52920"/>
                  </a:lnTo>
                  <a:lnTo>
                    <a:pt x="15490" y="53710"/>
                  </a:lnTo>
                  <a:lnTo>
                    <a:pt x="15052" y="53666"/>
                  </a:lnTo>
                  <a:lnTo>
                    <a:pt x="11936" y="52306"/>
                  </a:lnTo>
                  <a:lnTo>
                    <a:pt x="11892" y="52306"/>
                  </a:lnTo>
                  <a:lnTo>
                    <a:pt x="8820" y="51516"/>
                  </a:lnTo>
                  <a:lnTo>
                    <a:pt x="8777" y="51516"/>
                  </a:lnTo>
                  <a:lnTo>
                    <a:pt x="5486" y="51384"/>
                  </a:lnTo>
                  <a:lnTo>
                    <a:pt x="2414" y="51297"/>
                  </a:lnTo>
                  <a:lnTo>
                    <a:pt x="2151" y="51033"/>
                  </a:lnTo>
                  <a:lnTo>
                    <a:pt x="1054" y="49717"/>
                  </a:lnTo>
                  <a:lnTo>
                    <a:pt x="352" y="48488"/>
                  </a:lnTo>
                  <a:lnTo>
                    <a:pt x="483" y="46996"/>
                  </a:lnTo>
                  <a:lnTo>
                    <a:pt x="790" y="46075"/>
                  </a:lnTo>
                  <a:lnTo>
                    <a:pt x="1580" y="44715"/>
                  </a:lnTo>
                  <a:lnTo>
                    <a:pt x="2458" y="43793"/>
                  </a:lnTo>
                  <a:lnTo>
                    <a:pt x="4257" y="43003"/>
                  </a:lnTo>
                  <a:lnTo>
                    <a:pt x="5529" y="42608"/>
                  </a:lnTo>
                  <a:lnTo>
                    <a:pt x="5749" y="42696"/>
                  </a:lnTo>
                  <a:lnTo>
                    <a:pt x="5837" y="42696"/>
                  </a:lnTo>
                  <a:lnTo>
                    <a:pt x="5924" y="42652"/>
                  </a:lnTo>
                  <a:lnTo>
                    <a:pt x="6188" y="42433"/>
                  </a:lnTo>
                  <a:lnTo>
                    <a:pt x="6275" y="42345"/>
                  </a:lnTo>
                  <a:lnTo>
                    <a:pt x="6451" y="41160"/>
                  </a:lnTo>
                  <a:lnTo>
                    <a:pt x="7285" y="39317"/>
                  </a:lnTo>
                  <a:lnTo>
                    <a:pt x="8250" y="37474"/>
                  </a:lnTo>
                  <a:lnTo>
                    <a:pt x="9830" y="3532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81"/>
                  </a:lnTo>
                  <a:lnTo>
                    <a:pt x="10971" y="32779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7" y="28654"/>
                  </a:lnTo>
                  <a:lnTo>
                    <a:pt x="11848" y="27601"/>
                  </a:lnTo>
                  <a:lnTo>
                    <a:pt x="12594" y="26460"/>
                  </a:lnTo>
                  <a:lnTo>
                    <a:pt x="13955" y="24003"/>
                  </a:lnTo>
                  <a:lnTo>
                    <a:pt x="15885" y="20054"/>
                  </a:lnTo>
                  <a:lnTo>
                    <a:pt x="16543" y="19396"/>
                  </a:lnTo>
                  <a:lnTo>
                    <a:pt x="17333" y="18913"/>
                  </a:lnTo>
                  <a:lnTo>
                    <a:pt x="17948" y="18825"/>
                  </a:lnTo>
                  <a:lnTo>
                    <a:pt x="18606" y="19045"/>
                  </a:lnTo>
                  <a:lnTo>
                    <a:pt x="18781" y="19045"/>
                  </a:lnTo>
                  <a:lnTo>
                    <a:pt x="19571" y="18474"/>
                  </a:lnTo>
                  <a:lnTo>
                    <a:pt x="20273" y="18342"/>
                  </a:lnTo>
                  <a:lnTo>
                    <a:pt x="22423" y="18474"/>
                  </a:lnTo>
                  <a:lnTo>
                    <a:pt x="24661" y="18869"/>
                  </a:lnTo>
                  <a:lnTo>
                    <a:pt x="26373" y="19571"/>
                  </a:lnTo>
                  <a:lnTo>
                    <a:pt x="26504" y="19571"/>
                  </a:lnTo>
                  <a:lnTo>
                    <a:pt x="26899" y="19483"/>
                  </a:lnTo>
                  <a:lnTo>
                    <a:pt x="26987" y="19439"/>
                  </a:lnTo>
                  <a:lnTo>
                    <a:pt x="27294" y="19132"/>
                  </a:lnTo>
                  <a:lnTo>
                    <a:pt x="27338" y="19045"/>
                  </a:lnTo>
                  <a:lnTo>
                    <a:pt x="27645" y="18211"/>
                  </a:lnTo>
                  <a:lnTo>
                    <a:pt x="27689" y="18167"/>
                  </a:lnTo>
                  <a:lnTo>
                    <a:pt x="27689" y="16236"/>
                  </a:lnTo>
                  <a:lnTo>
                    <a:pt x="27601" y="13998"/>
                  </a:lnTo>
                  <a:lnTo>
                    <a:pt x="28567" y="12024"/>
                  </a:lnTo>
                  <a:lnTo>
                    <a:pt x="29225" y="11058"/>
                  </a:lnTo>
                  <a:lnTo>
                    <a:pt x="30234" y="10225"/>
                  </a:lnTo>
                  <a:lnTo>
                    <a:pt x="31770" y="9303"/>
                  </a:lnTo>
                  <a:lnTo>
                    <a:pt x="33043" y="8864"/>
                  </a:lnTo>
                  <a:lnTo>
                    <a:pt x="33086" y="8820"/>
                  </a:lnTo>
                  <a:lnTo>
                    <a:pt x="33130" y="8733"/>
                  </a:lnTo>
                  <a:lnTo>
                    <a:pt x="33569" y="7592"/>
                  </a:lnTo>
                  <a:lnTo>
                    <a:pt x="34754" y="4696"/>
                  </a:lnTo>
                  <a:lnTo>
                    <a:pt x="35939" y="2107"/>
                  </a:lnTo>
                  <a:lnTo>
                    <a:pt x="36465" y="1668"/>
                  </a:lnTo>
                  <a:lnTo>
                    <a:pt x="38528" y="308"/>
                  </a:lnTo>
                  <a:lnTo>
                    <a:pt x="38571" y="264"/>
                  </a:lnTo>
                  <a:lnTo>
                    <a:pt x="38615" y="220"/>
                  </a:lnTo>
                  <a:lnTo>
                    <a:pt x="38615" y="132"/>
                  </a:lnTo>
                  <a:lnTo>
                    <a:pt x="38571" y="88"/>
                  </a:lnTo>
                  <a:lnTo>
                    <a:pt x="38528" y="44"/>
                  </a:lnTo>
                  <a:lnTo>
                    <a:pt x="384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5232825" y="3337425"/>
              <a:ext cx="2084350" cy="1428325"/>
            </a:xfrm>
            <a:custGeom>
              <a:avLst/>
              <a:gdLst/>
              <a:ahLst/>
              <a:cxnLst/>
              <a:rect l="l" t="t" r="r" b="b"/>
              <a:pathLst>
                <a:path w="83374" h="57133" extrusionOk="0">
                  <a:moveTo>
                    <a:pt x="36816" y="1"/>
                  </a:moveTo>
                  <a:lnTo>
                    <a:pt x="34402" y="1361"/>
                  </a:lnTo>
                  <a:lnTo>
                    <a:pt x="33261" y="2151"/>
                  </a:lnTo>
                  <a:lnTo>
                    <a:pt x="33218" y="2151"/>
                  </a:lnTo>
                  <a:lnTo>
                    <a:pt x="32121" y="3204"/>
                  </a:lnTo>
                  <a:lnTo>
                    <a:pt x="30673" y="4959"/>
                  </a:lnTo>
                  <a:lnTo>
                    <a:pt x="28961" y="6802"/>
                  </a:lnTo>
                  <a:lnTo>
                    <a:pt x="28917" y="6890"/>
                  </a:lnTo>
                  <a:lnTo>
                    <a:pt x="27689" y="10356"/>
                  </a:lnTo>
                  <a:lnTo>
                    <a:pt x="25187" y="12989"/>
                  </a:lnTo>
                  <a:lnTo>
                    <a:pt x="24178" y="14086"/>
                  </a:lnTo>
                  <a:lnTo>
                    <a:pt x="23696" y="14437"/>
                  </a:lnTo>
                  <a:lnTo>
                    <a:pt x="21458" y="15359"/>
                  </a:lnTo>
                  <a:lnTo>
                    <a:pt x="20317" y="15798"/>
                  </a:lnTo>
                  <a:lnTo>
                    <a:pt x="20273" y="15798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7"/>
                  </a:lnTo>
                  <a:lnTo>
                    <a:pt x="16236" y="18957"/>
                  </a:lnTo>
                  <a:lnTo>
                    <a:pt x="14612" y="21458"/>
                  </a:lnTo>
                  <a:lnTo>
                    <a:pt x="13515" y="23433"/>
                  </a:lnTo>
                  <a:lnTo>
                    <a:pt x="12023" y="26153"/>
                  </a:lnTo>
                  <a:lnTo>
                    <a:pt x="10926" y="28347"/>
                  </a:lnTo>
                  <a:lnTo>
                    <a:pt x="10926" y="28391"/>
                  </a:lnTo>
                  <a:lnTo>
                    <a:pt x="10444" y="30366"/>
                  </a:lnTo>
                  <a:lnTo>
                    <a:pt x="10400" y="30410"/>
                  </a:lnTo>
                  <a:lnTo>
                    <a:pt x="10224" y="32779"/>
                  </a:lnTo>
                  <a:lnTo>
                    <a:pt x="10224" y="32823"/>
                  </a:lnTo>
                  <a:lnTo>
                    <a:pt x="10268" y="34271"/>
                  </a:lnTo>
                  <a:lnTo>
                    <a:pt x="10180" y="35105"/>
                  </a:lnTo>
                  <a:lnTo>
                    <a:pt x="9478" y="36465"/>
                  </a:lnTo>
                  <a:lnTo>
                    <a:pt x="7942" y="38484"/>
                  </a:lnTo>
                  <a:lnTo>
                    <a:pt x="7899" y="38528"/>
                  </a:lnTo>
                  <a:lnTo>
                    <a:pt x="6889" y="40283"/>
                  </a:lnTo>
                  <a:lnTo>
                    <a:pt x="6143" y="42038"/>
                  </a:lnTo>
                  <a:lnTo>
                    <a:pt x="5617" y="42872"/>
                  </a:lnTo>
                  <a:lnTo>
                    <a:pt x="2633" y="44451"/>
                  </a:lnTo>
                  <a:lnTo>
                    <a:pt x="2589" y="44495"/>
                  </a:lnTo>
                  <a:lnTo>
                    <a:pt x="965" y="46558"/>
                  </a:lnTo>
                  <a:lnTo>
                    <a:pt x="965" y="46602"/>
                  </a:lnTo>
                  <a:lnTo>
                    <a:pt x="307" y="47874"/>
                  </a:lnTo>
                  <a:lnTo>
                    <a:pt x="307" y="47918"/>
                  </a:lnTo>
                  <a:lnTo>
                    <a:pt x="0" y="50112"/>
                  </a:lnTo>
                  <a:lnTo>
                    <a:pt x="0" y="50990"/>
                  </a:lnTo>
                  <a:lnTo>
                    <a:pt x="44" y="51077"/>
                  </a:lnTo>
                  <a:lnTo>
                    <a:pt x="2326" y="53930"/>
                  </a:lnTo>
                  <a:lnTo>
                    <a:pt x="3379" y="55597"/>
                  </a:lnTo>
                  <a:lnTo>
                    <a:pt x="3423" y="55641"/>
                  </a:lnTo>
                  <a:lnTo>
                    <a:pt x="3686" y="55904"/>
                  </a:lnTo>
                  <a:lnTo>
                    <a:pt x="3774" y="55948"/>
                  </a:lnTo>
                  <a:lnTo>
                    <a:pt x="7153" y="56519"/>
                  </a:lnTo>
                  <a:lnTo>
                    <a:pt x="10400" y="56957"/>
                  </a:lnTo>
                  <a:lnTo>
                    <a:pt x="11628" y="57133"/>
                  </a:lnTo>
                  <a:lnTo>
                    <a:pt x="11672" y="57133"/>
                  </a:lnTo>
                  <a:lnTo>
                    <a:pt x="15709" y="56387"/>
                  </a:lnTo>
                  <a:lnTo>
                    <a:pt x="17421" y="56080"/>
                  </a:lnTo>
                  <a:lnTo>
                    <a:pt x="17421" y="56036"/>
                  </a:lnTo>
                  <a:lnTo>
                    <a:pt x="19483" y="55421"/>
                  </a:lnTo>
                  <a:lnTo>
                    <a:pt x="21282" y="55070"/>
                  </a:lnTo>
                  <a:lnTo>
                    <a:pt x="22818" y="55070"/>
                  </a:lnTo>
                  <a:lnTo>
                    <a:pt x="24398" y="55334"/>
                  </a:lnTo>
                  <a:lnTo>
                    <a:pt x="24442" y="55334"/>
                  </a:lnTo>
                  <a:lnTo>
                    <a:pt x="27952" y="54807"/>
                  </a:lnTo>
                  <a:lnTo>
                    <a:pt x="28084" y="54719"/>
                  </a:lnTo>
                  <a:lnTo>
                    <a:pt x="28610" y="54193"/>
                  </a:lnTo>
                  <a:lnTo>
                    <a:pt x="28654" y="54193"/>
                  </a:lnTo>
                  <a:lnTo>
                    <a:pt x="30014" y="51999"/>
                  </a:lnTo>
                  <a:lnTo>
                    <a:pt x="30541" y="51385"/>
                  </a:lnTo>
                  <a:lnTo>
                    <a:pt x="31375" y="50858"/>
                  </a:lnTo>
                  <a:lnTo>
                    <a:pt x="33525" y="49980"/>
                  </a:lnTo>
                  <a:lnTo>
                    <a:pt x="35412" y="49629"/>
                  </a:lnTo>
                  <a:lnTo>
                    <a:pt x="37386" y="49366"/>
                  </a:lnTo>
                  <a:lnTo>
                    <a:pt x="38176" y="49103"/>
                  </a:lnTo>
                  <a:lnTo>
                    <a:pt x="38220" y="49103"/>
                  </a:lnTo>
                  <a:lnTo>
                    <a:pt x="38966" y="48576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79" y="46075"/>
                  </a:lnTo>
                  <a:lnTo>
                    <a:pt x="41379" y="46031"/>
                  </a:lnTo>
                  <a:lnTo>
                    <a:pt x="42345" y="43969"/>
                  </a:lnTo>
                  <a:lnTo>
                    <a:pt x="42959" y="43003"/>
                  </a:lnTo>
                  <a:lnTo>
                    <a:pt x="43486" y="42565"/>
                  </a:lnTo>
                  <a:lnTo>
                    <a:pt x="44890" y="42038"/>
                  </a:lnTo>
                  <a:lnTo>
                    <a:pt x="47084" y="41555"/>
                  </a:lnTo>
                  <a:lnTo>
                    <a:pt x="49234" y="41073"/>
                  </a:lnTo>
                  <a:lnTo>
                    <a:pt x="50419" y="41073"/>
                  </a:lnTo>
                  <a:lnTo>
                    <a:pt x="51955" y="41468"/>
                  </a:lnTo>
                  <a:lnTo>
                    <a:pt x="56299" y="43881"/>
                  </a:lnTo>
                  <a:lnTo>
                    <a:pt x="57484" y="44495"/>
                  </a:lnTo>
                  <a:lnTo>
                    <a:pt x="58449" y="44890"/>
                  </a:lnTo>
                  <a:lnTo>
                    <a:pt x="59239" y="45153"/>
                  </a:lnTo>
                  <a:lnTo>
                    <a:pt x="59853" y="45373"/>
                  </a:lnTo>
                  <a:lnTo>
                    <a:pt x="60292" y="45505"/>
                  </a:lnTo>
                  <a:lnTo>
                    <a:pt x="60687" y="45636"/>
                  </a:lnTo>
                  <a:lnTo>
                    <a:pt x="61082" y="45856"/>
                  </a:lnTo>
                  <a:lnTo>
                    <a:pt x="61521" y="46163"/>
                  </a:lnTo>
                  <a:lnTo>
                    <a:pt x="62003" y="46602"/>
                  </a:lnTo>
                  <a:lnTo>
                    <a:pt x="62574" y="47260"/>
                  </a:lnTo>
                  <a:lnTo>
                    <a:pt x="63232" y="48093"/>
                  </a:lnTo>
                  <a:lnTo>
                    <a:pt x="64066" y="49234"/>
                  </a:lnTo>
                  <a:lnTo>
                    <a:pt x="64636" y="49893"/>
                  </a:lnTo>
                  <a:lnTo>
                    <a:pt x="64680" y="49936"/>
                  </a:lnTo>
                  <a:lnTo>
                    <a:pt x="66874" y="50770"/>
                  </a:lnTo>
                  <a:lnTo>
                    <a:pt x="68673" y="51341"/>
                  </a:lnTo>
                  <a:lnTo>
                    <a:pt x="68717" y="51385"/>
                  </a:lnTo>
                  <a:lnTo>
                    <a:pt x="72798" y="51823"/>
                  </a:lnTo>
                  <a:lnTo>
                    <a:pt x="75080" y="51736"/>
                  </a:lnTo>
                  <a:lnTo>
                    <a:pt x="76879" y="52218"/>
                  </a:lnTo>
                  <a:lnTo>
                    <a:pt x="77010" y="52218"/>
                  </a:lnTo>
                  <a:lnTo>
                    <a:pt x="79380" y="51472"/>
                  </a:lnTo>
                  <a:lnTo>
                    <a:pt x="82276" y="50551"/>
                  </a:lnTo>
                  <a:lnTo>
                    <a:pt x="83241" y="50375"/>
                  </a:lnTo>
                  <a:lnTo>
                    <a:pt x="83285" y="50331"/>
                  </a:lnTo>
                  <a:lnTo>
                    <a:pt x="83329" y="50287"/>
                  </a:lnTo>
                  <a:lnTo>
                    <a:pt x="83373" y="50244"/>
                  </a:lnTo>
                  <a:lnTo>
                    <a:pt x="83373" y="50156"/>
                  </a:lnTo>
                  <a:lnTo>
                    <a:pt x="83329" y="50112"/>
                  </a:lnTo>
                  <a:lnTo>
                    <a:pt x="83285" y="50068"/>
                  </a:lnTo>
                  <a:lnTo>
                    <a:pt x="83241" y="50024"/>
                  </a:lnTo>
                  <a:lnTo>
                    <a:pt x="83154" y="50024"/>
                  </a:lnTo>
                  <a:lnTo>
                    <a:pt x="82232" y="50200"/>
                  </a:lnTo>
                  <a:lnTo>
                    <a:pt x="82188" y="50200"/>
                  </a:lnTo>
                  <a:lnTo>
                    <a:pt x="79292" y="51121"/>
                  </a:lnTo>
                  <a:lnTo>
                    <a:pt x="76923" y="51867"/>
                  </a:lnTo>
                  <a:lnTo>
                    <a:pt x="75167" y="51385"/>
                  </a:lnTo>
                  <a:lnTo>
                    <a:pt x="75080" y="51385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5" y="49629"/>
                  </a:lnTo>
                  <a:lnTo>
                    <a:pt x="64329" y="49015"/>
                  </a:lnTo>
                  <a:lnTo>
                    <a:pt x="63495" y="47874"/>
                  </a:lnTo>
                  <a:lnTo>
                    <a:pt x="62793" y="46953"/>
                  </a:lnTo>
                  <a:lnTo>
                    <a:pt x="62223" y="46338"/>
                  </a:lnTo>
                  <a:lnTo>
                    <a:pt x="61696" y="45856"/>
                  </a:lnTo>
                  <a:lnTo>
                    <a:pt x="61257" y="45548"/>
                  </a:lnTo>
                  <a:lnTo>
                    <a:pt x="60862" y="45329"/>
                  </a:lnTo>
                  <a:lnTo>
                    <a:pt x="60424" y="45153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5" y="44188"/>
                  </a:lnTo>
                  <a:lnTo>
                    <a:pt x="56474" y="43574"/>
                  </a:lnTo>
                  <a:lnTo>
                    <a:pt x="52086" y="41160"/>
                  </a:lnTo>
                  <a:lnTo>
                    <a:pt x="52042" y="41117"/>
                  </a:lnTo>
                  <a:lnTo>
                    <a:pt x="50463" y="40722"/>
                  </a:lnTo>
                  <a:lnTo>
                    <a:pt x="49190" y="40722"/>
                  </a:lnTo>
                  <a:lnTo>
                    <a:pt x="46996" y="41204"/>
                  </a:lnTo>
                  <a:lnTo>
                    <a:pt x="44802" y="41687"/>
                  </a:lnTo>
                  <a:lnTo>
                    <a:pt x="44802" y="41731"/>
                  </a:lnTo>
                  <a:lnTo>
                    <a:pt x="43354" y="42257"/>
                  </a:lnTo>
                  <a:lnTo>
                    <a:pt x="43310" y="42257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1072" y="45899"/>
                  </a:lnTo>
                  <a:lnTo>
                    <a:pt x="40546" y="46645"/>
                  </a:lnTo>
                  <a:lnTo>
                    <a:pt x="38790" y="48313"/>
                  </a:lnTo>
                  <a:lnTo>
                    <a:pt x="38044" y="48796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29"/>
                  </a:lnTo>
                  <a:lnTo>
                    <a:pt x="31243" y="50551"/>
                  </a:lnTo>
                  <a:lnTo>
                    <a:pt x="31199" y="50551"/>
                  </a:lnTo>
                  <a:lnTo>
                    <a:pt x="30321" y="51121"/>
                  </a:lnTo>
                  <a:lnTo>
                    <a:pt x="30278" y="51165"/>
                  </a:lnTo>
                  <a:lnTo>
                    <a:pt x="29751" y="51736"/>
                  </a:lnTo>
                  <a:lnTo>
                    <a:pt x="29751" y="51779"/>
                  </a:lnTo>
                  <a:lnTo>
                    <a:pt x="28347" y="53973"/>
                  </a:lnTo>
                  <a:lnTo>
                    <a:pt x="27864" y="54456"/>
                  </a:lnTo>
                  <a:lnTo>
                    <a:pt x="24398" y="54983"/>
                  </a:lnTo>
                  <a:lnTo>
                    <a:pt x="22862" y="54719"/>
                  </a:lnTo>
                  <a:lnTo>
                    <a:pt x="21238" y="54719"/>
                  </a:lnTo>
                  <a:lnTo>
                    <a:pt x="19439" y="55070"/>
                  </a:lnTo>
                  <a:lnTo>
                    <a:pt x="19395" y="55070"/>
                  </a:lnTo>
                  <a:lnTo>
                    <a:pt x="17333" y="55729"/>
                  </a:lnTo>
                  <a:lnTo>
                    <a:pt x="15622" y="56036"/>
                  </a:lnTo>
                  <a:lnTo>
                    <a:pt x="11628" y="56782"/>
                  </a:lnTo>
                  <a:lnTo>
                    <a:pt x="10487" y="56606"/>
                  </a:lnTo>
                  <a:lnTo>
                    <a:pt x="7196" y="56167"/>
                  </a:lnTo>
                  <a:lnTo>
                    <a:pt x="3905" y="55597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2589" y="53710"/>
                  </a:lnTo>
                  <a:lnTo>
                    <a:pt x="351" y="50902"/>
                  </a:lnTo>
                  <a:lnTo>
                    <a:pt x="351" y="50156"/>
                  </a:lnTo>
                  <a:lnTo>
                    <a:pt x="658" y="48006"/>
                  </a:lnTo>
                  <a:lnTo>
                    <a:pt x="1273" y="46777"/>
                  </a:lnTo>
                  <a:lnTo>
                    <a:pt x="2852" y="44759"/>
                  </a:lnTo>
                  <a:lnTo>
                    <a:pt x="5836" y="43135"/>
                  </a:lnTo>
                  <a:lnTo>
                    <a:pt x="5924" y="43091"/>
                  </a:lnTo>
                  <a:lnTo>
                    <a:pt x="6450" y="42214"/>
                  </a:lnTo>
                  <a:lnTo>
                    <a:pt x="6450" y="42170"/>
                  </a:lnTo>
                  <a:lnTo>
                    <a:pt x="7240" y="40414"/>
                  </a:lnTo>
                  <a:lnTo>
                    <a:pt x="8206" y="38703"/>
                  </a:lnTo>
                  <a:lnTo>
                    <a:pt x="9742" y="36641"/>
                  </a:lnTo>
                  <a:lnTo>
                    <a:pt x="9785" y="36641"/>
                  </a:lnTo>
                  <a:lnTo>
                    <a:pt x="10531" y="35280"/>
                  </a:lnTo>
                  <a:lnTo>
                    <a:pt x="10531" y="35193"/>
                  </a:lnTo>
                  <a:lnTo>
                    <a:pt x="10619" y="34315"/>
                  </a:lnTo>
                  <a:lnTo>
                    <a:pt x="10663" y="34271"/>
                  </a:lnTo>
                  <a:lnTo>
                    <a:pt x="10575" y="32823"/>
                  </a:lnTo>
                  <a:lnTo>
                    <a:pt x="10751" y="30454"/>
                  </a:lnTo>
                  <a:lnTo>
                    <a:pt x="11277" y="28479"/>
                  </a:lnTo>
                  <a:lnTo>
                    <a:pt x="12330" y="26329"/>
                  </a:lnTo>
                  <a:lnTo>
                    <a:pt x="13822" y="23608"/>
                  </a:lnTo>
                  <a:lnTo>
                    <a:pt x="14876" y="21634"/>
                  </a:lnTo>
                  <a:lnTo>
                    <a:pt x="16499" y="19176"/>
                  </a:lnTo>
                  <a:lnTo>
                    <a:pt x="17596" y="17816"/>
                  </a:lnTo>
                  <a:lnTo>
                    <a:pt x="19351" y="16675"/>
                  </a:lnTo>
                  <a:lnTo>
                    <a:pt x="20448" y="16149"/>
                  </a:lnTo>
                  <a:lnTo>
                    <a:pt x="21589" y="15710"/>
                  </a:lnTo>
                  <a:lnTo>
                    <a:pt x="23871" y="14788"/>
                  </a:lnTo>
                  <a:lnTo>
                    <a:pt x="23871" y="14744"/>
                  </a:lnTo>
                  <a:lnTo>
                    <a:pt x="24398" y="14350"/>
                  </a:lnTo>
                  <a:lnTo>
                    <a:pt x="25451" y="13209"/>
                  </a:lnTo>
                  <a:lnTo>
                    <a:pt x="27996" y="10576"/>
                  </a:lnTo>
                  <a:lnTo>
                    <a:pt x="27996" y="10532"/>
                  </a:lnTo>
                  <a:lnTo>
                    <a:pt x="29268" y="7021"/>
                  </a:lnTo>
                  <a:lnTo>
                    <a:pt x="30936" y="5179"/>
                  </a:lnTo>
                  <a:lnTo>
                    <a:pt x="32384" y="3467"/>
                  </a:lnTo>
                  <a:lnTo>
                    <a:pt x="33481" y="2414"/>
                  </a:lnTo>
                  <a:lnTo>
                    <a:pt x="34578" y="1668"/>
                  </a:lnTo>
                  <a:lnTo>
                    <a:pt x="36991" y="308"/>
                  </a:lnTo>
                  <a:lnTo>
                    <a:pt x="37035" y="264"/>
                  </a:lnTo>
                  <a:lnTo>
                    <a:pt x="37079" y="220"/>
                  </a:lnTo>
                  <a:lnTo>
                    <a:pt x="37079" y="132"/>
                  </a:lnTo>
                  <a:lnTo>
                    <a:pt x="37035" y="88"/>
                  </a:lnTo>
                  <a:lnTo>
                    <a:pt x="369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5156025" y="3211275"/>
              <a:ext cx="2045950" cy="1731100"/>
            </a:xfrm>
            <a:custGeom>
              <a:avLst/>
              <a:gdLst/>
              <a:ahLst/>
              <a:cxnLst/>
              <a:rect l="l" t="t" r="r" b="b"/>
              <a:pathLst>
                <a:path w="81838" h="69244" extrusionOk="0">
                  <a:moveTo>
                    <a:pt x="34271" y="0"/>
                  </a:moveTo>
                  <a:lnTo>
                    <a:pt x="32209" y="1492"/>
                  </a:lnTo>
                  <a:lnTo>
                    <a:pt x="29488" y="3818"/>
                  </a:lnTo>
                  <a:lnTo>
                    <a:pt x="25714" y="6846"/>
                  </a:lnTo>
                  <a:lnTo>
                    <a:pt x="20493" y="11058"/>
                  </a:lnTo>
                  <a:lnTo>
                    <a:pt x="18474" y="12682"/>
                  </a:lnTo>
                  <a:lnTo>
                    <a:pt x="18430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6" y="23038"/>
                  </a:lnTo>
                  <a:lnTo>
                    <a:pt x="8645" y="25319"/>
                  </a:lnTo>
                  <a:lnTo>
                    <a:pt x="8645" y="25363"/>
                  </a:lnTo>
                  <a:lnTo>
                    <a:pt x="7680" y="27075"/>
                  </a:lnTo>
                  <a:lnTo>
                    <a:pt x="7636" y="27118"/>
                  </a:lnTo>
                  <a:lnTo>
                    <a:pt x="6934" y="31463"/>
                  </a:lnTo>
                  <a:lnTo>
                    <a:pt x="6363" y="35763"/>
                  </a:lnTo>
                  <a:lnTo>
                    <a:pt x="6012" y="38308"/>
                  </a:lnTo>
                  <a:lnTo>
                    <a:pt x="5661" y="40546"/>
                  </a:lnTo>
                  <a:lnTo>
                    <a:pt x="5047" y="43179"/>
                  </a:lnTo>
                  <a:lnTo>
                    <a:pt x="4301" y="45592"/>
                  </a:lnTo>
                  <a:lnTo>
                    <a:pt x="3379" y="47128"/>
                  </a:lnTo>
                  <a:lnTo>
                    <a:pt x="2063" y="48927"/>
                  </a:lnTo>
                  <a:lnTo>
                    <a:pt x="746" y="51209"/>
                  </a:lnTo>
                  <a:lnTo>
                    <a:pt x="746" y="51253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5"/>
                  </a:lnTo>
                  <a:lnTo>
                    <a:pt x="0" y="57659"/>
                  </a:lnTo>
                  <a:lnTo>
                    <a:pt x="0" y="57703"/>
                  </a:lnTo>
                  <a:lnTo>
                    <a:pt x="44" y="58010"/>
                  </a:lnTo>
                  <a:lnTo>
                    <a:pt x="88" y="58054"/>
                  </a:lnTo>
                  <a:lnTo>
                    <a:pt x="132" y="58142"/>
                  </a:lnTo>
                  <a:lnTo>
                    <a:pt x="1317" y="58625"/>
                  </a:lnTo>
                  <a:lnTo>
                    <a:pt x="2063" y="59414"/>
                  </a:lnTo>
                  <a:lnTo>
                    <a:pt x="3248" y="61652"/>
                  </a:lnTo>
                  <a:lnTo>
                    <a:pt x="4432" y="63890"/>
                  </a:lnTo>
                  <a:lnTo>
                    <a:pt x="5749" y="65865"/>
                  </a:lnTo>
                  <a:lnTo>
                    <a:pt x="6670" y="67006"/>
                  </a:lnTo>
                  <a:lnTo>
                    <a:pt x="6714" y="67050"/>
                  </a:lnTo>
                  <a:lnTo>
                    <a:pt x="9347" y="68936"/>
                  </a:lnTo>
                  <a:lnTo>
                    <a:pt x="9391" y="68936"/>
                  </a:lnTo>
                  <a:lnTo>
                    <a:pt x="10137" y="69244"/>
                  </a:lnTo>
                  <a:lnTo>
                    <a:pt x="10268" y="69244"/>
                  </a:lnTo>
                  <a:lnTo>
                    <a:pt x="10883" y="69024"/>
                  </a:lnTo>
                  <a:lnTo>
                    <a:pt x="10927" y="68980"/>
                  </a:lnTo>
                  <a:lnTo>
                    <a:pt x="13340" y="66611"/>
                  </a:lnTo>
                  <a:lnTo>
                    <a:pt x="17114" y="64417"/>
                  </a:lnTo>
                  <a:lnTo>
                    <a:pt x="18562" y="63627"/>
                  </a:lnTo>
                  <a:lnTo>
                    <a:pt x="20010" y="63495"/>
                  </a:lnTo>
                  <a:lnTo>
                    <a:pt x="22028" y="63100"/>
                  </a:lnTo>
                  <a:lnTo>
                    <a:pt x="22906" y="63056"/>
                  </a:lnTo>
                  <a:lnTo>
                    <a:pt x="26899" y="64373"/>
                  </a:lnTo>
                  <a:lnTo>
                    <a:pt x="29356" y="65075"/>
                  </a:lnTo>
                  <a:lnTo>
                    <a:pt x="31156" y="65601"/>
                  </a:lnTo>
                  <a:lnTo>
                    <a:pt x="31199" y="65601"/>
                  </a:lnTo>
                  <a:lnTo>
                    <a:pt x="31287" y="65558"/>
                  </a:lnTo>
                  <a:lnTo>
                    <a:pt x="33569" y="63846"/>
                  </a:lnTo>
                  <a:lnTo>
                    <a:pt x="33613" y="63802"/>
                  </a:lnTo>
                  <a:lnTo>
                    <a:pt x="35280" y="62091"/>
                  </a:lnTo>
                  <a:lnTo>
                    <a:pt x="36641" y="59678"/>
                  </a:lnTo>
                  <a:lnTo>
                    <a:pt x="37079" y="59239"/>
                  </a:lnTo>
                  <a:lnTo>
                    <a:pt x="38176" y="58712"/>
                  </a:lnTo>
                  <a:lnTo>
                    <a:pt x="40414" y="58361"/>
                  </a:lnTo>
                  <a:lnTo>
                    <a:pt x="40458" y="58317"/>
                  </a:lnTo>
                  <a:lnTo>
                    <a:pt x="43047" y="57264"/>
                  </a:lnTo>
                  <a:lnTo>
                    <a:pt x="43091" y="57220"/>
                  </a:lnTo>
                  <a:lnTo>
                    <a:pt x="45153" y="55597"/>
                  </a:lnTo>
                  <a:lnTo>
                    <a:pt x="47216" y="53929"/>
                  </a:lnTo>
                  <a:lnTo>
                    <a:pt x="48313" y="53403"/>
                  </a:lnTo>
                  <a:lnTo>
                    <a:pt x="50068" y="53359"/>
                  </a:lnTo>
                  <a:lnTo>
                    <a:pt x="50902" y="53403"/>
                  </a:lnTo>
                  <a:lnTo>
                    <a:pt x="53096" y="53534"/>
                  </a:lnTo>
                  <a:lnTo>
                    <a:pt x="54193" y="53666"/>
                  </a:lnTo>
                  <a:lnTo>
                    <a:pt x="55246" y="53842"/>
                  </a:lnTo>
                  <a:lnTo>
                    <a:pt x="56299" y="54061"/>
                  </a:lnTo>
                  <a:lnTo>
                    <a:pt x="57352" y="54412"/>
                  </a:lnTo>
                  <a:lnTo>
                    <a:pt x="57835" y="54631"/>
                  </a:lnTo>
                  <a:lnTo>
                    <a:pt x="58362" y="54851"/>
                  </a:lnTo>
                  <a:lnTo>
                    <a:pt x="58844" y="55114"/>
                  </a:lnTo>
                  <a:lnTo>
                    <a:pt x="59327" y="55421"/>
                  </a:lnTo>
                  <a:lnTo>
                    <a:pt x="60512" y="56518"/>
                  </a:lnTo>
                  <a:lnTo>
                    <a:pt x="60556" y="56518"/>
                  </a:lnTo>
                  <a:lnTo>
                    <a:pt x="65382" y="58493"/>
                  </a:lnTo>
                  <a:lnTo>
                    <a:pt x="65426" y="58537"/>
                  </a:lnTo>
                  <a:lnTo>
                    <a:pt x="66436" y="58581"/>
                  </a:lnTo>
                  <a:lnTo>
                    <a:pt x="68454" y="59019"/>
                  </a:lnTo>
                  <a:lnTo>
                    <a:pt x="70692" y="59327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1" y="59546"/>
                  </a:lnTo>
                  <a:lnTo>
                    <a:pt x="75475" y="59546"/>
                  </a:lnTo>
                  <a:lnTo>
                    <a:pt x="79161" y="59370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668"/>
                  </a:lnTo>
                  <a:lnTo>
                    <a:pt x="81794" y="58625"/>
                  </a:lnTo>
                  <a:lnTo>
                    <a:pt x="81838" y="58537"/>
                  </a:lnTo>
                  <a:lnTo>
                    <a:pt x="81838" y="58493"/>
                  </a:lnTo>
                  <a:lnTo>
                    <a:pt x="81794" y="58405"/>
                  </a:lnTo>
                  <a:lnTo>
                    <a:pt x="81750" y="58361"/>
                  </a:lnTo>
                  <a:lnTo>
                    <a:pt x="81618" y="58361"/>
                  </a:lnTo>
                  <a:lnTo>
                    <a:pt x="79117" y="59019"/>
                  </a:lnTo>
                  <a:lnTo>
                    <a:pt x="75475" y="59195"/>
                  </a:lnTo>
                  <a:lnTo>
                    <a:pt x="73105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3" y="58273"/>
                  </a:lnTo>
                  <a:lnTo>
                    <a:pt x="66479" y="58230"/>
                  </a:lnTo>
                  <a:lnTo>
                    <a:pt x="65470" y="58186"/>
                  </a:lnTo>
                  <a:lnTo>
                    <a:pt x="62530" y="56957"/>
                  </a:lnTo>
                  <a:lnTo>
                    <a:pt x="60687" y="56211"/>
                  </a:lnTo>
                  <a:lnTo>
                    <a:pt x="59546" y="55158"/>
                  </a:lnTo>
                  <a:lnTo>
                    <a:pt x="59020" y="54851"/>
                  </a:lnTo>
                  <a:lnTo>
                    <a:pt x="58537" y="54544"/>
                  </a:lnTo>
                  <a:lnTo>
                    <a:pt x="58010" y="54324"/>
                  </a:lnTo>
                  <a:lnTo>
                    <a:pt x="57484" y="54105"/>
                  </a:lnTo>
                  <a:lnTo>
                    <a:pt x="56957" y="53885"/>
                  </a:lnTo>
                  <a:lnTo>
                    <a:pt x="56431" y="53754"/>
                  </a:lnTo>
                  <a:lnTo>
                    <a:pt x="55378" y="53491"/>
                  </a:lnTo>
                  <a:lnTo>
                    <a:pt x="54281" y="53315"/>
                  </a:lnTo>
                  <a:lnTo>
                    <a:pt x="53184" y="53183"/>
                  </a:lnTo>
                  <a:lnTo>
                    <a:pt x="50902" y="53052"/>
                  </a:lnTo>
                  <a:lnTo>
                    <a:pt x="50068" y="53008"/>
                  </a:lnTo>
                  <a:lnTo>
                    <a:pt x="48269" y="53052"/>
                  </a:lnTo>
                  <a:lnTo>
                    <a:pt x="48181" y="53052"/>
                  </a:lnTo>
                  <a:lnTo>
                    <a:pt x="47040" y="53666"/>
                  </a:lnTo>
                  <a:lnTo>
                    <a:pt x="46996" y="53666"/>
                  </a:lnTo>
                  <a:lnTo>
                    <a:pt x="44934" y="55290"/>
                  </a:lnTo>
                  <a:lnTo>
                    <a:pt x="42872" y="56913"/>
                  </a:lnTo>
                  <a:lnTo>
                    <a:pt x="40371" y="58010"/>
                  </a:lnTo>
                  <a:lnTo>
                    <a:pt x="38089" y="58361"/>
                  </a:lnTo>
                  <a:lnTo>
                    <a:pt x="38045" y="58405"/>
                  </a:lnTo>
                  <a:lnTo>
                    <a:pt x="36904" y="58932"/>
                  </a:lnTo>
                  <a:lnTo>
                    <a:pt x="36860" y="58932"/>
                  </a:lnTo>
                  <a:lnTo>
                    <a:pt x="36377" y="59458"/>
                  </a:lnTo>
                  <a:lnTo>
                    <a:pt x="36333" y="59502"/>
                  </a:lnTo>
                  <a:lnTo>
                    <a:pt x="35017" y="61872"/>
                  </a:lnTo>
                  <a:lnTo>
                    <a:pt x="33350" y="63583"/>
                  </a:lnTo>
                  <a:lnTo>
                    <a:pt x="31156" y="65207"/>
                  </a:lnTo>
                  <a:lnTo>
                    <a:pt x="29444" y="64724"/>
                  </a:lnTo>
                  <a:lnTo>
                    <a:pt x="27031" y="64066"/>
                  </a:lnTo>
                  <a:lnTo>
                    <a:pt x="22994" y="62705"/>
                  </a:lnTo>
                  <a:lnTo>
                    <a:pt x="22906" y="62705"/>
                  </a:lnTo>
                  <a:lnTo>
                    <a:pt x="21985" y="62749"/>
                  </a:lnTo>
                  <a:lnTo>
                    <a:pt x="19966" y="63144"/>
                  </a:lnTo>
                  <a:lnTo>
                    <a:pt x="18474" y="63276"/>
                  </a:lnTo>
                  <a:lnTo>
                    <a:pt x="18430" y="63276"/>
                  </a:lnTo>
                  <a:lnTo>
                    <a:pt x="13165" y="66304"/>
                  </a:lnTo>
                  <a:lnTo>
                    <a:pt x="13121" y="66347"/>
                  </a:lnTo>
                  <a:lnTo>
                    <a:pt x="10707" y="68717"/>
                  </a:lnTo>
                  <a:lnTo>
                    <a:pt x="10181" y="68893"/>
                  </a:lnTo>
                  <a:lnTo>
                    <a:pt x="9566" y="68629"/>
                  </a:lnTo>
                  <a:lnTo>
                    <a:pt x="6934" y="66786"/>
                  </a:lnTo>
                  <a:lnTo>
                    <a:pt x="6012" y="65645"/>
                  </a:lnTo>
                  <a:lnTo>
                    <a:pt x="4740" y="63715"/>
                  </a:lnTo>
                  <a:lnTo>
                    <a:pt x="3555" y="61477"/>
                  </a:lnTo>
                  <a:lnTo>
                    <a:pt x="2326" y="59239"/>
                  </a:lnTo>
                  <a:lnTo>
                    <a:pt x="2326" y="59195"/>
                  </a:lnTo>
                  <a:lnTo>
                    <a:pt x="1536" y="58361"/>
                  </a:lnTo>
                  <a:lnTo>
                    <a:pt x="1492" y="58317"/>
                  </a:lnTo>
                  <a:lnTo>
                    <a:pt x="395" y="57835"/>
                  </a:lnTo>
                  <a:lnTo>
                    <a:pt x="351" y="57659"/>
                  </a:lnTo>
                  <a:lnTo>
                    <a:pt x="527" y="55685"/>
                  </a:lnTo>
                  <a:lnTo>
                    <a:pt x="878" y="52130"/>
                  </a:lnTo>
                  <a:lnTo>
                    <a:pt x="1054" y="51340"/>
                  </a:lnTo>
                  <a:lnTo>
                    <a:pt x="2370" y="49102"/>
                  </a:lnTo>
                  <a:lnTo>
                    <a:pt x="3686" y="47347"/>
                  </a:lnTo>
                  <a:lnTo>
                    <a:pt x="3686" y="47303"/>
                  </a:lnTo>
                  <a:lnTo>
                    <a:pt x="4608" y="45768"/>
                  </a:lnTo>
                  <a:lnTo>
                    <a:pt x="4608" y="45724"/>
                  </a:lnTo>
                  <a:lnTo>
                    <a:pt x="5398" y="43266"/>
                  </a:lnTo>
                  <a:lnTo>
                    <a:pt x="5968" y="40634"/>
                  </a:lnTo>
                  <a:lnTo>
                    <a:pt x="6363" y="38396"/>
                  </a:lnTo>
                  <a:lnTo>
                    <a:pt x="6670" y="35807"/>
                  </a:lnTo>
                  <a:lnTo>
                    <a:pt x="7285" y="31506"/>
                  </a:lnTo>
                  <a:lnTo>
                    <a:pt x="7987" y="27206"/>
                  </a:lnTo>
                  <a:lnTo>
                    <a:pt x="8952" y="25539"/>
                  </a:lnTo>
                  <a:lnTo>
                    <a:pt x="10663" y="23257"/>
                  </a:lnTo>
                  <a:lnTo>
                    <a:pt x="12594" y="20756"/>
                  </a:lnTo>
                  <a:lnTo>
                    <a:pt x="14788" y="17860"/>
                  </a:lnTo>
                  <a:lnTo>
                    <a:pt x="18694" y="12945"/>
                  </a:lnTo>
                  <a:lnTo>
                    <a:pt x="25934" y="7109"/>
                  </a:lnTo>
                  <a:lnTo>
                    <a:pt x="29708" y="4081"/>
                  </a:lnTo>
                  <a:lnTo>
                    <a:pt x="32384" y="1756"/>
                  </a:lnTo>
                  <a:lnTo>
                    <a:pt x="34491" y="308"/>
                  </a:lnTo>
                  <a:lnTo>
                    <a:pt x="34534" y="264"/>
                  </a:lnTo>
                  <a:lnTo>
                    <a:pt x="34534" y="176"/>
                  </a:lnTo>
                  <a:lnTo>
                    <a:pt x="34534" y="132"/>
                  </a:lnTo>
                  <a:lnTo>
                    <a:pt x="34491" y="44"/>
                  </a:lnTo>
                  <a:lnTo>
                    <a:pt x="344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5473050" y="4092175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1" y="1361"/>
                  </a:lnTo>
                  <a:lnTo>
                    <a:pt x="6758" y="1448"/>
                  </a:lnTo>
                  <a:lnTo>
                    <a:pt x="8514" y="2107"/>
                  </a:lnTo>
                  <a:lnTo>
                    <a:pt x="12551" y="3862"/>
                  </a:lnTo>
                  <a:lnTo>
                    <a:pt x="12814" y="4213"/>
                  </a:lnTo>
                  <a:lnTo>
                    <a:pt x="13384" y="5441"/>
                  </a:lnTo>
                  <a:lnTo>
                    <a:pt x="14394" y="7197"/>
                  </a:lnTo>
                  <a:lnTo>
                    <a:pt x="14920" y="9391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936"/>
                  </a:lnTo>
                  <a:lnTo>
                    <a:pt x="16149" y="11980"/>
                  </a:lnTo>
                  <a:lnTo>
                    <a:pt x="17070" y="12682"/>
                  </a:lnTo>
                  <a:lnTo>
                    <a:pt x="17114" y="12682"/>
                  </a:lnTo>
                  <a:lnTo>
                    <a:pt x="19440" y="13384"/>
                  </a:lnTo>
                  <a:lnTo>
                    <a:pt x="19528" y="13384"/>
                  </a:lnTo>
                  <a:lnTo>
                    <a:pt x="20712" y="13252"/>
                  </a:lnTo>
                  <a:lnTo>
                    <a:pt x="21985" y="13472"/>
                  </a:lnTo>
                  <a:lnTo>
                    <a:pt x="22029" y="13515"/>
                  </a:lnTo>
                  <a:lnTo>
                    <a:pt x="21897" y="13603"/>
                  </a:lnTo>
                  <a:lnTo>
                    <a:pt x="20669" y="14130"/>
                  </a:lnTo>
                  <a:lnTo>
                    <a:pt x="16105" y="15534"/>
                  </a:lnTo>
                  <a:lnTo>
                    <a:pt x="13735" y="16368"/>
                  </a:lnTo>
                  <a:lnTo>
                    <a:pt x="11234" y="17421"/>
                  </a:lnTo>
                  <a:lnTo>
                    <a:pt x="10883" y="17377"/>
                  </a:lnTo>
                  <a:lnTo>
                    <a:pt x="8733" y="16499"/>
                  </a:lnTo>
                  <a:lnTo>
                    <a:pt x="5223" y="15051"/>
                  </a:lnTo>
                  <a:lnTo>
                    <a:pt x="5179" y="15051"/>
                  </a:lnTo>
                  <a:lnTo>
                    <a:pt x="747" y="13910"/>
                  </a:lnTo>
                  <a:lnTo>
                    <a:pt x="396" y="13515"/>
                  </a:lnTo>
                  <a:lnTo>
                    <a:pt x="352" y="12945"/>
                  </a:lnTo>
                  <a:lnTo>
                    <a:pt x="703" y="11716"/>
                  </a:lnTo>
                  <a:lnTo>
                    <a:pt x="1230" y="10839"/>
                  </a:lnTo>
                  <a:lnTo>
                    <a:pt x="2634" y="8732"/>
                  </a:lnTo>
                  <a:lnTo>
                    <a:pt x="5091" y="5003"/>
                  </a:lnTo>
                  <a:lnTo>
                    <a:pt x="5135" y="4959"/>
                  </a:lnTo>
                  <a:lnTo>
                    <a:pt x="5749" y="2896"/>
                  </a:lnTo>
                  <a:lnTo>
                    <a:pt x="5749" y="2853"/>
                  </a:lnTo>
                  <a:lnTo>
                    <a:pt x="6056" y="790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3" y="132"/>
                  </a:lnTo>
                  <a:lnTo>
                    <a:pt x="5749" y="659"/>
                  </a:lnTo>
                  <a:lnTo>
                    <a:pt x="5705" y="702"/>
                  </a:lnTo>
                  <a:lnTo>
                    <a:pt x="5398" y="2809"/>
                  </a:lnTo>
                  <a:lnTo>
                    <a:pt x="4784" y="4827"/>
                  </a:lnTo>
                  <a:lnTo>
                    <a:pt x="2370" y="8557"/>
                  </a:lnTo>
                  <a:lnTo>
                    <a:pt x="922" y="10619"/>
                  </a:lnTo>
                  <a:lnTo>
                    <a:pt x="396" y="11541"/>
                  </a:lnTo>
                  <a:lnTo>
                    <a:pt x="352" y="11585"/>
                  </a:lnTo>
                  <a:lnTo>
                    <a:pt x="1" y="12857"/>
                  </a:lnTo>
                  <a:lnTo>
                    <a:pt x="1" y="12945"/>
                  </a:lnTo>
                  <a:lnTo>
                    <a:pt x="45" y="13603"/>
                  </a:lnTo>
                  <a:lnTo>
                    <a:pt x="89" y="13735"/>
                  </a:lnTo>
                  <a:lnTo>
                    <a:pt x="527" y="14174"/>
                  </a:lnTo>
                  <a:lnTo>
                    <a:pt x="615" y="14218"/>
                  </a:lnTo>
                  <a:lnTo>
                    <a:pt x="5091" y="15402"/>
                  </a:lnTo>
                  <a:lnTo>
                    <a:pt x="8601" y="16806"/>
                  </a:lnTo>
                  <a:lnTo>
                    <a:pt x="10752" y="17728"/>
                  </a:lnTo>
                  <a:lnTo>
                    <a:pt x="10795" y="17728"/>
                  </a:lnTo>
                  <a:lnTo>
                    <a:pt x="11234" y="17772"/>
                  </a:lnTo>
                  <a:lnTo>
                    <a:pt x="11322" y="17772"/>
                  </a:lnTo>
                  <a:lnTo>
                    <a:pt x="13867" y="16719"/>
                  </a:lnTo>
                  <a:lnTo>
                    <a:pt x="16193" y="15885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3" y="13910"/>
                  </a:lnTo>
                  <a:lnTo>
                    <a:pt x="22117" y="13866"/>
                  </a:lnTo>
                  <a:lnTo>
                    <a:pt x="22380" y="13647"/>
                  </a:lnTo>
                  <a:lnTo>
                    <a:pt x="22424" y="13559"/>
                  </a:lnTo>
                  <a:lnTo>
                    <a:pt x="22424" y="13515"/>
                  </a:lnTo>
                  <a:lnTo>
                    <a:pt x="22424" y="13428"/>
                  </a:lnTo>
                  <a:lnTo>
                    <a:pt x="22380" y="13384"/>
                  </a:lnTo>
                  <a:lnTo>
                    <a:pt x="22204" y="13208"/>
                  </a:lnTo>
                  <a:lnTo>
                    <a:pt x="22117" y="13121"/>
                  </a:lnTo>
                  <a:lnTo>
                    <a:pt x="20756" y="12901"/>
                  </a:lnTo>
                  <a:lnTo>
                    <a:pt x="20712" y="12901"/>
                  </a:lnTo>
                  <a:lnTo>
                    <a:pt x="19528" y="13033"/>
                  </a:lnTo>
                  <a:lnTo>
                    <a:pt x="17246" y="12375"/>
                  </a:lnTo>
                  <a:lnTo>
                    <a:pt x="16368" y="11716"/>
                  </a:lnTo>
                  <a:lnTo>
                    <a:pt x="15666" y="10575"/>
                  </a:lnTo>
                  <a:lnTo>
                    <a:pt x="15271" y="9303"/>
                  </a:lnTo>
                  <a:lnTo>
                    <a:pt x="14745" y="7109"/>
                  </a:lnTo>
                  <a:lnTo>
                    <a:pt x="14701" y="7065"/>
                  </a:lnTo>
                  <a:lnTo>
                    <a:pt x="13692" y="5310"/>
                  </a:lnTo>
                  <a:lnTo>
                    <a:pt x="13121" y="4081"/>
                  </a:lnTo>
                  <a:lnTo>
                    <a:pt x="13077" y="4037"/>
                  </a:lnTo>
                  <a:lnTo>
                    <a:pt x="12814" y="3642"/>
                  </a:lnTo>
                  <a:lnTo>
                    <a:pt x="12726" y="3555"/>
                  </a:lnTo>
                  <a:lnTo>
                    <a:pt x="8645" y="1756"/>
                  </a:lnTo>
                  <a:lnTo>
                    <a:pt x="6934" y="1141"/>
                  </a:lnTo>
                  <a:lnTo>
                    <a:pt x="6495" y="307"/>
                  </a:lnTo>
                  <a:lnTo>
                    <a:pt x="6451" y="264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5446725" y="4038425"/>
              <a:ext cx="650550" cy="557300"/>
            </a:xfrm>
            <a:custGeom>
              <a:avLst/>
              <a:gdLst/>
              <a:ahLst/>
              <a:cxnLst/>
              <a:rect l="l" t="t" r="r" b="b"/>
              <a:pathLst>
                <a:path w="26022" h="22292" extrusionOk="0">
                  <a:moveTo>
                    <a:pt x="10225" y="351"/>
                  </a:moveTo>
                  <a:lnTo>
                    <a:pt x="10795" y="571"/>
                  </a:lnTo>
                  <a:lnTo>
                    <a:pt x="12946" y="2238"/>
                  </a:lnTo>
                  <a:lnTo>
                    <a:pt x="14832" y="3554"/>
                  </a:lnTo>
                  <a:lnTo>
                    <a:pt x="16017" y="4871"/>
                  </a:lnTo>
                  <a:lnTo>
                    <a:pt x="17026" y="6494"/>
                  </a:lnTo>
                  <a:lnTo>
                    <a:pt x="17948" y="8337"/>
                  </a:lnTo>
                  <a:lnTo>
                    <a:pt x="18431" y="10926"/>
                  </a:lnTo>
                  <a:lnTo>
                    <a:pt x="18957" y="13691"/>
                  </a:lnTo>
                  <a:lnTo>
                    <a:pt x="18957" y="13779"/>
                  </a:lnTo>
                  <a:lnTo>
                    <a:pt x="19308" y="14174"/>
                  </a:lnTo>
                  <a:lnTo>
                    <a:pt x="19396" y="14217"/>
                  </a:lnTo>
                  <a:lnTo>
                    <a:pt x="20800" y="14568"/>
                  </a:lnTo>
                  <a:lnTo>
                    <a:pt x="20844" y="14568"/>
                  </a:lnTo>
                  <a:lnTo>
                    <a:pt x="21941" y="14612"/>
                  </a:lnTo>
                  <a:lnTo>
                    <a:pt x="25364" y="15227"/>
                  </a:lnTo>
                  <a:lnTo>
                    <a:pt x="25583" y="15358"/>
                  </a:lnTo>
                  <a:lnTo>
                    <a:pt x="25671" y="15622"/>
                  </a:lnTo>
                  <a:lnTo>
                    <a:pt x="25583" y="16368"/>
                  </a:lnTo>
                  <a:lnTo>
                    <a:pt x="25408" y="16631"/>
                  </a:lnTo>
                  <a:lnTo>
                    <a:pt x="24969" y="16894"/>
                  </a:lnTo>
                  <a:lnTo>
                    <a:pt x="23916" y="17026"/>
                  </a:lnTo>
                  <a:lnTo>
                    <a:pt x="23872" y="17070"/>
                  </a:lnTo>
                  <a:lnTo>
                    <a:pt x="19659" y="18693"/>
                  </a:lnTo>
                  <a:lnTo>
                    <a:pt x="19615" y="18693"/>
                  </a:lnTo>
                  <a:lnTo>
                    <a:pt x="19133" y="19044"/>
                  </a:lnTo>
                  <a:lnTo>
                    <a:pt x="17772" y="19659"/>
                  </a:lnTo>
                  <a:lnTo>
                    <a:pt x="13165" y="21370"/>
                  </a:lnTo>
                  <a:lnTo>
                    <a:pt x="11805" y="21940"/>
                  </a:lnTo>
                  <a:lnTo>
                    <a:pt x="11278" y="21853"/>
                  </a:lnTo>
                  <a:lnTo>
                    <a:pt x="10093" y="21370"/>
                  </a:lnTo>
                  <a:lnTo>
                    <a:pt x="8075" y="20492"/>
                  </a:lnTo>
                  <a:lnTo>
                    <a:pt x="5661" y="19439"/>
                  </a:lnTo>
                  <a:lnTo>
                    <a:pt x="878" y="17377"/>
                  </a:lnTo>
                  <a:lnTo>
                    <a:pt x="483" y="16543"/>
                  </a:lnTo>
                  <a:lnTo>
                    <a:pt x="396" y="16236"/>
                  </a:lnTo>
                  <a:lnTo>
                    <a:pt x="352" y="15885"/>
                  </a:lnTo>
                  <a:lnTo>
                    <a:pt x="352" y="15534"/>
                  </a:lnTo>
                  <a:lnTo>
                    <a:pt x="396" y="15183"/>
                  </a:lnTo>
                  <a:lnTo>
                    <a:pt x="440" y="14832"/>
                  </a:lnTo>
                  <a:lnTo>
                    <a:pt x="571" y="14481"/>
                  </a:lnTo>
                  <a:lnTo>
                    <a:pt x="834" y="13822"/>
                  </a:lnTo>
                  <a:lnTo>
                    <a:pt x="1186" y="13120"/>
                  </a:lnTo>
                  <a:lnTo>
                    <a:pt x="1580" y="12462"/>
                  </a:lnTo>
                  <a:lnTo>
                    <a:pt x="2458" y="11190"/>
                  </a:lnTo>
                  <a:lnTo>
                    <a:pt x="3116" y="10312"/>
                  </a:lnTo>
                  <a:lnTo>
                    <a:pt x="3380" y="9873"/>
                  </a:lnTo>
                  <a:lnTo>
                    <a:pt x="3643" y="9434"/>
                  </a:lnTo>
                  <a:lnTo>
                    <a:pt x="4915" y="6889"/>
                  </a:lnTo>
                  <a:lnTo>
                    <a:pt x="4915" y="6846"/>
                  </a:lnTo>
                  <a:lnTo>
                    <a:pt x="5617" y="4388"/>
                  </a:lnTo>
                  <a:lnTo>
                    <a:pt x="6144" y="2326"/>
                  </a:lnTo>
                  <a:lnTo>
                    <a:pt x="6890" y="1492"/>
                  </a:lnTo>
                  <a:lnTo>
                    <a:pt x="8382" y="966"/>
                  </a:lnTo>
                  <a:lnTo>
                    <a:pt x="8470" y="922"/>
                  </a:lnTo>
                  <a:lnTo>
                    <a:pt x="8909" y="351"/>
                  </a:lnTo>
                  <a:close/>
                  <a:moveTo>
                    <a:pt x="8865" y="0"/>
                  </a:moveTo>
                  <a:lnTo>
                    <a:pt x="8777" y="44"/>
                  </a:lnTo>
                  <a:lnTo>
                    <a:pt x="8733" y="88"/>
                  </a:lnTo>
                  <a:lnTo>
                    <a:pt x="8206" y="658"/>
                  </a:lnTo>
                  <a:lnTo>
                    <a:pt x="6758" y="1185"/>
                  </a:lnTo>
                  <a:lnTo>
                    <a:pt x="6671" y="1229"/>
                  </a:lnTo>
                  <a:lnTo>
                    <a:pt x="5837" y="2150"/>
                  </a:lnTo>
                  <a:lnTo>
                    <a:pt x="5793" y="2194"/>
                  </a:lnTo>
                  <a:lnTo>
                    <a:pt x="5310" y="4300"/>
                  </a:lnTo>
                  <a:lnTo>
                    <a:pt x="4608" y="6758"/>
                  </a:lnTo>
                  <a:lnTo>
                    <a:pt x="3336" y="9303"/>
                  </a:lnTo>
                  <a:lnTo>
                    <a:pt x="3072" y="9698"/>
                  </a:lnTo>
                  <a:lnTo>
                    <a:pt x="2809" y="10093"/>
                  </a:lnTo>
                  <a:lnTo>
                    <a:pt x="2195" y="11014"/>
                  </a:lnTo>
                  <a:lnTo>
                    <a:pt x="1712" y="11672"/>
                  </a:lnTo>
                  <a:lnTo>
                    <a:pt x="1229" y="12331"/>
                  </a:lnTo>
                  <a:lnTo>
                    <a:pt x="834" y="13033"/>
                  </a:lnTo>
                  <a:lnTo>
                    <a:pt x="483" y="13735"/>
                  </a:lnTo>
                  <a:lnTo>
                    <a:pt x="176" y="14437"/>
                  </a:lnTo>
                  <a:lnTo>
                    <a:pt x="89" y="14832"/>
                  </a:lnTo>
                  <a:lnTo>
                    <a:pt x="45" y="15183"/>
                  </a:lnTo>
                  <a:lnTo>
                    <a:pt x="1" y="15534"/>
                  </a:lnTo>
                  <a:lnTo>
                    <a:pt x="1" y="15929"/>
                  </a:lnTo>
                  <a:lnTo>
                    <a:pt x="89" y="16280"/>
                  </a:lnTo>
                  <a:lnTo>
                    <a:pt x="176" y="16675"/>
                  </a:lnTo>
                  <a:lnTo>
                    <a:pt x="176" y="16719"/>
                  </a:lnTo>
                  <a:lnTo>
                    <a:pt x="615" y="17596"/>
                  </a:lnTo>
                  <a:lnTo>
                    <a:pt x="703" y="17684"/>
                  </a:lnTo>
                  <a:lnTo>
                    <a:pt x="5530" y="19746"/>
                  </a:lnTo>
                  <a:lnTo>
                    <a:pt x="7899" y="20843"/>
                  </a:lnTo>
                  <a:lnTo>
                    <a:pt x="9962" y="21721"/>
                  </a:lnTo>
                  <a:lnTo>
                    <a:pt x="11190" y="22160"/>
                  </a:lnTo>
                  <a:lnTo>
                    <a:pt x="11190" y="22204"/>
                  </a:lnTo>
                  <a:lnTo>
                    <a:pt x="11805" y="22291"/>
                  </a:lnTo>
                  <a:lnTo>
                    <a:pt x="11892" y="22291"/>
                  </a:lnTo>
                  <a:lnTo>
                    <a:pt x="13297" y="21721"/>
                  </a:lnTo>
                  <a:lnTo>
                    <a:pt x="17904" y="20010"/>
                  </a:lnTo>
                  <a:lnTo>
                    <a:pt x="19308" y="19351"/>
                  </a:lnTo>
                  <a:lnTo>
                    <a:pt x="19835" y="19000"/>
                  </a:lnTo>
                  <a:lnTo>
                    <a:pt x="23960" y="17377"/>
                  </a:lnTo>
                  <a:lnTo>
                    <a:pt x="25057" y="17245"/>
                  </a:lnTo>
                  <a:lnTo>
                    <a:pt x="25100" y="17201"/>
                  </a:lnTo>
                  <a:lnTo>
                    <a:pt x="25627" y="16938"/>
                  </a:lnTo>
                  <a:lnTo>
                    <a:pt x="25671" y="16850"/>
                  </a:lnTo>
                  <a:lnTo>
                    <a:pt x="25890" y="16499"/>
                  </a:lnTo>
                  <a:lnTo>
                    <a:pt x="25934" y="16411"/>
                  </a:lnTo>
                  <a:lnTo>
                    <a:pt x="26022" y="15622"/>
                  </a:lnTo>
                  <a:lnTo>
                    <a:pt x="26022" y="15490"/>
                  </a:lnTo>
                  <a:lnTo>
                    <a:pt x="25846" y="15183"/>
                  </a:lnTo>
                  <a:lnTo>
                    <a:pt x="25803" y="15139"/>
                  </a:lnTo>
                  <a:lnTo>
                    <a:pt x="25539" y="14919"/>
                  </a:lnTo>
                  <a:lnTo>
                    <a:pt x="25451" y="14876"/>
                  </a:lnTo>
                  <a:lnTo>
                    <a:pt x="21985" y="14261"/>
                  </a:lnTo>
                  <a:lnTo>
                    <a:pt x="20844" y="14217"/>
                  </a:lnTo>
                  <a:lnTo>
                    <a:pt x="19528" y="13866"/>
                  </a:lnTo>
                  <a:lnTo>
                    <a:pt x="19264" y="13603"/>
                  </a:lnTo>
                  <a:lnTo>
                    <a:pt x="18782" y="10882"/>
                  </a:lnTo>
                  <a:lnTo>
                    <a:pt x="18299" y="8250"/>
                  </a:lnTo>
                  <a:lnTo>
                    <a:pt x="18255" y="8162"/>
                  </a:lnTo>
                  <a:lnTo>
                    <a:pt x="17334" y="6319"/>
                  </a:lnTo>
                  <a:lnTo>
                    <a:pt x="16324" y="4651"/>
                  </a:lnTo>
                  <a:lnTo>
                    <a:pt x="16280" y="4651"/>
                  </a:lnTo>
                  <a:lnTo>
                    <a:pt x="15052" y="3291"/>
                  </a:lnTo>
                  <a:lnTo>
                    <a:pt x="13165" y="1975"/>
                  </a:lnTo>
                  <a:lnTo>
                    <a:pt x="11015" y="307"/>
                  </a:lnTo>
                  <a:lnTo>
                    <a:pt x="10971" y="263"/>
                  </a:lnTo>
                  <a:lnTo>
                    <a:pt x="10357" y="44"/>
                  </a:lnTo>
                  <a:lnTo>
                    <a:pt x="1026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5262425" y="3874975"/>
              <a:ext cx="889700" cy="781075"/>
            </a:xfrm>
            <a:custGeom>
              <a:avLst/>
              <a:gdLst/>
              <a:ahLst/>
              <a:cxnLst/>
              <a:rect l="l" t="t" r="r" b="b"/>
              <a:pathLst>
                <a:path w="35588" h="31243" extrusionOk="0">
                  <a:moveTo>
                    <a:pt x="16807" y="351"/>
                  </a:moveTo>
                  <a:lnTo>
                    <a:pt x="17070" y="658"/>
                  </a:lnTo>
                  <a:lnTo>
                    <a:pt x="17509" y="1404"/>
                  </a:lnTo>
                  <a:lnTo>
                    <a:pt x="18431" y="3467"/>
                  </a:lnTo>
                  <a:lnTo>
                    <a:pt x="18475" y="3554"/>
                  </a:lnTo>
                  <a:lnTo>
                    <a:pt x="19879" y="4344"/>
                  </a:lnTo>
                  <a:lnTo>
                    <a:pt x="21766" y="5968"/>
                  </a:lnTo>
                  <a:lnTo>
                    <a:pt x="23784" y="7811"/>
                  </a:lnTo>
                  <a:lnTo>
                    <a:pt x="25627" y="10092"/>
                  </a:lnTo>
                  <a:lnTo>
                    <a:pt x="27689" y="13427"/>
                  </a:lnTo>
                  <a:lnTo>
                    <a:pt x="28128" y="15490"/>
                  </a:lnTo>
                  <a:lnTo>
                    <a:pt x="28567" y="18298"/>
                  </a:lnTo>
                  <a:lnTo>
                    <a:pt x="28918" y="19746"/>
                  </a:lnTo>
                  <a:lnTo>
                    <a:pt x="28962" y="19834"/>
                  </a:lnTo>
                  <a:lnTo>
                    <a:pt x="29489" y="20273"/>
                  </a:lnTo>
                  <a:lnTo>
                    <a:pt x="29576" y="20317"/>
                  </a:lnTo>
                  <a:lnTo>
                    <a:pt x="30761" y="20536"/>
                  </a:lnTo>
                  <a:lnTo>
                    <a:pt x="32955" y="20931"/>
                  </a:lnTo>
                  <a:lnTo>
                    <a:pt x="35237" y="21852"/>
                  </a:lnTo>
                  <a:lnTo>
                    <a:pt x="35193" y="21940"/>
                  </a:lnTo>
                  <a:lnTo>
                    <a:pt x="34842" y="22511"/>
                  </a:lnTo>
                  <a:lnTo>
                    <a:pt x="34272" y="24046"/>
                  </a:lnTo>
                  <a:lnTo>
                    <a:pt x="33877" y="24661"/>
                  </a:lnTo>
                  <a:lnTo>
                    <a:pt x="33350" y="25012"/>
                  </a:lnTo>
                  <a:lnTo>
                    <a:pt x="31024" y="25319"/>
                  </a:lnTo>
                  <a:lnTo>
                    <a:pt x="30980" y="25319"/>
                  </a:lnTo>
                  <a:lnTo>
                    <a:pt x="28172" y="26372"/>
                  </a:lnTo>
                  <a:lnTo>
                    <a:pt x="28128" y="26372"/>
                  </a:lnTo>
                  <a:lnTo>
                    <a:pt x="26636" y="27557"/>
                  </a:lnTo>
                  <a:lnTo>
                    <a:pt x="24223" y="28654"/>
                  </a:lnTo>
                  <a:lnTo>
                    <a:pt x="21941" y="29575"/>
                  </a:lnTo>
                  <a:lnTo>
                    <a:pt x="20361" y="30234"/>
                  </a:lnTo>
                  <a:lnTo>
                    <a:pt x="19220" y="30716"/>
                  </a:lnTo>
                  <a:lnTo>
                    <a:pt x="18826" y="30848"/>
                  </a:lnTo>
                  <a:lnTo>
                    <a:pt x="18475" y="30892"/>
                  </a:lnTo>
                  <a:lnTo>
                    <a:pt x="18167" y="30848"/>
                  </a:lnTo>
                  <a:lnTo>
                    <a:pt x="17816" y="30760"/>
                  </a:lnTo>
                  <a:lnTo>
                    <a:pt x="17421" y="30628"/>
                  </a:lnTo>
                  <a:lnTo>
                    <a:pt x="16895" y="30409"/>
                  </a:lnTo>
                  <a:lnTo>
                    <a:pt x="16105" y="30058"/>
                  </a:lnTo>
                  <a:lnTo>
                    <a:pt x="15096" y="29619"/>
                  </a:lnTo>
                  <a:lnTo>
                    <a:pt x="13779" y="29137"/>
                  </a:lnTo>
                  <a:lnTo>
                    <a:pt x="12068" y="28566"/>
                  </a:lnTo>
                  <a:lnTo>
                    <a:pt x="9303" y="27952"/>
                  </a:lnTo>
                  <a:lnTo>
                    <a:pt x="9303" y="27908"/>
                  </a:lnTo>
                  <a:lnTo>
                    <a:pt x="9260" y="27952"/>
                  </a:lnTo>
                  <a:lnTo>
                    <a:pt x="7592" y="28303"/>
                  </a:lnTo>
                  <a:lnTo>
                    <a:pt x="5749" y="28171"/>
                  </a:lnTo>
                  <a:lnTo>
                    <a:pt x="5705" y="28171"/>
                  </a:lnTo>
                  <a:lnTo>
                    <a:pt x="4477" y="28347"/>
                  </a:lnTo>
                  <a:lnTo>
                    <a:pt x="4433" y="28347"/>
                  </a:lnTo>
                  <a:lnTo>
                    <a:pt x="966" y="29531"/>
                  </a:lnTo>
                  <a:lnTo>
                    <a:pt x="747" y="29400"/>
                  </a:lnTo>
                  <a:lnTo>
                    <a:pt x="352" y="28610"/>
                  </a:lnTo>
                  <a:lnTo>
                    <a:pt x="396" y="27952"/>
                  </a:lnTo>
                  <a:lnTo>
                    <a:pt x="615" y="26855"/>
                  </a:lnTo>
                  <a:lnTo>
                    <a:pt x="1405" y="25538"/>
                  </a:lnTo>
                  <a:lnTo>
                    <a:pt x="2151" y="24836"/>
                  </a:lnTo>
                  <a:lnTo>
                    <a:pt x="4038" y="24222"/>
                  </a:lnTo>
                  <a:lnTo>
                    <a:pt x="5530" y="24924"/>
                  </a:lnTo>
                  <a:lnTo>
                    <a:pt x="5661" y="24924"/>
                  </a:lnTo>
                  <a:lnTo>
                    <a:pt x="6144" y="24792"/>
                  </a:lnTo>
                  <a:lnTo>
                    <a:pt x="6188" y="24749"/>
                  </a:lnTo>
                  <a:lnTo>
                    <a:pt x="6583" y="24485"/>
                  </a:lnTo>
                  <a:lnTo>
                    <a:pt x="6627" y="24441"/>
                  </a:lnTo>
                  <a:lnTo>
                    <a:pt x="6890" y="24003"/>
                  </a:lnTo>
                  <a:lnTo>
                    <a:pt x="6890" y="23915"/>
                  </a:lnTo>
                  <a:lnTo>
                    <a:pt x="6846" y="23037"/>
                  </a:lnTo>
                  <a:lnTo>
                    <a:pt x="6715" y="22291"/>
                  </a:lnTo>
                  <a:lnTo>
                    <a:pt x="6846" y="21501"/>
                  </a:lnTo>
                  <a:lnTo>
                    <a:pt x="7855" y="19132"/>
                  </a:lnTo>
                  <a:lnTo>
                    <a:pt x="10269" y="15621"/>
                  </a:lnTo>
                  <a:lnTo>
                    <a:pt x="10269" y="15578"/>
                  </a:lnTo>
                  <a:lnTo>
                    <a:pt x="11278" y="13735"/>
                  </a:lnTo>
                  <a:lnTo>
                    <a:pt x="11278" y="13647"/>
                  </a:lnTo>
                  <a:lnTo>
                    <a:pt x="11278" y="12813"/>
                  </a:lnTo>
                  <a:lnTo>
                    <a:pt x="12156" y="8995"/>
                  </a:lnTo>
                  <a:lnTo>
                    <a:pt x="12375" y="8469"/>
                  </a:lnTo>
                  <a:lnTo>
                    <a:pt x="13253" y="7547"/>
                  </a:lnTo>
                  <a:lnTo>
                    <a:pt x="14569" y="6670"/>
                  </a:lnTo>
                  <a:lnTo>
                    <a:pt x="15447" y="6319"/>
                  </a:lnTo>
                  <a:lnTo>
                    <a:pt x="15491" y="6275"/>
                  </a:lnTo>
                  <a:lnTo>
                    <a:pt x="15535" y="6187"/>
                  </a:lnTo>
                  <a:lnTo>
                    <a:pt x="15622" y="5880"/>
                  </a:lnTo>
                  <a:lnTo>
                    <a:pt x="15622" y="5836"/>
                  </a:lnTo>
                  <a:lnTo>
                    <a:pt x="15447" y="3598"/>
                  </a:lnTo>
                  <a:lnTo>
                    <a:pt x="15535" y="1843"/>
                  </a:lnTo>
                  <a:lnTo>
                    <a:pt x="15842" y="965"/>
                  </a:lnTo>
                  <a:lnTo>
                    <a:pt x="16456" y="395"/>
                  </a:lnTo>
                  <a:lnTo>
                    <a:pt x="16807" y="351"/>
                  </a:lnTo>
                  <a:close/>
                  <a:moveTo>
                    <a:pt x="16851" y="0"/>
                  </a:moveTo>
                  <a:lnTo>
                    <a:pt x="16368" y="88"/>
                  </a:lnTo>
                  <a:lnTo>
                    <a:pt x="16281" y="132"/>
                  </a:lnTo>
                  <a:lnTo>
                    <a:pt x="15578" y="746"/>
                  </a:lnTo>
                  <a:lnTo>
                    <a:pt x="15535" y="790"/>
                  </a:lnTo>
                  <a:lnTo>
                    <a:pt x="15183" y="1755"/>
                  </a:lnTo>
                  <a:lnTo>
                    <a:pt x="15183" y="1799"/>
                  </a:lnTo>
                  <a:lnTo>
                    <a:pt x="15096" y="3554"/>
                  </a:lnTo>
                  <a:lnTo>
                    <a:pt x="15096" y="3598"/>
                  </a:lnTo>
                  <a:lnTo>
                    <a:pt x="15271" y="5836"/>
                  </a:lnTo>
                  <a:lnTo>
                    <a:pt x="15227" y="6012"/>
                  </a:lnTo>
                  <a:lnTo>
                    <a:pt x="14438" y="6363"/>
                  </a:lnTo>
                  <a:lnTo>
                    <a:pt x="14394" y="6363"/>
                  </a:lnTo>
                  <a:lnTo>
                    <a:pt x="13033" y="7240"/>
                  </a:lnTo>
                  <a:lnTo>
                    <a:pt x="12989" y="7284"/>
                  </a:lnTo>
                  <a:lnTo>
                    <a:pt x="12112" y="8250"/>
                  </a:lnTo>
                  <a:lnTo>
                    <a:pt x="12068" y="8293"/>
                  </a:lnTo>
                  <a:lnTo>
                    <a:pt x="11849" y="8864"/>
                  </a:lnTo>
                  <a:lnTo>
                    <a:pt x="11805" y="8864"/>
                  </a:lnTo>
                  <a:lnTo>
                    <a:pt x="10971" y="12769"/>
                  </a:lnTo>
                  <a:lnTo>
                    <a:pt x="10927" y="12769"/>
                  </a:lnTo>
                  <a:lnTo>
                    <a:pt x="10927" y="13603"/>
                  </a:lnTo>
                  <a:lnTo>
                    <a:pt x="9962" y="15402"/>
                  </a:lnTo>
                  <a:lnTo>
                    <a:pt x="7548" y="18956"/>
                  </a:lnTo>
                  <a:lnTo>
                    <a:pt x="6539" y="21370"/>
                  </a:lnTo>
                  <a:lnTo>
                    <a:pt x="6495" y="21414"/>
                  </a:lnTo>
                  <a:lnTo>
                    <a:pt x="6364" y="22291"/>
                  </a:lnTo>
                  <a:lnTo>
                    <a:pt x="6364" y="22335"/>
                  </a:lnTo>
                  <a:lnTo>
                    <a:pt x="6495" y="23081"/>
                  </a:lnTo>
                  <a:lnTo>
                    <a:pt x="6539" y="23871"/>
                  </a:lnTo>
                  <a:lnTo>
                    <a:pt x="6320" y="24222"/>
                  </a:lnTo>
                  <a:lnTo>
                    <a:pt x="6012" y="24441"/>
                  </a:lnTo>
                  <a:lnTo>
                    <a:pt x="5618" y="24573"/>
                  </a:lnTo>
                  <a:lnTo>
                    <a:pt x="4126" y="23871"/>
                  </a:lnTo>
                  <a:lnTo>
                    <a:pt x="3994" y="23871"/>
                  </a:lnTo>
                  <a:lnTo>
                    <a:pt x="1975" y="24485"/>
                  </a:lnTo>
                  <a:lnTo>
                    <a:pt x="1932" y="24529"/>
                  </a:lnTo>
                  <a:lnTo>
                    <a:pt x="1142" y="25319"/>
                  </a:lnTo>
                  <a:lnTo>
                    <a:pt x="1142" y="25363"/>
                  </a:lnTo>
                  <a:lnTo>
                    <a:pt x="308" y="26723"/>
                  </a:lnTo>
                  <a:lnTo>
                    <a:pt x="308" y="26767"/>
                  </a:lnTo>
                  <a:lnTo>
                    <a:pt x="45" y="27908"/>
                  </a:lnTo>
                  <a:lnTo>
                    <a:pt x="1" y="28610"/>
                  </a:lnTo>
                  <a:lnTo>
                    <a:pt x="45" y="28698"/>
                  </a:lnTo>
                  <a:lnTo>
                    <a:pt x="484" y="29619"/>
                  </a:lnTo>
                  <a:lnTo>
                    <a:pt x="527" y="29663"/>
                  </a:lnTo>
                  <a:lnTo>
                    <a:pt x="835" y="29839"/>
                  </a:lnTo>
                  <a:lnTo>
                    <a:pt x="922" y="29883"/>
                  </a:lnTo>
                  <a:lnTo>
                    <a:pt x="1010" y="29883"/>
                  </a:lnTo>
                  <a:lnTo>
                    <a:pt x="4564" y="28654"/>
                  </a:lnTo>
                  <a:lnTo>
                    <a:pt x="5705" y="28522"/>
                  </a:lnTo>
                  <a:lnTo>
                    <a:pt x="7592" y="28654"/>
                  </a:lnTo>
                  <a:lnTo>
                    <a:pt x="7636" y="28654"/>
                  </a:lnTo>
                  <a:lnTo>
                    <a:pt x="9303" y="28303"/>
                  </a:lnTo>
                  <a:lnTo>
                    <a:pt x="11980" y="28917"/>
                  </a:lnTo>
                  <a:lnTo>
                    <a:pt x="13648" y="29488"/>
                  </a:lnTo>
                  <a:lnTo>
                    <a:pt x="14964" y="29970"/>
                  </a:lnTo>
                  <a:lnTo>
                    <a:pt x="15973" y="30365"/>
                  </a:lnTo>
                  <a:lnTo>
                    <a:pt x="16763" y="30716"/>
                  </a:lnTo>
                  <a:lnTo>
                    <a:pt x="17685" y="31111"/>
                  </a:lnTo>
                  <a:lnTo>
                    <a:pt x="18080" y="31199"/>
                  </a:lnTo>
                  <a:lnTo>
                    <a:pt x="18387" y="31243"/>
                  </a:lnTo>
                  <a:lnTo>
                    <a:pt x="18782" y="31199"/>
                  </a:lnTo>
                  <a:lnTo>
                    <a:pt x="19220" y="31067"/>
                  </a:lnTo>
                  <a:lnTo>
                    <a:pt x="19791" y="30848"/>
                  </a:lnTo>
                  <a:lnTo>
                    <a:pt x="20493" y="30541"/>
                  </a:lnTo>
                  <a:lnTo>
                    <a:pt x="22073" y="29883"/>
                  </a:lnTo>
                  <a:lnTo>
                    <a:pt x="24355" y="29005"/>
                  </a:lnTo>
                  <a:lnTo>
                    <a:pt x="26812" y="27864"/>
                  </a:lnTo>
                  <a:lnTo>
                    <a:pt x="26856" y="27820"/>
                  </a:lnTo>
                  <a:lnTo>
                    <a:pt x="28348" y="26679"/>
                  </a:lnTo>
                  <a:lnTo>
                    <a:pt x="31112" y="25670"/>
                  </a:lnTo>
                  <a:lnTo>
                    <a:pt x="33438" y="25363"/>
                  </a:lnTo>
                  <a:lnTo>
                    <a:pt x="33526" y="25363"/>
                  </a:lnTo>
                  <a:lnTo>
                    <a:pt x="34096" y="24968"/>
                  </a:lnTo>
                  <a:lnTo>
                    <a:pt x="34140" y="24924"/>
                  </a:lnTo>
                  <a:lnTo>
                    <a:pt x="34579" y="24222"/>
                  </a:lnTo>
                  <a:lnTo>
                    <a:pt x="34623" y="24178"/>
                  </a:lnTo>
                  <a:lnTo>
                    <a:pt x="35149" y="22686"/>
                  </a:lnTo>
                  <a:lnTo>
                    <a:pt x="35500" y="22072"/>
                  </a:lnTo>
                  <a:lnTo>
                    <a:pt x="35500" y="22028"/>
                  </a:lnTo>
                  <a:lnTo>
                    <a:pt x="35588" y="21765"/>
                  </a:lnTo>
                  <a:lnTo>
                    <a:pt x="35588" y="21677"/>
                  </a:lnTo>
                  <a:lnTo>
                    <a:pt x="35500" y="21589"/>
                  </a:lnTo>
                  <a:lnTo>
                    <a:pt x="33087" y="20580"/>
                  </a:lnTo>
                  <a:lnTo>
                    <a:pt x="33043" y="20580"/>
                  </a:lnTo>
                  <a:lnTo>
                    <a:pt x="30849" y="20185"/>
                  </a:lnTo>
                  <a:lnTo>
                    <a:pt x="29664" y="20009"/>
                  </a:lnTo>
                  <a:lnTo>
                    <a:pt x="29225" y="19615"/>
                  </a:lnTo>
                  <a:lnTo>
                    <a:pt x="28918" y="18254"/>
                  </a:lnTo>
                  <a:lnTo>
                    <a:pt x="28479" y="15446"/>
                  </a:lnTo>
                  <a:lnTo>
                    <a:pt x="28040" y="13340"/>
                  </a:lnTo>
                  <a:lnTo>
                    <a:pt x="28040" y="13252"/>
                  </a:lnTo>
                  <a:lnTo>
                    <a:pt x="25934" y="9917"/>
                  </a:lnTo>
                  <a:lnTo>
                    <a:pt x="24091" y="7547"/>
                  </a:lnTo>
                  <a:lnTo>
                    <a:pt x="24047" y="7547"/>
                  </a:lnTo>
                  <a:lnTo>
                    <a:pt x="21985" y="5704"/>
                  </a:lnTo>
                  <a:lnTo>
                    <a:pt x="20098" y="4081"/>
                  </a:lnTo>
                  <a:lnTo>
                    <a:pt x="20054" y="4081"/>
                  </a:lnTo>
                  <a:lnTo>
                    <a:pt x="18738" y="3247"/>
                  </a:lnTo>
                  <a:lnTo>
                    <a:pt x="17816" y="1273"/>
                  </a:lnTo>
                  <a:lnTo>
                    <a:pt x="17378" y="439"/>
                  </a:lnTo>
                  <a:lnTo>
                    <a:pt x="17334" y="439"/>
                  </a:lnTo>
                  <a:lnTo>
                    <a:pt x="16983" y="44"/>
                  </a:lnTo>
                  <a:lnTo>
                    <a:pt x="16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6038025" y="3987950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5" y="352"/>
                  </a:moveTo>
                  <a:lnTo>
                    <a:pt x="5134" y="527"/>
                  </a:lnTo>
                  <a:lnTo>
                    <a:pt x="7504" y="1010"/>
                  </a:lnTo>
                  <a:lnTo>
                    <a:pt x="9786" y="1317"/>
                  </a:lnTo>
                  <a:lnTo>
                    <a:pt x="9830" y="1317"/>
                  </a:lnTo>
                  <a:lnTo>
                    <a:pt x="11760" y="1010"/>
                  </a:lnTo>
                  <a:lnTo>
                    <a:pt x="12813" y="1142"/>
                  </a:lnTo>
                  <a:lnTo>
                    <a:pt x="14130" y="1800"/>
                  </a:lnTo>
                  <a:lnTo>
                    <a:pt x="14569" y="2195"/>
                  </a:lnTo>
                  <a:lnTo>
                    <a:pt x="15139" y="3906"/>
                  </a:lnTo>
                  <a:lnTo>
                    <a:pt x="15183" y="4345"/>
                  </a:lnTo>
                  <a:lnTo>
                    <a:pt x="14481" y="5486"/>
                  </a:lnTo>
                  <a:lnTo>
                    <a:pt x="12857" y="7504"/>
                  </a:lnTo>
                  <a:lnTo>
                    <a:pt x="11936" y="8952"/>
                  </a:lnTo>
                  <a:lnTo>
                    <a:pt x="10356" y="10005"/>
                  </a:lnTo>
                  <a:lnTo>
                    <a:pt x="7855" y="11015"/>
                  </a:lnTo>
                  <a:lnTo>
                    <a:pt x="6758" y="11102"/>
                  </a:lnTo>
                  <a:lnTo>
                    <a:pt x="5924" y="11059"/>
                  </a:lnTo>
                  <a:lnTo>
                    <a:pt x="4520" y="10313"/>
                  </a:lnTo>
                  <a:lnTo>
                    <a:pt x="3072" y="9303"/>
                  </a:lnTo>
                  <a:lnTo>
                    <a:pt x="2721" y="8865"/>
                  </a:lnTo>
                  <a:lnTo>
                    <a:pt x="2326" y="6802"/>
                  </a:lnTo>
                  <a:lnTo>
                    <a:pt x="2282" y="6714"/>
                  </a:lnTo>
                  <a:lnTo>
                    <a:pt x="527" y="4082"/>
                  </a:lnTo>
                  <a:lnTo>
                    <a:pt x="351" y="3160"/>
                  </a:lnTo>
                  <a:lnTo>
                    <a:pt x="834" y="2063"/>
                  </a:lnTo>
                  <a:lnTo>
                    <a:pt x="1580" y="922"/>
                  </a:lnTo>
                  <a:lnTo>
                    <a:pt x="2019" y="527"/>
                  </a:lnTo>
                  <a:lnTo>
                    <a:pt x="2545" y="352"/>
                  </a:lnTo>
                  <a:close/>
                  <a:moveTo>
                    <a:pt x="2545" y="1"/>
                  </a:moveTo>
                  <a:lnTo>
                    <a:pt x="2458" y="45"/>
                  </a:lnTo>
                  <a:lnTo>
                    <a:pt x="1887" y="220"/>
                  </a:lnTo>
                  <a:lnTo>
                    <a:pt x="1843" y="264"/>
                  </a:lnTo>
                  <a:lnTo>
                    <a:pt x="1317" y="659"/>
                  </a:lnTo>
                  <a:lnTo>
                    <a:pt x="1273" y="703"/>
                  </a:lnTo>
                  <a:lnTo>
                    <a:pt x="527" y="1888"/>
                  </a:lnTo>
                  <a:lnTo>
                    <a:pt x="527" y="1931"/>
                  </a:lnTo>
                  <a:lnTo>
                    <a:pt x="44" y="3072"/>
                  </a:lnTo>
                  <a:lnTo>
                    <a:pt x="0" y="3204"/>
                  </a:lnTo>
                  <a:lnTo>
                    <a:pt x="176" y="4169"/>
                  </a:lnTo>
                  <a:lnTo>
                    <a:pt x="220" y="4257"/>
                  </a:lnTo>
                  <a:lnTo>
                    <a:pt x="1975" y="6890"/>
                  </a:lnTo>
                  <a:lnTo>
                    <a:pt x="2414" y="8952"/>
                  </a:lnTo>
                  <a:lnTo>
                    <a:pt x="2458" y="9040"/>
                  </a:lnTo>
                  <a:lnTo>
                    <a:pt x="2809" y="9523"/>
                  </a:lnTo>
                  <a:lnTo>
                    <a:pt x="2853" y="9567"/>
                  </a:lnTo>
                  <a:lnTo>
                    <a:pt x="4345" y="10620"/>
                  </a:lnTo>
                  <a:lnTo>
                    <a:pt x="5793" y="11366"/>
                  </a:lnTo>
                  <a:lnTo>
                    <a:pt x="5880" y="11410"/>
                  </a:lnTo>
                  <a:lnTo>
                    <a:pt x="6758" y="11453"/>
                  </a:lnTo>
                  <a:lnTo>
                    <a:pt x="7943" y="11322"/>
                  </a:lnTo>
                  <a:lnTo>
                    <a:pt x="7987" y="11322"/>
                  </a:lnTo>
                  <a:lnTo>
                    <a:pt x="10488" y="10313"/>
                  </a:lnTo>
                  <a:lnTo>
                    <a:pt x="10532" y="10313"/>
                  </a:lnTo>
                  <a:lnTo>
                    <a:pt x="12155" y="9216"/>
                  </a:lnTo>
                  <a:lnTo>
                    <a:pt x="12199" y="9172"/>
                  </a:lnTo>
                  <a:lnTo>
                    <a:pt x="13165" y="7724"/>
                  </a:lnTo>
                  <a:lnTo>
                    <a:pt x="14788" y="5705"/>
                  </a:lnTo>
                  <a:lnTo>
                    <a:pt x="15490" y="4476"/>
                  </a:lnTo>
                  <a:lnTo>
                    <a:pt x="15534" y="4389"/>
                  </a:lnTo>
                  <a:lnTo>
                    <a:pt x="15490" y="3862"/>
                  </a:lnTo>
                  <a:lnTo>
                    <a:pt x="15490" y="3818"/>
                  </a:lnTo>
                  <a:lnTo>
                    <a:pt x="14876" y="2063"/>
                  </a:lnTo>
                  <a:lnTo>
                    <a:pt x="14832" y="1975"/>
                  </a:lnTo>
                  <a:lnTo>
                    <a:pt x="14393" y="1536"/>
                  </a:lnTo>
                  <a:lnTo>
                    <a:pt x="14349" y="1493"/>
                  </a:lnTo>
                  <a:lnTo>
                    <a:pt x="12945" y="834"/>
                  </a:lnTo>
                  <a:lnTo>
                    <a:pt x="12901" y="791"/>
                  </a:lnTo>
                  <a:lnTo>
                    <a:pt x="11804" y="659"/>
                  </a:lnTo>
                  <a:lnTo>
                    <a:pt x="11760" y="659"/>
                  </a:lnTo>
                  <a:lnTo>
                    <a:pt x="9830" y="966"/>
                  </a:lnTo>
                  <a:lnTo>
                    <a:pt x="7548" y="659"/>
                  </a:lnTo>
                  <a:lnTo>
                    <a:pt x="5178" y="176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6096175" y="1773100"/>
              <a:ext cx="942350" cy="1522675"/>
            </a:xfrm>
            <a:custGeom>
              <a:avLst/>
              <a:gdLst/>
              <a:ahLst/>
              <a:cxnLst/>
              <a:rect l="l" t="t" r="r" b="b"/>
              <a:pathLst>
                <a:path w="37694" h="60907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94" y="88"/>
                  </a:lnTo>
                  <a:lnTo>
                    <a:pt x="35894" y="176"/>
                  </a:lnTo>
                  <a:lnTo>
                    <a:pt x="35894" y="220"/>
                  </a:lnTo>
                  <a:lnTo>
                    <a:pt x="35938" y="307"/>
                  </a:lnTo>
                  <a:lnTo>
                    <a:pt x="36070" y="395"/>
                  </a:lnTo>
                  <a:lnTo>
                    <a:pt x="37079" y="1975"/>
                  </a:lnTo>
                  <a:lnTo>
                    <a:pt x="37298" y="2765"/>
                  </a:lnTo>
                  <a:lnTo>
                    <a:pt x="37342" y="3598"/>
                  </a:lnTo>
                  <a:lnTo>
                    <a:pt x="37035" y="5529"/>
                  </a:lnTo>
                  <a:lnTo>
                    <a:pt x="37035" y="5573"/>
                  </a:lnTo>
                  <a:lnTo>
                    <a:pt x="36904" y="8820"/>
                  </a:lnTo>
                  <a:lnTo>
                    <a:pt x="36640" y="9829"/>
                  </a:lnTo>
                  <a:lnTo>
                    <a:pt x="35850" y="11760"/>
                  </a:lnTo>
                  <a:lnTo>
                    <a:pt x="34578" y="14569"/>
                  </a:lnTo>
                  <a:lnTo>
                    <a:pt x="33393" y="17026"/>
                  </a:lnTo>
                  <a:lnTo>
                    <a:pt x="31111" y="20405"/>
                  </a:lnTo>
                  <a:lnTo>
                    <a:pt x="31111" y="20536"/>
                  </a:lnTo>
                  <a:lnTo>
                    <a:pt x="31155" y="20624"/>
                  </a:lnTo>
                  <a:lnTo>
                    <a:pt x="31506" y="21063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767"/>
                  </a:lnTo>
                  <a:lnTo>
                    <a:pt x="33613" y="28523"/>
                  </a:lnTo>
                  <a:lnTo>
                    <a:pt x="33656" y="31638"/>
                  </a:lnTo>
                  <a:lnTo>
                    <a:pt x="33656" y="35368"/>
                  </a:lnTo>
                  <a:lnTo>
                    <a:pt x="33437" y="38088"/>
                  </a:lnTo>
                  <a:lnTo>
                    <a:pt x="33130" y="38922"/>
                  </a:lnTo>
                  <a:lnTo>
                    <a:pt x="30804" y="41774"/>
                  </a:lnTo>
                  <a:lnTo>
                    <a:pt x="28391" y="43442"/>
                  </a:lnTo>
                  <a:lnTo>
                    <a:pt x="25495" y="44978"/>
                  </a:lnTo>
                  <a:lnTo>
                    <a:pt x="23301" y="46119"/>
                  </a:lnTo>
                  <a:lnTo>
                    <a:pt x="20097" y="47874"/>
                  </a:lnTo>
                  <a:lnTo>
                    <a:pt x="16894" y="49936"/>
                  </a:lnTo>
                  <a:lnTo>
                    <a:pt x="16016" y="50726"/>
                  </a:lnTo>
                  <a:lnTo>
                    <a:pt x="14042" y="51516"/>
                  </a:lnTo>
                  <a:lnTo>
                    <a:pt x="13998" y="51516"/>
                  </a:lnTo>
                  <a:lnTo>
                    <a:pt x="12682" y="52306"/>
                  </a:lnTo>
                  <a:lnTo>
                    <a:pt x="12638" y="52306"/>
                  </a:lnTo>
                  <a:lnTo>
                    <a:pt x="11146" y="53490"/>
                  </a:lnTo>
                  <a:lnTo>
                    <a:pt x="9127" y="54500"/>
                  </a:lnTo>
                  <a:lnTo>
                    <a:pt x="5222" y="56694"/>
                  </a:lnTo>
                  <a:lnTo>
                    <a:pt x="3335" y="58098"/>
                  </a:lnTo>
                  <a:lnTo>
                    <a:pt x="88" y="60599"/>
                  </a:lnTo>
                  <a:lnTo>
                    <a:pt x="44" y="60643"/>
                  </a:lnTo>
                  <a:lnTo>
                    <a:pt x="0" y="60731"/>
                  </a:lnTo>
                  <a:lnTo>
                    <a:pt x="0" y="60775"/>
                  </a:lnTo>
                  <a:lnTo>
                    <a:pt x="44" y="60862"/>
                  </a:lnTo>
                  <a:lnTo>
                    <a:pt x="88" y="60906"/>
                  </a:lnTo>
                  <a:lnTo>
                    <a:pt x="307" y="60906"/>
                  </a:lnTo>
                  <a:lnTo>
                    <a:pt x="3554" y="58405"/>
                  </a:lnTo>
                  <a:lnTo>
                    <a:pt x="5397" y="56957"/>
                  </a:lnTo>
                  <a:lnTo>
                    <a:pt x="9303" y="54807"/>
                  </a:lnTo>
                  <a:lnTo>
                    <a:pt x="11277" y="53798"/>
                  </a:lnTo>
                  <a:lnTo>
                    <a:pt x="11321" y="53754"/>
                  </a:lnTo>
                  <a:lnTo>
                    <a:pt x="12857" y="52613"/>
                  </a:lnTo>
                  <a:lnTo>
                    <a:pt x="14173" y="51823"/>
                  </a:lnTo>
                  <a:lnTo>
                    <a:pt x="16148" y="51033"/>
                  </a:lnTo>
                  <a:lnTo>
                    <a:pt x="16192" y="50989"/>
                  </a:lnTo>
                  <a:lnTo>
                    <a:pt x="17113" y="50243"/>
                  </a:lnTo>
                  <a:lnTo>
                    <a:pt x="20273" y="48181"/>
                  </a:lnTo>
                  <a:lnTo>
                    <a:pt x="23476" y="46426"/>
                  </a:lnTo>
                  <a:lnTo>
                    <a:pt x="25626" y="45285"/>
                  </a:lnTo>
                  <a:lnTo>
                    <a:pt x="28566" y="43749"/>
                  </a:lnTo>
                  <a:lnTo>
                    <a:pt x="31024" y="42038"/>
                  </a:lnTo>
                  <a:lnTo>
                    <a:pt x="31067" y="41994"/>
                  </a:lnTo>
                  <a:lnTo>
                    <a:pt x="33437" y="39098"/>
                  </a:lnTo>
                  <a:lnTo>
                    <a:pt x="33437" y="39054"/>
                  </a:lnTo>
                  <a:lnTo>
                    <a:pt x="33788" y="38176"/>
                  </a:lnTo>
                  <a:lnTo>
                    <a:pt x="33788" y="38132"/>
                  </a:lnTo>
                  <a:lnTo>
                    <a:pt x="34007" y="35368"/>
                  </a:lnTo>
                  <a:lnTo>
                    <a:pt x="34007" y="31638"/>
                  </a:lnTo>
                  <a:lnTo>
                    <a:pt x="33964" y="28523"/>
                  </a:lnTo>
                  <a:lnTo>
                    <a:pt x="33876" y="26723"/>
                  </a:lnTo>
                  <a:lnTo>
                    <a:pt x="33218" y="24486"/>
                  </a:lnTo>
                  <a:lnTo>
                    <a:pt x="32823" y="22379"/>
                  </a:lnTo>
                  <a:lnTo>
                    <a:pt x="32779" y="22335"/>
                  </a:lnTo>
                  <a:lnTo>
                    <a:pt x="31813" y="20887"/>
                  </a:lnTo>
                  <a:lnTo>
                    <a:pt x="31813" y="20843"/>
                  </a:lnTo>
                  <a:lnTo>
                    <a:pt x="31506" y="20492"/>
                  </a:lnTo>
                  <a:lnTo>
                    <a:pt x="33700" y="17201"/>
                  </a:lnTo>
                  <a:lnTo>
                    <a:pt x="34885" y="14744"/>
                  </a:lnTo>
                  <a:lnTo>
                    <a:pt x="36201" y="11892"/>
                  </a:lnTo>
                  <a:lnTo>
                    <a:pt x="36991" y="9961"/>
                  </a:lnTo>
                  <a:lnTo>
                    <a:pt x="36991" y="9917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6" y="5573"/>
                  </a:lnTo>
                  <a:lnTo>
                    <a:pt x="37693" y="3642"/>
                  </a:lnTo>
                  <a:lnTo>
                    <a:pt x="37693" y="3598"/>
                  </a:lnTo>
                  <a:lnTo>
                    <a:pt x="37650" y="2721"/>
                  </a:lnTo>
                  <a:lnTo>
                    <a:pt x="37650" y="2677"/>
                  </a:lnTo>
                  <a:lnTo>
                    <a:pt x="37386" y="1843"/>
                  </a:lnTo>
                  <a:lnTo>
                    <a:pt x="37386" y="1799"/>
                  </a:lnTo>
                  <a:lnTo>
                    <a:pt x="36377" y="220"/>
                  </a:lnTo>
                  <a:lnTo>
                    <a:pt x="36333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6123600" y="1816975"/>
              <a:ext cx="957700" cy="1504025"/>
            </a:xfrm>
            <a:custGeom>
              <a:avLst/>
              <a:gdLst/>
              <a:ahLst/>
              <a:cxnLst/>
              <a:rect l="l" t="t" r="r" b="b"/>
              <a:pathLst>
                <a:path w="38308" h="60161" extrusionOk="0">
                  <a:moveTo>
                    <a:pt x="36772" y="1"/>
                  </a:moveTo>
                  <a:lnTo>
                    <a:pt x="36684" y="44"/>
                  </a:lnTo>
                  <a:lnTo>
                    <a:pt x="36684" y="132"/>
                  </a:lnTo>
                  <a:lnTo>
                    <a:pt x="36684" y="176"/>
                  </a:lnTo>
                  <a:lnTo>
                    <a:pt x="36684" y="264"/>
                  </a:lnTo>
                  <a:lnTo>
                    <a:pt x="37430" y="1624"/>
                  </a:lnTo>
                  <a:lnTo>
                    <a:pt x="37913" y="3160"/>
                  </a:lnTo>
                  <a:lnTo>
                    <a:pt x="37957" y="4740"/>
                  </a:lnTo>
                  <a:lnTo>
                    <a:pt x="37298" y="7372"/>
                  </a:lnTo>
                  <a:lnTo>
                    <a:pt x="36245" y="10620"/>
                  </a:lnTo>
                  <a:lnTo>
                    <a:pt x="36245" y="10663"/>
                  </a:lnTo>
                  <a:lnTo>
                    <a:pt x="36421" y="13077"/>
                  </a:lnTo>
                  <a:lnTo>
                    <a:pt x="36158" y="15183"/>
                  </a:lnTo>
                  <a:lnTo>
                    <a:pt x="36070" y="17509"/>
                  </a:lnTo>
                  <a:lnTo>
                    <a:pt x="35807" y="20142"/>
                  </a:lnTo>
                  <a:lnTo>
                    <a:pt x="35850" y="20229"/>
                  </a:lnTo>
                  <a:lnTo>
                    <a:pt x="36465" y="22160"/>
                  </a:lnTo>
                  <a:lnTo>
                    <a:pt x="36596" y="25802"/>
                  </a:lnTo>
                  <a:lnTo>
                    <a:pt x="36904" y="27601"/>
                  </a:lnTo>
                  <a:lnTo>
                    <a:pt x="36947" y="29488"/>
                  </a:lnTo>
                  <a:lnTo>
                    <a:pt x="36860" y="32077"/>
                  </a:lnTo>
                  <a:lnTo>
                    <a:pt x="36596" y="34578"/>
                  </a:lnTo>
                  <a:lnTo>
                    <a:pt x="36070" y="36333"/>
                  </a:lnTo>
                  <a:lnTo>
                    <a:pt x="34797" y="38308"/>
                  </a:lnTo>
                  <a:lnTo>
                    <a:pt x="33042" y="41555"/>
                  </a:lnTo>
                  <a:lnTo>
                    <a:pt x="31770" y="42828"/>
                  </a:lnTo>
                  <a:lnTo>
                    <a:pt x="30848" y="43047"/>
                  </a:lnTo>
                  <a:lnTo>
                    <a:pt x="29619" y="43091"/>
                  </a:lnTo>
                  <a:lnTo>
                    <a:pt x="29532" y="43135"/>
                  </a:lnTo>
                  <a:lnTo>
                    <a:pt x="27294" y="44364"/>
                  </a:lnTo>
                  <a:lnTo>
                    <a:pt x="22028" y="47040"/>
                  </a:lnTo>
                  <a:lnTo>
                    <a:pt x="18035" y="49103"/>
                  </a:lnTo>
                  <a:lnTo>
                    <a:pt x="15534" y="50726"/>
                  </a:lnTo>
                  <a:lnTo>
                    <a:pt x="12155" y="52086"/>
                  </a:lnTo>
                  <a:lnTo>
                    <a:pt x="12111" y="52086"/>
                  </a:lnTo>
                  <a:lnTo>
                    <a:pt x="10531" y="53008"/>
                  </a:lnTo>
                  <a:lnTo>
                    <a:pt x="8996" y="53886"/>
                  </a:lnTo>
                  <a:lnTo>
                    <a:pt x="7416" y="54719"/>
                  </a:lnTo>
                  <a:lnTo>
                    <a:pt x="5880" y="55597"/>
                  </a:lnTo>
                  <a:lnTo>
                    <a:pt x="5134" y="56080"/>
                  </a:lnTo>
                  <a:lnTo>
                    <a:pt x="4432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0" y="59985"/>
                  </a:lnTo>
                  <a:lnTo>
                    <a:pt x="0" y="60029"/>
                  </a:lnTo>
                  <a:lnTo>
                    <a:pt x="44" y="60117"/>
                  </a:lnTo>
                  <a:lnTo>
                    <a:pt x="88" y="60160"/>
                  </a:lnTo>
                  <a:lnTo>
                    <a:pt x="176" y="60160"/>
                  </a:lnTo>
                  <a:lnTo>
                    <a:pt x="307" y="60117"/>
                  </a:lnTo>
                  <a:lnTo>
                    <a:pt x="3203" y="57923"/>
                  </a:lnTo>
                  <a:lnTo>
                    <a:pt x="3905" y="57396"/>
                  </a:lnTo>
                  <a:lnTo>
                    <a:pt x="4607" y="56869"/>
                  </a:lnTo>
                  <a:lnTo>
                    <a:pt x="5353" y="56387"/>
                  </a:lnTo>
                  <a:lnTo>
                    <a:pt x="6099" y="55904"/>
                  </a:lnTo>
                  <a:lnTo>
                    <a:pt x="7635" y="55026"/>
                  </a:lnTo>
                  <a:lnTo>
                    <a:pt x="9127" y="54193"/>
                  </a:lnTo>
                  <a:lnTo>
                    <a:pt x="10707" y="53315"/>
                  </a:lnTo>
                  <a:lnTo>
                    <a:pt x="12287" y="52394"/>
                  </a:lnTo>
                  <a:lnTo>
                    <a:pt x="15665" y="51033"/>
                  </a:lnTo>
                  <a:lnTo>
                    <a:pt x="15709" y="51033"/>
                  </a:lnTo>
                  <a:lnTo>
                    <a:pt x="18210" y="49410"/>
                  </a:lnTo>
                  <a:lnTo>
                    <a:pt x="22160" y="47347"/>
                  </a:lnTo>
                  <a:lnTo>
                    <a:pt x="27469" y="44671"/>
                  </a:lnTo>
                  <a:lnTo>
                    <a:pt x="29663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1" y="43179"/>
                  </a:lnTo>
                  <a:lnTo>
                    <a:pt x="31989" y="43135"/>
                  </a:lnTo>
                  <a:lnTo>
                    <a:pt x="33349" y="41775"/>
                  </a:lnTo>
                  <a:lnTo>
                    <a:pt x="33349" y="41731"/>
                  </a:lnTo>
                  <a:lnTo>
                    <a:pt x="35104" y="38527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121"/>
                  </a:lnTo>
                  <a:lnTo>
                    <a:pt x="37298" y="29488"/>
                  </a:lnTo>
                  <a:lnTo>
                    <a:pt x="37255" y="27601"/>
                  </a:lnTo>
                  <a:lnTo>
                    <a:pt x="37211" y="27557"/>
                  </a:lnTo>
                  <a:lnTo>
                    <a:pt x="36947" y="25758"/>
                  </a:lnTo>
                  <a:lnTo>
                    <a:pt x="36816" y="22116"/>
                  </a:lnTo>
                  <a:lnTo>
                    <a:pt x="36816" y="22072"/>
                  </a:lnTo>
                  <a:lnTo>
                    <a:pt x="36201" y="20142"/>
                  </a:lnTo>
                  <a:lnTo>
                    <a:pt x="36421" y="17509"/>
                  </a:lnTo>
                  <a:lnTo>
                    <a:pt x="36509" y="15227"/>
                  </a:lnTo>
                  <a:lnTo>
                    <a:pt x="36772" y="13077"/>
                  </a:lnTo>
                  <a:lnTo>
                    <a:pt x="36596" y="10663"/>
                  </a:lnTo>
                  <a:lnTo>
                    <a:pt x="37650" y="7460"/>
                  </a:lnTo>
                  <a:lnTo>
                    <a:pt x="38264" y="4827"/>
                  </a:lnTo>
                  <a:lnTo>
                    <a:pt x="38308" y="4783"/>
                  </a:lnTo>
                  <a:lnTo>
                    <a:pt x="38264" y="3160"/>
                  </a:lnTo>
                  <a:lnTo>
                    <a:pt x="38264" y="3072"/>
                  </a:lnTo>
                  <a:lnTo>
                    <a:pt x="37737" y="1492"/>
                  </a:lnTo>
                  <a:lnTo>
                    <a:pt x="37737" y="1449"/>
                  </a:lnTo>
                  <a:lnTo>
                    <a:pt x="36991" y="88"/>
                  </a:lnTo>
                  <a:lnTo>
                    <a:pt x="36947" y="44"/>
                  </a:lnTo>
                  <a:lnTo>
                    <a:pt x="369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6392350" y="3454800"/>
              <a:ext cx="767950" cy="217250"/>
            </a:xfrm>
            <a:custGeom>
              <a:avLst/>
              <a:gdLst/>
              <a:ahLst/>
              <a:cxnLst/>
              <a:rect l="l" t="t" r="r" b="b"/>
              <a:pathLst>
                <a:path w="30718" h="8690" extrusionOk="0">
                  <a:moveTo>
                    <a:pt x="11234" y="1"/>
                  </a:moveTo>
                  <a:lnTo>
                    <a:pt x="7899" y="1010"/>
                  </a:lnTo>
                  <a:lnTo>
                    <a:pt x="3555" y="1975"/>
                  </a:lnTo>
                  <a:lnTo>
                    <a:pt x="3511" y="1975"/>
                  </a:lnTo>
                  <a:lnTo>
                    <a:pt x="89" y="3994"/>
                  </a:lnTo>
                  <a:lnTo>
                    <a:pt x="45" y="4038"/>
                  </a:lnTo>
                  <a:lnTo>
                    <a:pt x="1" y="4126"/>
                  </a:lnTo>
                  <a:lnTo>
                    <a:pt x="1" y="4169"/>
                  </a:lnTo>
                  <a:lnTo>
                    <a:pt x="45" y="4257"/>
                  </a:lnTo>
                  <a:lnTo>
                    <a:pt x="89" y="4301"/>
                  </a:lnTo>
                  <a:lnTo>
                    <a:pt x="132" y="4345"/>
                  </a:lnTo>
                  <a:lnTo>
                    <a:pt x="220" y="4345"/>
                  </a:lnTo>
                  <a:lnTo>
                    <a:pt x="264" y="4301"/>
                  </a:lnTo>
                  <a:lnTo>
                    <a:pt x="3687" y="2326"/>
                  </a:lnTo>
                  <a:lnTo>
                    <a:pt x="7987" y="1361"/>
                  </a:lnTo>
                  <a:lnTo>
                    <a:pt x="10313" y="659"/>
                  </a:lnTo>
                  <a:lnTo>
                    <a:pt x="11278" y="352"/>
                  </a:lnTo>
                  <a:lnTo>
                    <a:pt x="11497" y="352"/>
                  </a:lnTo>
                  <a:lnTo>
                    <a:pt x="13384" y="2283"/>
                  </a:lnTo>
                  <a:lnTo>
                    <a:pt x="13428" y="2326"/>
                  </a:lnTo>
                  <a:lnTo>
                    <a:pt x="15754" y="4257"/>
                  </a:lnTo>
                  <a:lnTo>
                    <a:pt x="15798" y="4257"/>
                  </a:lnTo>
                  <a:lnTo>
                    <a:pt x="18913" y="5969"/>
                  </a:lnTo>
                  <a:lnTo>
                    <a:pt x="20888" y="6802"/>
                  </a:lnTo>
                  <a:lnTo>
                    <a:pt x="23214" y="7592"/>
                  </a:lnTo>
                  <a:lnTo>
                    <a:pt x="26022" y="8601"/>
                  </a:lnTo>
                  <a:lnTo>
                    <a:pt x="26066" y="8601"/>
                  </a:lnTo>
                  <a:lnTo>
                    <a:pt x="26943" y="8689"/>
                  </a:lnTo>
                  <a:lnTo>
                    <a:pt x="26987" y="8689"/>
                  </a:lnTo>
                  <a:lnTo>
                    <a:pt x="27777" y="8558"/>
                  </a:lnTo>
                  <a:lnTo>
                    <a:pt x="27821" y="8514"/>
                  </a:lnTo>
                  <a:lnTo>
                    <a:pt x="28874" y="7899"/>
                  </a:lnTo>
                  <a:lnTo>
                    <a:pt x="28962" y="7855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872"/>
                  </a:lnTo>
                  <a:lnTo>
                    <a:pt x="30322" y="3380"/>
                  </a:lnTo>
                  <a:lnTo>
                    <a:pt x="30278" y="3380"/>
                  </a:lnTo>
                  <a:lnTo>
                    <a:pt x="29225" y="1010"/>
                  </a:lnTo>
                  <a:lnTo>
                    <a:pt x="29181" y="966"/>
                  </a:lnTo>
                  <a:lnTo>
                    <a:pt x="29137" y="922"/>
                  </a:lnTo>
                  <a:lnTo>
                    <a:pt x="29050" y="922"/>
                  </a:lnTo>
                  <a:lnTo>
                    <a:pt x="28962" y="966"/>
                  </a:lnTo>
                  <a:lnTo>
                    <a:pt x="28918" y="966"/>
                  </a:lnTo>
                  <a:lnTo>
                    <a:pt x="28874" y="1054"/>
                  </a:lnTo>
                  <a:lnTo>
                    <a:pt x="28874" y="1098"/>
                  </a:lnTo>
                  <a:lnTo>
                    <a:pt x="28918" y="1186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9" y="5661"/>
                  </a:lnTo>
                  <a:lnTo>
                    <a:pt x="28699" y="7636"/>
                  </a:lnTo>
                  <a:lnTo>
                    <a:pt x="27689" y="8206"/>
                  </a:lnTo>
                  <a:lnTo>
                    <a:pt x="26943" y="8338"/>
                  </a:lnTo>
                  <a:lnTo>
                    <a:pt x="26154" y="8250"/>
                  </a:lnTo>
                  <a:lnTo>
                    <a:pt x="23301" y="7285"/>
                  </a:lnTo>
                  <a:lnTo>
                    <a:pt x="21020" y="6495"/>
                  </a:lnTo>
                  <a:lnTo>
                    <a:pt x="19045" y="5618"/>
                  </a:lnTo>
                  <a:lnTo>
                    <a:pt x="15973" y="3950"/>
                  </a:lnTo>
                  <a:lnTo>
                    <a:pt x="13648" y="2063"/>
                  </a:lnTo>
                  <a:lnTo>
                    <a:pt x="11673" y="89"/>
                  </a:lnTo>
                  <a:lnTo>
                    <a:pt x="11585" y="45"/>
                  </a:lnTo>
                  <a:lnTo>
                    <a:pt x="1132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6322150" y="3238700"/>
              <a:ext cx="868850" cy="265500"/>
            </a:xfrm>
            <a:custGeom>
              <a:avLst/>
              <a:gdLst/>
              <a:ahLst/>
              <a:cxnLst/>
              <a:rect l="l" t="t" r="r" b="b"/>
              <a:pathLst>
                <a:path w="34754" h="10620" extrusionOk="0">
                  <a:moveTo>
                    <a:pt x="34491" y="0"/>
                  </a:moveTo>
                  <a:lnTo>
                    <a:pt x="34447" y="44"/>
                  </a:lnTo>
                  <a:lnTo>
                    <a:pt x="33437" y="1492"/>
                  </a:lnTo>
                  <a:lnTo>
                    <a:pt x="32033" y="3730"/>
                  </a:lnTo>
                  <a:lnTo>
                    <a:pt x="32033" y="3774"/>
                  </a:lnTo>
                  <a:lnTo>
                    <a:pt x="31419" y="5442"/>
                  </a:lnTo>
                  <a:lnTo>
                    <a:pt x="31419" y="5485"/>
                  </a:lnTo>
                  <a:lnTo>
                    <a:pt x="31156" y="7592"/>
                  </a:lnTo>
                  <a:lnTo>
                    <a:pt x="31112" y="10005"/>
                  </a:lnTo>
                  <a:lnTo>
                    <a:pt x="30936" y="10225"/>
                  </a:lnTo>
                  <a:lnTo>
                    <a:pt x="30454" y="10268"/>
                  </a:lnTo>
                  <a:lnTo>
                    <a:pt x="29971" y="10225"/>
                  </a:lnTo>
                  <a:lnTo>
                    <a:pt x="29488" y="10137"/>
                  </a:lnTo>
                  <a:lnTo>
                    <a:pt x="29005" y="10005"/>
                  </a:lnTo>
                  <a:lnTo>
                    <a:pt x="28523" y="9830"/>
                  </a:lnTo>
                  <a:lnTo>
                    <a:pt x="28040" y="9610"/>
                  </a:lnTo>
                  <a:lnTo>
                    <a:pt x="27557" y="9347"/>
                  </a:lnTo>
                  <a:lnTo>
                    <a:pt x="27119" y="9084"/>
                  </a:lnTo>
                  <a:lnTo>
                    <a:pt x="26241" y="8513"/>
                  </a:lnTo>
                  <a:lnTo>
                    <a:pt x="25451" y="7899"/>
                  </a:lnTo>
                  <a:lnTo>
                    <a:pt x="24749" y="7328"/>
                  </a:lnTo>
                  <a:lnTo>
                    <a:pt x="24179" y="6846"/>
                  </a:lnTo>
                  <a:lnTo>
                    <a:pt x="19308" y="2633"/>
                  </a:lnTo>
                  <a:lnTo>
                    <a:pt x="19264" y="2633"/>
                  </a:lnTo>
                  <a:lnTo>
                    <a:pt x="17991" y="2019"/>
                  </a:lnTo>
                  <a:lnTo>
                    <a:pt x="17948" y="2019"/>
                  </a:lnTo>
                  <a:lnTo>
                    <a:pt x="17245" y="1887"/>
                  </a:lnTo>
                  <a:lnTo>
                    <a:pt x="17158" y="1931"/>
                  </a:lnTo>
                  <a:lnTo>
                    <a:pt x="16500" y="2370"/>
                  </a:lnTo>
                  <a:lnTo>
                    <a:pt x="16456" y="2370"/>
                  </a:lnTo>
                  <a:lnTo>
                    <a:pt x="14788" y="3994"/>
                  </a:lnTo>
                  <a:lnTo>
                    <a:pt x="13603" y="4827"/>
                  </a:lnTo>
                  <a:lnTo>
                    <a:pt x="12331" y="5178"/>
                  </a:lnTo>
                  <a:lnTo>
                    <a:pt x="10312" y="5529"/>
                  </a:lnTo>
                  <a:lnTo>
                    <a:pt x="10268" y="5529"/>
                  </a:lnTo>
                  <a:lnTo>
                    <a:pt x="8338" y="6144"/>
                  </a:lnTo>
                  <a:lnTo>
                    <a:pt x="5924" y="6714"/>
                  </a:lnTo>
                  <a:lnTo>
                    <a:pt x="5880" y="6714"/>
                  </a:lnTo>
                  <a:lnTo>
                    <a:pt x="4125" y="7416"/>
                  </a:lnTo>
                  <a:lnTo>
                    <a:pt x="4081" y="7460"/>
                  </a:lnTo>
                  <a:lnTo>
                    <a:pt x="2063" y="8645"/>
                  </a:lnTo>
                  <a:lnTo>
                    <a:pt x="2063" y="8689"/>
                  </a:lnTo>
                  <a:lnTo>
                    <a:pt x="88" y="10181"/>
                  </a:lnTo>
                  <a:lnTo>
                    <a:pt x="44" y="10225"/>
                  </a:lnTo>
                  <a:lnTo>
                    <a:pt x="0" y="10268"/>
                  </a:lnTo>
                  <a:lnTo>
                    <a:pt x="44" y="10356"/>
                  </a:lnTo>
                  <a:lnTo>
                    <a:pt x="44" y="10400"/>
                  </a:lnTo>
                  <a:lnTo>
                    <a:pt x="88" y="10444"/>
                  </a:lnTo>
                  <a:lnTo>
                    <a:pt x="176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8" y="8952"/>
                  </a:lnTo>
                  <a:lnTo>
                    <a:pt x="4257" y="7767"/>
                  </a:lnTo>
                  <a:lnTo>
                    <a:pt x="6012" y="7021"/>
                  </a:lnTo>
                  <a:lnTo>
                    <a:pt x="8425" y="6451"/>
                  </a:lnTo>
                  <a:lnTo>
                    <a:pt x="10356" y="5837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34"/>
                  </a:lnTo>
                  <a:lnTo>
                    <a:pt x="13779" y="5134"/>
                  </a:lnTo>
                  <a:lnTo>
                    <a:pt x="15008" y="4257"/>
                  </a:lnTo>
                  <a:lnTo>
                    <a:pt x="16719" y="2633"/>
                  </a:lnTo>
                  <a:lnTo>
                    <a:pt x="17289" y="2282"/>
                  </a:lnTo>
                  <a:lnTo>
                    <a:pt x="17860" y="2326"/>
                  </a:lnTo>
                  <a:lnTo>
                    <a:pt x="19088" y="2940"/>
                  </a:lnTo>
                  <a:lnTo>
                    <a:pt x="23959" y="7109"/>
                  </a:lnTo>
                  <a:lnTo>
                    <a:pt x="24705" y="7767"/>
                  </a:lnTo>
                  <a:lnTo>
                    <a:pt x="25495" y="8382"/>
                  </a:lnTo>
                  <a:lnTo>
                    <a:pt x="26329" y="8996"/>
                  </a:lnTo>
                  <a:lnTo>
                    <a:pt x="27162" y="9522"/>
                  </a:lnTo>
                  <a:lnTo>
                    <a:pt x="27952" y="9961"/>
                  </a:lnTo>
                  <a:lnTo>
                    <a:pt x="28391" y="10181"/>
                  </a:lnTo>
                  <a:lnTo>
                    <a:pt x="28786" y="10312"/>
                  </a:lnTo>
                  <a:lnTo>
                    <a:pt x="29225" y="10444"/>
                  </a:lnTo>
                  <a:lnTo>
                    <a:pt x="29620" y="10532"/>
                  </a:lnTo>
                  <a:lnTo>
                    <a:pt x="30015" y="10619"/>
                  </a:lnTo>
                  <a:lnTo>
                    <a:pt x="30454" y="10619"/>
                  </a:lnTo>
                  <a:lnTo>
                    <a:pt x="31024" y="10576"/>
                  </a:lnTo>
                  <a:lnTo>
                    <a:pt x="31156" y="10532"/>
                  </a:lnTo>
                  <a:lnTo>
                    <a:pt x="31419" y="10225"/>
                  </a:lnTo>
                  <a:lnTo>
                    <a:pt x="31463" y="10093"/>
                  </a:lnTo>
                  <a:lnTo>
                    <a:pt x="31507" y="7636"/>
                  </a:lnTo>
                  <a:lnTo>
                    <a:pt x="31726" y="5529"/>
                  </a:lnTo>
                  <a:lnTo>
                    <a:pt x="32340" y="3906"/>
                  </a:lnTo>
                  <a:lnTo>
                    <a:pt x="33745" y="1668"/>
                  </a:lnTo>
                  <a:lnTo>
                    <a:pt x="34710" y="264"/>
                  </a:lnTo>
                  <a:lnTo>
                    <a:pt x="34754" y="176"/>
                  </a:lnTo>
                  <a:lnTo>
                    <a:pt x="34754" y="132"/>
                  </a:lnTo>
                  <a:lnTo>
                    <a:pt x="34754" y="44"/>
                  </a:lnTo>
                  <a:lnTo>
                    <a:pt x="346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6256325" y="3037950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666" y="0"/>
                  </a:move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3" y="5178"/>
                  </a:lnTo>
                  <a:lnTo>
                    <a:pt x="36597" y="7811"/>
                  </a:lnTo>
                  <a:lnTo>
                    <a:pt x="35851" y="8908"/>
                  </a:lnTo>
                  <a:lnTo>
                    <a:pt x="34227" y="10927"/>
                  </a:lnTo>
                  <a:lnTo>
                    <a:pt x="33745" y="11058"/>
                  </a:lnTo>
                  <a:lnTo>
                    <a:pt x="32955" y="10795"/>
                  </a:lnTo>
                  <a:lnTo>
                    <a:pt x="29795" y="9347"/>
                  </a:lnTo>
                  <a:lnTo>
                    <a:pt x="27777" y="8381"/>
                  </a:lnTo>
                  <a:lnTo>
                    <a:pt x="23872" y="6890"/>
                  </a:lnTo>
                  <a:lnTo>
                    <a:pt x="23828" y="6890"/>
                  </a:lnTo>
                  <a:lnTo>
                    <a:pt x="22160" y="6495"/>
                  </a:lnTo>
                  <a:lnTo>
                    <a:pt x="20844" y="6451"/>
                  </a:lnTo>
                  <a:lnTo>
                    <a:pt x="20800" y="6451"/>
                  </a:lnTo>
                  <a:lnTo>
                    <a:pt x="19835" y="6670"/>
                  </a:lnTo>
                  <a:lnTo>
                    <a:pt x="19791" y="6670"/>
                  </a:lnTo>
                  <a:lnTo>
                    <a:pt x="18035" y="7548"/>
                  </a:lnTo>
                  <a:lnTo>
                    <a:pt x="15798" y="8776"/>
                  </a:lnTo>
                  <a:lnTo>
                    <a:pt x="15754" y="8776"/>
                  </a:lnTo>
                  <a:lnTo>
                    <a:pt x="13867" y="10137"/>
                  </a:lnTo>
                  <a:lnTo>
                    <a:pt x="12199" y="10356"/>
                  </a:lnTo>
                  <a:lnTo>
                    <a:pt x="9040" y="10532"/>
                  </a:lnTo>
                  <a:lnTo>
                    <a:pt x="8996" y="10532"/>
                  </a:lnTo>
                  <a:lnTo>
                    <a:pt x="7373" y="11058"/>
                  </a:lnTo>
                  <a:lnTo>
                    <a:pt x="3818" y="12638"/>
                  </a:lnTo>
                  <a:lnTo>
                    <a:pt x="3818" y="12682"/>
                  </a:lnTo>
                  <a:lnTo>
                    <a:pt x="1756" y="14042"/>
                  </a:lnTo>
                  <a:lnTo>
                    <a:pt x="44" y="15841"/>
                  </a:lnTo>
                  <a:lnTo>
                    <a:pt x="44" y="15885"/>
                  </a:lnTo>
                  <a:lnTo>
                    <a:pt x="1" y="15973"/>
                  </a:lnTo>
                  <a:lnTo>
                    <a:pt x="44" y="16017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4" y="16104"/>
                  </a:lnTo>
                  <a:lnTo>
                    <a:pt x="308" y="16061"/>
                  </a:lnTo>
                  <a:lnTo>
                    <a:pt x="1975" y="14305"/>
                  </a:lnTo>
                  <a:lnTo>
                    <a:pt x="3994" y="12945"/>
                  </a:lnTo>
                  <a:lnTo>
                    <a:pt x="7504" y="11365"/>
                  </a:lnTo>
                  <a:lnTo>
                    <a:pt x="9084" y="10883"/>
                  </a:lnTo>
                  <a:lnTo>
                    <a:pt x="12199" y="10707"/>
                  </a:lnTo>
                  <a:lnTo>
                    <a:pt x="13955" y="10488"/>
                  </a:lnTo>
                  <a:lnTo>
                    <a:pt x="14042" y="10444"/>
                  </a:lnTo>
                  <a:lnTo>
                    <a:pt x="15973" y="9084"/>
                  </a:lnTo>
                  <a:lnTo>
                    <a:pt x="18211" y="7855"/>
                  </a:lnTo>
                  <a:lnTo>
                    <a:pt x="19922" y="6977"/>
                  </a:lnTo>
                  <a:lnTo>
                    <a:pt x="20844" y="6802"/>
                  </a:lnTo>
                  <a:lnTo>
                    <a:pt x="22116" y="6846"/>
                  </a:lnTo>
                  <a:lnTo>
                    <a:pt x="23740" y="7197"/>
                  </a:lnTo>
                  <a:lnTo>
                    <a:pt x="27645" y="8733"/>
                  </a:lnTo>
                  <a:lnTo>
                    <a:pt x="29664" y="9698"/>
                  </a:lnTo>
                  <a:lnTo>
                    <a:pt x="32823" y="11146"/>
                  </a:lnTo>
                  <a:lnTo>
                    <a:pt x="32867" y="11146"/>
                  </a:lnTo>
                  <a:lnTo>
                    <a:pt x="33701" y="11409"/>
                  </a:lnTo>
                  <a:lnTo>
                    <a:pt x="33789" y="11409"/>
                  </a:lnTo>
                  <a:lnTo>
                    <a:pt x="34359" y="11234"/>
                  </a:lnTo>
                  <a:lnTo>
                    <a:pt x="34447" y="11190"/>
                  </a:lnTo>
                  <a:lnTo>
                    <a:pt x="36158" y="9084"/>
                  </a:lnTo>
                  <a:lnTo>
                    <a:pt x="36948" y="7943"/>
                  </a:lnTo>
                  <a:lnTo>
                    <a:pt x="36948" y="7899"/>
                  </a:lnTo>
                  <a:lnTo>
                    <a:pt x="36948" y="7811"/>
                  </a:lnTo>
                  <a:lnTo>
                    <a:pt x="36334" y="5090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44"/>
                  </a:lnTo>
                  <a:lnTo>
                    <a:pt x="348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6203675" y="2736275"/>
              <a:ext cx="931375" cy="657125"/>
            </a:xfrm>
            <a:custGeom>
              <a:avLst/>
              <a:gdLst/>
              <a:ahLst/>
              <a:cxnLst/>
              <a:rect l="l" t="t" r="r" b="b"/>
              <a:pathLst>
                <a:path w="37255" h="26285" extrusionOk="0">
                  <a:moveTo>
                    <a:pt x="37035" y="0"/>
                  </a:moveTo>
                  <a:lnTo>
                    <a:pt x="36992" y="44"/>
                  </a:lnTo>
                  <a:lnTo>
                    <a:pt x="36948" y="88"/>
                  </a:lnTo>
                  <a:lnTo>
                    <a:pt x="36904" y="132"/>
                  </a:lnTo>
                  <a:lnTo>
                    <a:pt x="36465" y="2326"/>
                  </a:lnTo>
                  <a:lnTo>
                    <a:pt x="36421" y="4564"/>
                  </a:lnTo>
                  <a:lnTo>
                    <a:pt x="36290" y="9040"/>
                  </a:lnTo>
                  <a:lnTo>
                    <a:pt x="36333" y="12550"/>
                  </a:lnTo>
                  <a:lnTo>
                    <a:pt x="36333" y="12594"/>
                  </a:lnTo>
                  <a:lnTo>
                    <a:pt x="36597" y="13691"/>
                  </a:lnTo>
                  <a:lnTo>
                    <a:pt x="36158" y="14700"/>
                  </a:lnTo>
                  <a:lnTo>
                    <a:pt x="34929" y="15314"/>
                  </a:lnTo>
                  <a:lnTo>
                    <a:pt x="33393" y="15666"/>
                  </a:lnTo>
                  <a:lnTo>
                    <a:pt x="31682" y="15885"/>
                  </a:lnTo>
                  <a:lnTo>
                    <a:pt x="29971" y="15358"/>
                  </a:lnTo>
                  <a:lnTo>
                    <a:pt x="27294" y="14261"/>
                  </a:lnTo>
                  <a:lnTo>
                    <a:pt x="26153" y="13252"/>
                  </a:lnTo>
                  <a:lnTo>
                    <a:pt x="25890" y="13252"/>
                  </a:lnTo>
                  <a:lnTo>
                    <a:pt x="25276" y="13823"/>
                  </a:lnTo>
                  <a:lnTo>
                    <a:pt x="24178" y="14305"/>
                  </a:lnTo>
                  <a:lnTo>
                    <a:pt x="21502" y="15490"/>
                  </a:lnTo>
                  <a:lnTo>
                    <a:pt x="18825" y="16631"/>
                  </a:lnTo>
                  <a:lnTo>
                    <a:pt x="16850" y="17596"/>
                  </a:lnTo>
                  <a:lnTo>
                    <a:pt x="13823" y="19571"/>
                  </a:lnTo>
                  <a:lnTo>
                    <a:pt x="12199" y="19615"/>
                  </a:lnTo>
                  <a:lnTo>
                    <a:pt x="9435" y="19790"/>
                  </a:lnTo>
                  <a:lnTo>
                    <a:pt x="9391" y="19834"/>
                  </a:lnTo>
                  <a:lnTo>
                    <a:pt x="8425" y="20185"/>
                  </a:lnTo>
                  <a:lnTo>
                    <a:pt x="6495" y="21107"/>
                  </a:lnTo>
                  <a:lnTo>
                    <a:pt x="4520" y="22204"/>
                  </a:lnTo>
                  <a:lnTo>
                    <a:pt x="4476" y="22204"/>
                  </a:lnTo>
                  <a:lnTo>
                    <a:pt x="2633" y="23476"/>
                  </a:lnTo>
                  <a:lnTo>
                    <a:pt x="2633" y="23520"/>
                  </a:lnTo>
                  <a:lnTo>
                    <a:pt x="44" y="25977"/>
                  </a:lnTo>
                  <a:lnTo>
                    <a:pt x="0" y="26021"/>
                  </a:lnTo>
                  <a:lnTo>
                    <a:pt x="0" y="26109"/>
                  </a:lnTo>
                  <a:lnTo>
                    <a:pt x="0" y="26153"/>
                  </a:lnTo>
                  <a:lnTo>
                    <a:pt x="44" y="26241"/>
                  </a:lnTo>
                  <a:lnTo>
                    <a:pt x="88" y="26285"/>
                  </a:lnTo>
                  <a:lnTo>
                    <a:pt x="220" y="26285"/>
                  </a:lnTo>
                  <a:lnTo>
                    <a:pt x="264" y="26241"/>
                  </a:lnTo>
                  <a:lnTo>
                    <a:pt x="2853" y="23783"/>
                  </a:lnTo>
                  <a:lnTo>
                    <a:pt x="4696" y="22511"/>
                  </a:lnTo>
                  <a:lnTo>
                    <a:pt x="6670" y="21414"/>
                  </a:lnTo>
                  <a:lnTo>
                    <a:pt x="8557" y="20492"/>
                  </a:lnTo>
                  <a:lnTo>
                    <a:pt x="9479" y="20141"/>
                  </a:lnTo>
                  <a:lnTo>
                    <a:pt x="12243" y="19966"/>
                  </a:lnTo>
                  <a:lnTo>
                    <a:pt x="13867" y="19922"/>
                  </a:lnTo>
                  <a:lnTo>
                    <a:pt x="13954" y="19878"/>
                  </a:lnTo>
                  <a:lnTo>
                    <a:pt x="17026" y="17903"/>
                  </a:lnTo>
                  <a:lnTo>
                    <a:pt x="18957" y="16982"/>
                  </a:lnTo>
                  <a:lnTo>
                    <a:pt x="21633" y="15797"/>
                  </a:lnTo>
                  <a:lnTo>
                    <a:pt x="24354" y="14656"/>
                  </a:lnTo>
                  <a:lnTo>
                    <a:pt x="25451" y="14130"/>
                  </a:lnTo>
                  <a:lnTo>
                    <a:pt x="25495" y="14086"/>
                  </a:lnTo>
                  <a:lnTo>
                    <a:pt x="26021" y="13647"/>
                  </a:lnTo>
                  <a:lnTo>
                    <a:pt x="27118" y="14568"/>
                  </a:lnTo>
                  <a:lnTo>
                    <a:pt x="27162" y="14568"/>
                  </a:lnTo>
                  <a:lnTo>
                    <a:pt x="29839" y="15666"/>
                  </a:lnTo>
                  <a:lnTo>
                    <a:pt x="31594" y="16236"/>
                  </a:lnTo>
                  <a:lnTo>
                    <a:pt x="31682" y="16236"/>
                  </a:lnTo>
                  <a:lnTo>
                    <a:pt x="33437" y="16017"/>
                  </a:lnTo>
                  <a:lnTo>
                    <a:pt x="33481" y="16017"/>
                  </a:lnTo>
                  <a:lnTo>
                    <a:pt x="35061" y="15622"/>
                  </a:lnTo>
                  <a:lnTo>
                    <a:pt x="36377" y="14963"/>
                  </a:lnTo>
                  <a:lnTo>
                    <a:pt x="36465" y="14876"/>
                  </a:lnTo>
                  <a:lnTo>
                    <a:pt x="36904" y="13779"/>
                  </a:lnTo>
                  <a:lnTo>
                    <a:pt x="36948" y="13691"/>
                  </a:lnTo>
                  <a:lnTo>
                    <a:pt x="36684" y="12506"/>
                  </a:lnTo>
                  <a:lnTo>
                    <a:pt x="36641" y="9040"/>
                  </a:lnTo>
                  <a:lnTo>
                    <a:pt x="36772" y="4608"/>
                  </a:lnTo>
                  <a:lnTo>
                    <a:pt x="36816" y="2370"/>
                  </a:lnTo>
                  <a:lnTo>
                    <a:pt x="37255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6895875" y="1781875"/>
              <a:ext cx="345600" cy="2234625"/>
            </a:xfrm>
            <a:custGeom>
              <a:avLst/>
              <a:gdLst/>
              <a:ahLst/>
              <a:cxnLst/>
              <a:rect l="l" t="t" r="r" b="b"/>
              <a:pathLst>
                <a:path w="13824" h="89385" extrusionOk="0">
                  <a:moveTo>
                    <a:pt x="8426" y="0"/>
                  </a:moveTo>
                  <a:lnTo>
                    <a:pt x="8382" y="44"/>
                  </a:lnTo>
                  <a:lnTo>
                    <a:pt x="8294" y="44"/>
                  </a:lnTo>
                  <a:lnTo>
                    <a:pt x="8250" y="132"/>
                  </a:lnTo>
                  <a:lnTo>
                    <a:pt x="8250" y="176"/>
                  </a:lnTo>
                  <a:lnTo>
                    <a:pt x="8250" y="264"/>
                  </a:lnTo>
                  <a:lnTo>
                    <a:pt x="8294" y="308"/>
                  </a:lnTo>
                  <a:lnTo>
                    <a:pt x="9962" y="2414"/>
                  </a:lnTo>
                  <a:lnTo>
                    <a:pt x="9962" y="2458"/>
                  </a:lnTo>
                  <a:lnTo>
                    <a:pt x="11190" y="3511"/>
                  </a:lnTo>
                  <a:lnTo>
                    <a:pt x="11278" y="3555"/>
                  </a:lnTo>
                  <a:lnTo>
                    <a:pt x="12814" y="4037"/>
                  </a:lnTo>
                  <a:lnTo>
                    <a:pt x="13165" y="4388"/>
                  </a:lnTo>
                  <a:lnTo>
                    <a:pt x="13341" y="5003"/>
                  </a:lnTo>
                  <a:lnTo>
                    <a:pt x="13472" y="6495"/>
                  </a:lnTo>
                  <a:lnTo>
                    <a:pt x="13341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8" y="17114"/>
                  </a:lnTo>
                  <a:lnTo>
                    <a:pt x="11454" y="19703"/>
                  </a:lnTo>
                  <a:lnTo>
                    <a:pt x="11103" y="24573"/>
                  </a:lnTo>
                  <a:lnTo>
                    <a:pt x="11103" y="24617"/>
                  </a:lnTo>
                  <a:lnTo>
                    <a:pt x="11322" y="26460"/>
                  </a:lnTo>
                  <a:lnTo>
                    <a:pt x="12112" y="29620"/>
                  </a:lnTo>
                  <a:lnTo>
                    <a:pt x="12858" y="32691"/>
                  </a:lnTo>
                  <a:lnTo>
                    <a:pt x="12770" y="33525"/>
                  </a:lnTo>
                  <a:lnTo>
                    <a:pt x="11805" y="35675"/>
                  </a:lnTo>
                  <a:lnTo>
                    <a:pt x="10664" y="38527"/>
                  </a:lnTo>
                  <a:lnTo>
                    <a:pt x="10664" y="38571"/>
                  </a:lnTo>
                  <a:lnTo>
                    <a:pt x="10269" y="40546"/>
                  </a:lnTo>
                  <a:lnTo>
                    <a:pt x="10269" y="40590"/>
                  </a:lnTo>
                  <a:lnTo>
                    <a:pt x="10181" y="42740"/>
                  </a:lnTo>
                  <a:lnTo>
                    <a:pt x="10050" y="47654"/>
                  </a:lnTo>
                  <a:lnTo>
                    <a:pt x="10181" y="49761"/>
                  </a:lnTo>
                  <a:lnTo>
                    <a:pt x="10181" y="49805"/>
                  </a:lnTo>
                  <a:lnTo>
                    <a:pt x="10664" y="52174"/>
                  </a:lnTo>
                  <a:lnTo>
                    <a:pt x="12375" y="58537"/>
                  </a:lnTo>
                  <a:lnTo>
                    <a:pt x="12331" y="58932"/>
                  </a:lnTo>
                  <a:lnTo>
                    <a:pt x="11498" y="60204"/>
                  </a:lnTo>
                  <a:lnTo>
                    <a:pt x="10269" y="62135"/>
                  </a:lnTo>
                  <a:lnTo>
                    <a:pt x="10225" y="62179"/>
                  </a:lnTo>
                  <a:lnTo>
                    <a:pt x="9742" y="63671"/>
                  </a:lnTo>
                  <a:lnTo>
                    <a:pt x="9699" y="63715"/>
                  </a:lnTo>
                  <a:lnTo>
                    <a:pt x="9347" y="67664"/>
                  </a:lnTo>
                  <a:lnTo>
                    <a:pt x="9347" y="67708"/>
                  </a:lnTo>
                  <a:lnTo>
                    <a:pt x="9479" y="68278"/>
                  </a:lnTo>
                  <a:lnTo>
                    <a:pt x="10576" y="70648"/>
                  </a:lnTo>
                  <a:lnTo>
                    <a:pt x="12639" y="74948"/>
                  </a:lnTo>
                  <a:lnTo>
                    <a:pt x="12287" y="75957"/>
                  </a:lnTo>
                  <a:lnTo>
                    <a:pt x="10401" y="77186"/>
                  </a:lnTo>
                  <a:lnTo>
                    <a:pt x="8558" y="78546"/>
                  </a:lnTo>
                  <a:lnTo>
                    <a:pt x="6276" y="80477"/>
                  </a:lnTo>
                  <a:lnTo>
                    <a:pt x="5969" y="80521"/>
                  </a:lnTo>
                  <a:lnTo>
                    <a:pt x="5881" y="80565"/>
                  </a:lnTo>
                  <a:lnTo>
                    <a:pt x="3643" y="82715"/>
                  </a:lnTo>
                  <a:lnTo>
                    <a:pt x="2327" y="84163"/>
                  </a:lnTo>
                  <a:lnTo>
                    <a:pt x="2283" y="84207"/>
                  </a:lnTo>
                  <a:lnTo>
                    <a:pt x="1405" y="86313"/>
                  </a:lnTo>
                  <a:lnTo>
                    <a:pt x="45" y="89165"/>
                  </a:lnTo>
                  <a:lnTo>
                    <a:pt x="1" y="89209"/>
                  </a:lnTo>
                  <a:lnTo>
                    <a:pt x="45" y="89297"/>
                  </a:lnTo>
                  <a:lnTo>
                    <a:pt x="45" y="89341"/>
                  </a:lnTo>
                  <a:lnTo>
                    <a:pt x="133" y="89385"/>
                  </a:lnTo>
                  <a:lnTo>
                    <a:pt x="308" y="89385"/>
                  </a:lnTo>
                  <a:lnTo>
                    <a:pt x="352" y="89297"/>
                  </a:lnTo>
                  <a:lnTo>
                    <a:pt x="1712" y="86445"/>
                  </a:lnTo>
                  <a:lnTo>
                    <a:pt x="2590" y="84382"/>
                  </a:lnTo>
                  <a:lnTo>
                    <a:pt x="3906" y="82978"/>
                  </a:lnTo>
                  <a:lnTo>
                    <a:pt x="6056" y="80828"/>
                  </a:lnTo>
                  <a:lnTo>
                    <a:pt x="6364" y="80784"/>
                  </a:lnTo>
                  <a:lnTo>
                    <a:pt x="6451" y="80740"/>
                  </a:lnTo>
                  <a:lnTo>
                    <a:pt x="8777" y="78853"/>
                  </a:lnTo>
                  <a:lnTo>
                    <a:pt x="10620" y="77493"/>
                  </a:lnTo>
                  <a:lnTo>
                    <a:pt x="12551" y="76220"/>
                  </a:lnTo>
                  <a:lnTo>
                    <a:pt x="12639" y="76133"/>
                  </a:lnTo>
                  <a:lnTo>
                    <a:pt x="12990" y="74992"/>
                  </a:lnTo>
                  <a:lnTo>
                    <a:pt x="12990" y="74860"/>
                  </a:lnTo>
                  <a:lnTo>
                    <a:pt x="10883" y="70472"/>
                  </a:lnTo>
                  <a:lnTo>
                    <a:pt x="9830" y="68146"/>
                  </a:lnTo>
                  <a:lnTo>
                    <a:pt x="9699" y="67664"/>
                  </a:lnTo>
                  <a:lnTo>
                    <a:pt x="10050" y="63758"/>
                  </a:lnTo>
                  <a:lnTo>
                    <a:pt x="10576" y="62310"/>
                  </a:lnTo>
                  <a:lnTo>
                    <a:pt x="11761" y="60424"/>
                  </a:lnTo>
                  <a:lnTo>
                    <a:pt x="12639" y="59063"/>
                  </a:lnTo>
                  <a:lnTo>
                    <a:pt x="12682" y="59019"/>
                  </a:lnTo>
                  <a:lnTo>
                    <a:pt x="12726" y="58537"/>
                  </a:lnTo>
                  <a:lnTo>
                    <a:pt x="12726" y="58449"/>
                  </a:lnTo>
                  <a:lnTo>
                    <a:pt x="11761" y="54982"/>
                  </a:lnTo>
                  <a:lnTo>
                    <a:pt x="11015" y="52086"/>
                  </a:lnTo>
                  <a:lnTo>
                    <a:pt x="10532" y="49761"/>
                  </a:lnTo>
                  <a:lnTo>
                    <a:pt x="10401" y="47654"/>
                  </a:lnTo>
                  <a:lnTo>
                    <a:pt x="10532" y="42740"/>
                  </a:lnTo>
                  <a:lnTo>
                    <a:pt x="10620" y="40634"/>
                  </a:lnTo>
                  <a:lnTo>
                    <a:pt x="11015" y="38659"/>
                  </a:lnTo>
                  <a:lnTo>
                    <a:pt x="12112" y="35807"/>
                  </a:lnTo>
                  <a:lnTo>
                    <a:pt x="13077" y="33657"/>
                  </a:lnTo>
                  <a:lnTo>
                    <a:pt x="13077" y="33613"/>
                  </a:lnTo>
                  <a:lnTo>
                    <a:pt x="13209" y="32691"/>
                  </a:lnTo>
                  <a:lnTo>
                    <a:pt x="13209" y="32603"/>
                  </a:lnTo>
                  <a:lnTo>
                    <a:pt x="12463" y="29532"/>
                  </a:lnTo>
                  <a:lnTo>
                    <a:pt x="11673" y="26416"/>
                  </a:lnTo>
                  <a:lnTo>
                    <a:pt x="11454" y="24617"/>
                  </a:lnTo>
                  <a:lnTo>
                    <a:pt x="11805" y="19746"/>
                  </a:lnTo>
                  <a:lnTo>
                    <a:pt x="11849" y="17114"/>
                  </a:lnTo>
                  <a:lnTo>
                    <a:pt x="11980" y="14744"/>
                  </a:lnTo>
                  <a:lnTo>
                    <a:pt x="12419" y="12155"/>
                  </a:lnTo>
                  <a:lnTo>
                    <a:pt x="13077" y="9435"/>
                  </a:lnTo>
                  <a:lnTo>
                    <a:pt x="13648" y="7592"/>
                  </a:lnTo>
                  <a:lnTo>
                    <a:pt x="13823" y="6539"/>
                  </a:lnTo>
                  <a:lnTo>
                    <a:pt x="13823" y="6495"/>
                  </a:lnTo>
                  <a:lnTo>
                    <a:pt x="13692" y="4959"/>
                  </a:lnTo>
                  <a:lnTo>
                    <a:pt x="13692" y="4915"/>
                  </a:lnTo>
                  <a:lnTo>
                    <a:pt x="13472" y="4213"/>
                  </a:lnTo>
                  <a:lnTo>
                    <a:pt x="13428" y="4169"/>
                  </a:lnTo>
                  <a:lnTo>
                    <a:pt x="13033" y="3774"/>
                  </a:lnTo>
                  <a:lnTo>
                    <a:pt x="12946" y="3730"/>
                  </a:lnTo>
                  <a:lnTo>
                    <a:pt x="11410" y="3204"/>
                  </a:lnTo>
                  <a:lnTo>
                    <a:pt x="10225" y="2194"/>
                  </a:lnTo>
                  <a:lnTo>
                    <a:pt x="8558" y="88"/>
                  </a:lnTo>
                  <a:lnTo>
                    <a:pt x="8514" y="44"/>
                  </a:lnTo>
                  <a:lnTo>
                    <a:pt x="84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6471350" y="3612775"/>
              <a:ext cx="385075" cy="336800"/>
            </a:xfrm>
            <a:custGeom>
              <a:avLst/>
              <a:gdLst/>
              <a:ahLst/>
              <a:cxnLst/>
              <a:rect l="l" t="t" r="r" b="b"/>
              <a:pathLst>
                <a:path w="15403" h="13472" extrusionOk="0">
                  <a:moveTo>
                    <a:pt x="7197" y="1"/>
                  </a:moveTo>
                  <a:lnTo>
                    <a:pt x="2677" y="439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4" y="571"/>
                  </a:lnTo>
                  <a:lnTo>
                    <a:pt x="0" y="615"/>
                  </a:lnTo>
                  <a:lnTo>
                    <a:pt x="0" y="703"/>
                  </a:lnTo>
                  <a:lnTo>
                    <a:pt x="44" y="747"/>
                  </a:lnTo>
                  <a:lnTo>
                    <a:pt x="44" y="790"/>
                  </a:lnTo>
                  <a:lnTo>
                    <a:pt x="132" y="834"/>
                  </a:lnTo>
                  <a:lnTo>
                    <a:pt x="176" y="878"/>
                  </a:lnTo>
                  <a:lnTo>
                    <a:pt x="2721" y="790"/>
                  </a:lnTo>
                  <a:lnTo>
                    <a:pt x="7197" y="352"/>
                  </a:lnTo>
                  <a:lnTo>
                    <a:pt x="7548" y="615"/>
                  </a:lnTo>
                  <a:lnTo>
                    <a:pt x="8469" y="1449"/>
                  </a:lnTo>
                  <a:lnTo>
                    <a:pt x="10005" y="2941"/>
                  </a:lnTo>
                  <a:lnTo>
                    <a:pt x="11804" y="4740"/>
                  </a:lnTo>
                  <a:lnTo>
                    <a:pt x="14525" y="7899"/>
                  </a:lnTo>
                  <a:lnTo>
                    <a:pt x="15051" y="9128"/>
                  </a:lnTo>
                  <a:lnTo>
                    <a:pt x="14963" y="10576"/>
                  </a:lnTo>
                  <a:lnTo>
                    <a:pt x="14042" y="13252"/>
                  </a:lnTo>
                  <a:lnTo>
                    <a:pt x="13998" y="13296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472"/>
                  </a:lnTo>
                  <a:lnTo>
                    <a:pt x="14305" y="13428"/>
                  </a:lnTo>
                  <a:lnTo>
                    <a:pt x="14349" y="13340"/>
                  </a:lnTo>
                  <a:lnTo>
                    <a:pt x="15271" y="10664"/>
                  </a:lnTo>
                  <a:lnTo>
                    <a:pt x="15314" y="10620"/>
                  </a:lnTo>
                  <a:lnTo>
                    <a:pt x="15402" y="9084"/>
                  </a:lnTo>
                  <a:lnTo>
                    <a:pt x="15402" y="9040"/>
                  </a:lnTo>
                  <a:lnTo>
                    <a:pt x="14832" y="7724"/>
                  </a:lnTo>
                  <a:lnTo>
                    <a:pt x="14788" y="7680"/>
                  </a:lnTo>
                  <a:lnTo>
                    <a:pt x="12067" y="4520"/>
                  </a:lnTo>
                  <a:lnTo>
                    <a:pt x="10268" y="2677"/>
                  </a:lnTo>
                  <a:lnTo>
                    <a:pt x="8689" y="1185"/>
                  </a:lnTo>
                  <a:lnTo>
                    <a:pt x="7811" y="352"/>
                  </a:lnTo>
                  <a:lnTo>
                    <a:pt x="7767" y="308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6507550" y="3657750"/>
              <a:ext cx="242450" cy="218325"/>
            </a:xfrm>
            <a:custGeom>
              <a:avLst/>
              <a:gdLst/>
              <a:ahLst/>
              <a:cxnLst/>
              <a:rect l="l" t="t" r="r" b="b"/>
              <a:pathLst>
                <a:path w="9698" h="8733" extrusionOk="0">
                  <a:moveTo>
                    <a:pt x="1624" y="1"/>
                  </a:moveTo>
                  <a:lnTo>
                    <a:pt x="176" y="45"/>
                  </a:lnTo>
                  <a:lnTo>
                    <a:pt x="132" y="45"/>
                  </a:lnTo>
                  <a:lnTo>
                    <a:pt x="44" y="88"/>
                  </a:lnTo>
                  <a:lnTo>
                    <a:pt x="44" y="132"/>
                  </a:lnTo>
                  <a:lnTo>
                    <a:pt x="0" y="220"/>
                  </a:lnTo>
                  <a:lnTo>
                    <a:pt x="44" y="264"/>
                  </a:lnTo>
                  <a:lnTo>
                    <a:pt x="44" y="308"/>
                  </a:lnTo>
                  <a:lnTo>
                    <a:pt x="176" y="396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7"/>
                  </a:lnTo>
                  <a:lnTo>
                    <a:pt x="5529" y="1844"/>
                  </a:lnTo>
                  <a:lnTo>
                    <a:pt x="7504" y="3994"/>
                  </a:lnTo>
                  <a:lnTo>
                    <a:pt x="8425" y="5266"/>
                  </a:lnTo>
                  <a:lnTo>
                    <a:pt x="9127" y="6627"/>
                  </a:lnTo>
                  <a:lnTo>
                    <a:pt x="9347" y="8075"/>
                  </a:lnTo>
                  <a:lnTo>
                    <a:pt x="9259" y="8513"/>
                  </a:lnTo>
                  <a:lnTo>
                    <a:pt x="9259" y="8601"/>
                  </a:lnTo>
                  <a:lnTo>
                    <a:pt x="9303" y="8645"/>
                  </a:lnTo>
                  <a:lnTo>
                    <a:pt x="9347" y="8689"/>
                  </a:lnTo>
                  <a:lnTo>
                    <a:pt x="9435" y="8733"/>
                  </a:lnTo>
                  <a:lnTo>
                    <a:pt x="9566" y="8689"/>
                  </a:lnTo>
                  <a:lnTo>
                    <a:pt x="9610" y="8557"/>
                  </a:lnTo>
                  <a:lnTo>
                    <a:pt x="9698" y="8119"/>
                  </a:lnTo>
                  <a:lnTo>
                    <a:pt x="9698" y="8075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2" y="5091"/>
                  </a:lnTo>
                  <a:lnTo>
                    <a:pt x="8689" y="5047"/>
                  </a:lnTo>
                  <a:lnTo>
                    <a:pt x="7767" y="3774"/>
                  </a:lnTo>
                  <a:lnTo>
                    <a:pt x="5749" y="1580"/>
                  </a:lnTo>
                  <a:lnTo>
                    <a:pt x="4520" y="440"/>
                  </a:lnTo>
                  <a:lnTo>
                    <a:pt x="4432" y="396"/>
                  </a:lnTo>
                  <a:lnTo>
                    <a:pt x="3642" y="132"/>
                  </a:lnTo>
                  <a:lnTo>
                    <a:pt x="3598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6151025" y="1762125"/>
              <a:ext cx="1018050" cy="1584100"/>
            </a:xfrm>
            <a:custGeom>
              <a:avLst/>
              <a:gdLst/>
              <a:ahLst/>
              <a:cxnLst/>
              <a:rect l="l" t="t" r="r" b="b"/>
              <a:pathLst>
                <a:path w="40722" h="63364" extrusionOk="0">
                  <a:moveTo>
                    <a:pt x="34666" y="1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4" y="176"/>
                  </a:lnTo>
                  <a:lnTo>
                    <a:pt x="34534" y="220"/>
                  </a:lnTo>
                  <a:lnTo>
                    <a:pt x="34578" y="308"/>
                  </a:lnTo>
                  <a:lnTo>
                    <a:pt x="36596" y="3116"/>
                  </a:lnTo>
                  <a:lnTo>
                    <a:pt x="37825" y="4959"/>
                  </a:lnTo>
                  <a:lnTo>
                    <a:pt x="38790" y="6758"/>
                  </a:lnTo>
                  <a:lnTo>
                    <a:pt x="39229" y="8074"/>
                  </a:lnTo>
                  <a:lnTo>
                    <a:pt x="39098" y="10268"/>
                  </a:lnTo>
                  <a:lnTo>
                    <a:pt x="39098" y="10312"/>
                  </a:lnTo>
                  <a:lnTo>
                    <a:pt x="39536" y="12594"/>
                  </a:lnTo>
                  <a:lnTo>
                    <a:pt x="39493" y="13779"/>
                  </a:lnTo>
                  <a:lnTo>
                    <a:pt x="39229" y="15929"/>
                  </a:lnTo>
                  <a:lnTo>
                    <a:pt x="39317" y="20273"/>
                  </a:lnTo>
                  <a:lnTo>
                    <a:pt x="39141" y="22555"/>
                  </a:lnTo>
                  <a:lnTo>
                    <a:pt x="38966" y="25319"/>
                  </a:lnTo>
                  <a:lnTo>
                    <a:pt x="38966" y="25363"/>
                  </a:lnTo>
                  <a:lnTo>
                    <a:pt x="39141" y="27162"/>
                  </a:lnTo>
                  <a:lnTo>
                    <a:pt x="39800" y="29971"/>
                  </a:lnTo>
                  <a:lnTo>
                    <a:pt x="40370" y="32472"/>
                  </a:lnTo>
                  <a:lnTo>
                    <a:pt x="40239" y="33964"/>
                  </a:lnTo>
                  <a:lnTo>
                    <a:pt x="39756" y="35895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812"/>
                  </a:lnTo>
                  <a:lnTo>
                    <a:pt x="33788" y="47172"/>
                  </a:lnTo>
                  <a:lnTo>
                    <a:pt x="31770" y="48883"/>
                  </a:lnTo>
                  <a:lnTo>
                    <a:pt x="30848" y="48883"/>
                  </a:lnTo>
                  <a:lnTo>
                    <a:pt x="28786" y="48400"/>
                  </a:lnTo>
                  <a:lnTo>
                    <a:pt x="28654" y="48444"/>
                  </a:lnTo>
                  <a:lnTo>
                    <a:pt x="26153" y="49717"/>
                  </a:lnTo>
                  <a:lnTo>
                    <a:pt x="23520" y="50946"/>
                  </a:lnTo>
                  <a:lnTo>
                    <a:pt x="20492" y="52306"/>
                  </a:lnTo>
                  <a:lnTo>
                    <a:pt x="14612" y="54895"/>
                  </a:lnTo>
                  <a:lnTo>
                    <a:pt x="10488" y="56343"/>
                  </a:lnTo>
                  <a:lnTo>
                    <a:pt x="10444" y="56343"/>
                  </a:lnTo>
                  <a:lnTo>
                    <a:pt x="7942" y="57615"/>
                  </a:lnTo>
                  <a:lnTo>
                    <a:pt x="5836" y="58888"/>
                  </a:lnTo>
                  <a:lnTo>
                    <a:pt x="2545" y="61257"/>
                  </a:lnTo>
                  <a:lnTo>
                    <a:pt x="44" y="63013"/>
                  </a:lnTo>
                  <a:lnTo>
                    <a:pt x="0" y="63100"/>
                  </a:lnTo>
                  <a:lnTo>
                    <a:pt x="0" y="63144"/>
                  </a:lnTo>
                  <a:lnTo>
                    <a:pt x="0" y="63188"/>
                  </a:lnTo>
                  <a:lnTo>
                    <a:pt x="0" y="63276"/>
                  </a:lnTo>
                  <a:lnTo>
                    <a:pt x="88" y="63320"/>
                  </a:lnTo>
                  <a:lnTo>
                    <a:pt x="176" y="63364"/>
                  </a:lnTo>
                  <a:lnTo>
                    <a:pt x="263" y="63320"/>
                  </a:lnTo>
                  <a:lnTo>
                    <a:pt x="2765" y="61565"/>
                  </a:lnTo>
                  <a:lnTo>
                    <a:pt x="6012" y="59151"/>
                  </a:lnTo>
                  <a:lnTo>
                    <a:pt x="8118" y="57923"/>
                  </a:lnTo>
                  <a:lnTo>
                    <a:pt x="10619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53"/>
                  </a:lnTo>
                  <a:lnTo>
                    <a:pt x="26284" y="50024"/>
                  </a:lnTo>
                  <a:lnTo>
                    <a:pt x="28786" y="48752"/>
                  </a:lnTo>
                  <a:lnTo>
                    <a:pt x="30804" y="49234"/>
                  </a:lnTo>
                  <a:lnTo>
                    <a:pt x="31857" y="49234"/>
                  </a:lnTo>
                  <a:lnTo>
                    <a:pt x="31945" y="49190"/>
                  </a:lnTo>
                  <a:lnTo>
                    <a:pt x="34007" y="47435"/>
                  </a:lnTo>
                  <a:lnTo>
                    <a:pt x="35587" y="46031"/>
                  </a:lnTo>
                  <a:lnTo>
                    <a:pt x="35631" y="46031"/>
                  </a:lnTo>
                  <a:lnTo>
                    <a:pt x="37562" y="42915"/>
                  </a:lnTo>
                  <a:lnTo>
                    <a:pt x="37606" y="42915"/>
                  </a:lnTo>
                  <a:lnTo>
                    <a:pt x="38264" y="41380"/>
                  </a:lnTo>
                  <a:lnTo>
                    <a:pt x="38264" y="41336"/>
                  </a:lnTo>
                  <a:lnTo>
                    <a:pt x="38615" y="39932"/>
                  </a:lnTo>
                  <a:lnTo>
                    <a:pt x="40063" y="36026"/>
                  </a:lnTo>
                  <a:lnTo>
                    <a:pt x="40063" y="35982"/>
                  </a:lnTo>
                  <a:lnTo>
                    <a:pt x="40546" y="34052"/>
                  </a:lnTo>
                  <a:lnTo>
                    <a:pt x="40590" y="34008"/>
                  </a:lnTo>
                  <a:lnTo>
                    <a:pt x="40721" y="32472"/>
                  </a:lnTo>
                  <a:lnTo>
                    <a:pt x="40721" y="32428"/>
                  </a:lnTo>
                  <a:lnTo>
                    <a:pt x="40151" y="29927"/>
                  </a:lnTo>
                  <a:lnTo>
                    <a:pt x="39493" y="27119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8" y="20273"/>
                  </a:lnTo>
                  <a:lnTo>
                    <a:pt x="39580" y="15929"/>
                  </a:lnTo>
                  <a:lnTo>
                    <a:pt x="39844" y="13823"/>
                  </a:lnTo>
                  <a:lnTo>
                    <a:pt x="39887" y="12594"/>
                  </a:lnTo>
                  <a:lnTo>
                    <a:pt x="39887" y="12550"/>
                  </a:lnTo>
                  <a:lnTo>
                    <a:pt x="39449" y="10268"/>
                  </a:lnTo>
                  <a:lnTo>
                    <a:pt x="39580" y="8031"/>
                  </a:lnTo>
                  <a:lnTo>
                    <a:pt x="39536" y="7987"/>
                  </a:lnTo>
                  <a:lnTo>
                    <a:pt x="39141" y="6626"/>
                  </a:lnTo>
                  <a:lnTo>
                    <a:pt x="39141" y="6583"/>
                  </a:lnTo>
                  <a:lnTo>
                    <a:pt x="38132" y="4783"/>
                  </a:lnTo>
                  <a:lnTo>
                    <a:pt x="36904" y="2897"/>
                  </a:lnTo>
                  <a:lnTo>
                    <a:pt x="34885" y="88"/>
                  </a:lnTo>
                  <a:lnTo>
                    <a:pt x="34797" y="44"/>
                  </a:lnTo>
                  <a:lnTo>
                    <a:pt x="3475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6010600" y="1752250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8" y="1"/>
                  </a:moveTo>
                  <a:lnTo>
                    <a:pt x="35324" y="44"/>
                  </a:lnTo>
                  <a:lnTo>
                    <a:pt x="35280" y="88"/>
                  </a:lnTo>
                  <a:lnTo>
                    <a:pt x="35236" y="132"/>
                  </a:lnTo>
                  <a:lnTo>
                    <a:pt x="35236" y="220"/>
                  </a:lnTo>
                  <a:lnTo>
                    <a:pt x="35280" y="264"/>
                  </a:lnTo>
                  <a:lnTo>
                    <a:pt x="36465" y="1931"/>
                  </a:lnTo>
                  <a:lnTo>
                    <a:pt x="36728" y="2853"/>
                  </a:lnTo>
                  <a:lnTo>
                    <a:pt x="36860" y="5968"/>
                  </a:lnTo>
                  <a:lnTo>
                    <a:pt x="36641" y="7021"/>
                  </a:lnTo>
                  <a:lnTo>
                    <a:pt x="35368" y="10400"/>
                  </a:lnTo>
                  <a:lnTo>
                    <a:pt x="33832" y="15227"/>
                  </a:lnTo>
                  <a:lnTo>
                    <a:pt x="31243" y="20186"/>
                  </a:lnTo>
                  <a:lnTo>
                    <a:pt x="30234" y="22467"/>
                  </a:lnTo>
                  <a:lnTo>
                    <a:pt x="28654" y="25276"/>
                  </a:lnTo>
                  <a:lnTo>
                    <a:pt x="26460" y="28611"/>
                  </a:lnTo>
                  <a:lnTo>
                    <a:pt x="26460" y="28654"/>
                  </a:lnTo>
                  <a:lnTo>
                    <a:pt x="26197" y="29620"/>
                  </a:lnTo>
                  <a:lnTo>
                    <a:pt x="26197" y="29664"/>
                  </a:lnTo>
                  <a:lnTo>
                    <a:pt x="26065" y="31068"/>
                  </a:lnTo>
                  <a:lnTo>
                    <a:pt x="26504" y="35105"/>
                  </a:lnTo>
                  <a:lnTo>
                    <a:pt x="26943" y="38747"/>
                  </a:lnTo>
                  <a:lnTo>
                    <a:pt x="26724" y="39230"/>
                  </a:lnTo>
                  <a:lnTo>
                    <a:pt x="26241" y="39756"/>
                  </a:lnTo>
                  <a:lnTo>
                    <a:pt x="24530" y="41029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55"/>
                  </a:lnTo>
                  <a:lnTo>
                    <a:pt x="15183" y="47698"/>
                  </a:lnTo>
                  <a:lnTo>
                    <a:pt x="12199" y="50638"/>
                  </a:lnTo>
                  <a:lnTo>
                    <a:pt x="10400" y="51692"/>
                  </a:lnTo>
                  <a:lnTo>
                    <a:pt x="7109" y="53140"/>
                  </a:lnTo>
                  <a:lnTo>
                    <a:pt x="7109" y="53184"/>
                  </a:lnTo>
                  <a:lnTo>
                    <a:pt x="5442" y="54368"/>
                  </a:lnTo>
                  <a:lnTo>
                    <a:pt x="3072" y="56124"/>
                  </a:lnTo>
                  <a:lnTo>
                    <a:pt x="88" y="58361"/>
                  </a:lnTo>
                  <a:lnTo>
                    <a:pt x="44" y="58449"/>
                  </a:lnTo>
                  <a:lnTo>
                    <a:pt x="0" y="58493"/>
                  </a:lnTo>
                  <a:lnTo>
                    <a:pt x="0" y="58581"/>
                  </a:lnTo>
                  <a:lnTo>
                    <a:pt x="44" y="58625"/>
                  </a:lnTo>
                  <a:lnTo>
                    <a:pt x="88" y="58669"/>
                  </a:lnTo>
                  <a:lnTo>
                    <a:pt x="176" y="58712"/>
                  </a:lnTo>
                  <a:lnTo>
                    <a:pt x="308" y="58669"/>
                  </a:lnTo>
                  <a:lnTo>
                    <a:pt x="3291" y="56431"/>
                  </a:lnTo>
                  <a:lnTo>
                    <a:pt x="5661" y="54632"/>
                  </a:lnTo>
                  <a:lnTo>
                    <a:pt x="7285" y="53491"/>
                  </a:lnTo>
                  <a:lnTo>
                    <a:pt x="10576" y="51999"/>
                  </a:lnTo>
                  <a:lnTo>
                    <a:pt x="12419" y="50946"/>
                  </a:lnTo>
                  <a:lnTo>
                    <a:pt x="12462" y="50902"/>
                  </a:lnTo>
                  <a:lnTo>
                    <a:pt x="15402" y="47962"/>
                  </a:lnTo>
                  <a:lnTo>
                    <a:pt x="17202" y="46777"/>
                  </a:lnTo>
                  <a:lnTo>
                    <a:pt x="17245" y="46777"/>
                  </a:lnTo>
                  <a:lnTo>
                    <a:pt x="20580" y="43969"/>
                  </a:lnTo>
                  <a:lnTo>
                    <a:pt x="22511" y="42652"/>
                  </a:lnTo>
                  <a:lnTo>
                    <a:pt x="24749" y="41292"/>
                  </a:lnTo>
                  <a:lnTo>
                    <a:pt x="26460" y="40019"/>
                  </a:lnTo>
                  <a:lnTo>
                    <a:pt x="26504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4" y="38835"/>
                  </a:lnTo>
                  <a:lnTo>
                    <a:pt x="27294" y="38747"/>
                  </a:lnTo>
                  <a:lnTo>
                    <a:pt x="26855" y="35061"/>
                  </a:lnTo>
                  <a:lnTo>
                    <a:pt x="26416" y="31068"/>
                  </a:lnTo>
                  <a:lnTo>
                    <a:pt x="26548" y="29708"/>
                  </a:lnTo>
                  <a:lnTo>
                    <a:pt x="26767" y="28786"/>
                  </a:lnTo>
                  <a:lnTo>
                    <a:pt x="28962" y="25451"/>
                  </a:lnTo>
                  <a:lnTo>
                    <a:pt x="30541" y="22599"/>
                  </a:lnTo>
                  <a:lnTo>
                    <a:pt x="30585" y="22599"/>
                  </a:lnTo>
                  <a:lnTo>
                    <a:pt x="31550" y="20361"/>
                  </a:lnTo>
                  <a:lnTo>
                    <a:pt x="34139" y="15403"/>
                  </a:lnTo>
                  <a:lnTo>
                    <a:pt x="34183" y="15359"/>
                  </a:lnTo>
                  <a:lnTo>
                    <a:pt x="35719" y="10488"/>
                  </a:lnTo>
                  <a:lnTo>
                    <a:pt x="36992" y="7153"/>
                  </a:lnTo>
                  <a:lnTo>
                    <a:pt x="36992" y="7109"/>
                  </a:lnTo>
                  <a:lnTo>
                    <a:pt x="37211" y="6012"/>
                  </a:lnTo>
                  <a:lnTo>
                    <a:pt x="37211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6" y="1800"/>
                  </a:lnTo>
                  <a:lnTo>
                    <a:pt x="36772" y="1756"/>
                  </a:lnTo>
                  <a:lnTo>
                    <a:pt x="35587" y="88"/>
                  </a:lnTo>
                  <a:lnTo>
                    <a:pt x="3550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5864700" y="1744575"/>
              <a:ext cx="948925" cy="1343850"/>
            </a:xfrm>
            <a:custGeom>
              <a:avLst/>
              <a:gdLst/>
              <a:ahLst/>
              <a:cxnLst/>
              <a:rect l="l" t="t" r="r" b="b"/>
              <a:pathLst>
                <a:path w="37957" h="53754" extrusionOk="0">
                  <a:moveTo>
                    <a:pt x="37430" y="0"/>
                  </a:moveTo>
                  <a:lnTo>
                    <a:pt x="37386" y="44"/>
                  </a:lnTo>
                  <a:lnTo>
                    <a:pt x="37343" y="132"/>
                  </a:lnTo>
                  <a:lnTo>
                    <a:pt x="37343" y="176"/>
                  </a:lnTo>
                  <a:lnTo>
                    <a:pt x="37606" y="1448"/>
                  </a:lnTo>
                  <a:lnTo>
                    <a:pt x="37518" y="2765"/>
                  </a:lnTo>
                  <a:lnTo>
                    <a:pt x="36202" y="6363"/>
                  </a:lnTo>
                  <a:lnTo>
                    <a:pt x="35719" y="8162"/>
                  </a:lnTo>
                  <a:lnTo>
                    <a:pt x="34578" y="12111"/>
                  </a:lnTo>
                  <a:lnTo>
                    <a:pt x="33613" y="14349"/>
                  </a:lnTo>
                  <a:lnTo>
                    <a:pt x="32647" y="16280"/>
                  </a:lnTo>
                  <a:lnTo>
                    <a:pt x="31594" y="18299"/>
                  </a:lnTo>
                  <a:lnTo>
                    <a:pt x="30409" y="20361"/>
                  </a:lnTo>
                  <a:lnTo>
                    <a:pt x="28654" y="23389"/>
                  </a:lnTo>
                  <a:lnTo>
                    <a:pt x="27294" y="25627"/>
                  </a:lnTo>
                  <a:lnTo>
                    <a:pt x="25846" y="27908"/>
                  </a:lnTo>
                  <a:lnTo>
                    <a:pt x="24705" y="29751"/>
                  </a:lnTo>
                  <a:lnTo>
                    <a:pt x="23038" y="31901"/>
                  </a:lnTo>
                  <a:lnTo>
                    <a:pt x="21107" y="34227"/>
                  </a:lnTo>
                  <a:lnTo>
                    <a:pt x="18211" y="36860"/>
                  </a:lnTo>
                  <a:lnTo>
                    <a:pt x="13164" y="40107"/>
                  </a:lnTo>
                  <a:lnTo>
                    <a:pt x="13121" y="40151"/>
                  </a:lnTo>
                  <a:lnTo>
                    <a:pt x="12418" y="41248"/>
                  </a:lnTo>
                  <a:lnTo>
                    <a:pt x="12375" y="41248"/>
                  </a:lnTo>
                  <a:lnTo>
                    <a:pt x="11190" y="43881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5" y="49146"/>
                  </a:lnTo>
                  <a:lnTo>
                    <a:pt x="3906" y="50814"/>
                  </a:lnTo>
                  <a:lnTo>
                    <a:pt x="88" y="53447"/>
                  </a:lnTo>
                  <a:lnTo>
                    <a:pt x="44" y="53491"/>
                  </a:lnTo>
                  <a:lnTo>
                    <a:pt x="0" y="53578"/>
                  </a:lnTo>
                  <a:lnTo>
                    <a:pt x="0" y="53622"/>
                  </a:lnTo>
                  <a:lnTo>
                    <a:pt x="44" y="53710"/>
                  </a:lnTo>
                  <a:lnTo>
                    <a:pt x="88" y="53754"/>
                  </a:lnTo>
                  <a:lnTo>
                    <a:pt x="307" y="53754"/>
                  </a:lnTo>
                  <a:lnTo>
                    <a:pt x="4081" y="51121"/>
                  </a:lnTo>
                  <a:lnTo>
                    <a:pt x="6451" y="49410"/>
                  </a:lnTo>
                  <a:lnTo>
                    <a:pt x="8381" y="48049"/>
                  </a:lnTo>
                  <a:lnTo>
                    <a:pt x="10356" y="46514"/>
                  </a:lnTo>
                  <a:lnTo>
                    <a:pt x="10400" y="46426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370"/>
                  </a:lnTo>
                  <a:lnTo>
                    <a:pt x="18386" y="37167"/>
                  </a:lnTo>
                  <a:lnTo>
                    <a:pt x="18430" y="37123"/>
                  </a:lnTo>
                  <a:lnTo>
                    <a:pt x="21370" y="34490"/>
                  </a:lnTo>
                  <a:lnTo>
                    <a:pt x="23345" y="32121"/>
                  </a:lnTo>
                  <a:lnTo>
                    <a:pt x="24968" y="29971"/>
                  </a:lnTo>
                  <a:lnTo>
                    <a:pt x="25012" y="29971"/>
                  </a:lnTo>
                  <a:lnTo>
                    <a:pt x="26153" y="28084"/>
                  </a:lnTo>
                  <a:lnTo>
                    <a:pt x="27557" y="25802"/>
                  </a:lnTo>
                  <a:lnTo>
                    <a:pt x="28961" y="23564"/>
                  </a:lnTo>
                  <a:lnTo>
                    <a:pt x="30717" y="20536"/>
                  </a:lnTo>
                  <a:lnTo>
                    <a:pt x="31945" y="18474"/>
                  </a:lnTo>
                  <a:lnTo>
                    <a:pt x="32955" y="16456"/>
                  </a:lnTo>
                  <a:lnTo>
                    <a:pt x="33920" y="14481"/>
                  </a:lnTo>
                  <a:lnTo>
                    <a:pt x="34929" y="12243"/>
                  </a:lnTo>
                  <a:lnTo>
                    <a:pt x="36026" y="8250"/>
                  </a:lnTo>
                  <a:lnTo>
                    <a:pt x="36553" y="6451"/>
                  </a:lnTo>
                  <a:lnTo>
                    <a:pt x="37869" y="2853"/>
                  </a:lnTo>
                  <a:lnTo>
                    <a:pt x="37869" y="2809"/>
                  </a:lnTo>
                  <a:lnTo>
                    <a:pt x="37957" y="1448"/>
                  </a:lnTo>
                  <a:lnTo>
                    <a:pt x="37957" y="1405"/>
                  </a:lnTo>
                  <a:lnTo>
                    <a:pt x="37694" y="132"/>
                  </a:lnTo>
                  <a:lnTo>
                    <a:pt x="37694" y="44"/>
                  </a:lnTo>
                  <a:lnTo>
                    <a:pt x="3760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659550" y="1808200"/>
              <a:ext cx="1010375" cy="1094850"/>
            </a:xfrm>
            <a:custGeom>
              <a:avLst/>
              <a:gdLst/>
              <a:ahLst/>
              <a:cxnLst/>
              <a:rect l="l" t="t" r="r" b="b"/>
              <a:pathLst>
                <a:path w="40415" h="43794" extrusionOk="0">
                  <a:moveTo>
                    <a:pt x="40195" y="0"/>
                  </a:moveTo>
                  <a:lnTo>
                    <a:pt x="40107" y="44"/>
                  </a:lnTo>
                  <a:lnTo>
                    <a:pt x="40064" y="88"/>
                  </a:lnTo>
                  <a:lnTo>
                    <a:pt x="39098" y="2721"/>
                  </a:lnTo>
                  <a:lnTo>
                    <a:pt x="37957" y="5486"/>
                  </a:lnTo>
                  <a:lnTo>
                    <a:pt x="36992" y="8250"/>
                  </a:lnTo>
                  <a:lnTo>
                    <a:pt x="36465" y="9215"/>
                  </a:lnTo>
                  <a:lnTo>
                    <a:pt x="34886" y="12068"/>
                  </a:lnTo>
                  <a:lnTo>
                    <a:pt x="32735" y="15841"/>
                  </a:lnTo>
                  <a:lnTo>
                    <a:pt x="30103" y="20142"/>
                  </a:lnTo>
                  <a:lnTo>
                    <a:pt x="27207" y="24222"/>
                  </a:lnTo>
                  <a:lnTo>
                    <a:pt x="25890" y="25758"/>
                  </a:lnTo>
                  <a:lnTo>
                    <a:pt x="24091" y="27470"/>
                  </a:lnTo>
                  <a:lnTo>
                    <a:pt x="22248" y="29137"/>
                  </a:lnTo>
                  <a:lnTo>
                    <a:pt x="18606" y="31594"/>
                  </a:lnTo>
                  <a:lnTo>
                    <a:pt x="15008" y="33920"/>
                  </a:lnTo>
                  <a:lnTo>
                    <a:pt x="12945" y="35412"/>
                  </a:lnTo>
                  <a:lnTo>
                    <a:pt x="9172" y="37474"/>
                  </a:lnTo>
                  <a:lnTo>
                    <a:pt x="7021" y="38922"/>
                  </a:lnTo>
                  <a:lnTo>
                    <a:pt x="5178" y="40370"/>
                  </a:lnTo>
                  <a:lnTo>
                    <a:pt x="1449" y="42652"/>
                  </a:lnTo>
                  <a:lnTo>
                    <a:pt x="88" y="43486"/>
                  </a:lnTo>
                  <a:lnTo>
                    <a:pt x="44" y="43530"/>
                  </a:lnTo>
                  <a:lnTo>
                    <a:pt x="1" y="43574"/>
                  </a:lnTo>
                  <a:lnTo>
                    <a:pt x="1" y="43661"/>
                  </a:lnTo>
                  <a:lnTo>
                    <a:pt x="1" y="43705"/>
                  </a:lnTo>
                  <a:lnTo>
                    <a:pt x="88" y="43793"/>
                  </a:lnTo>
                  <a:lnTo>
                    <a:pt x="264" y="43793"/>
                  </a:lnTo>
                  <a:lnTo>
                    <a:pt x="1624" y="42959"/>
                  </a:lnTo>
                  <a:lnTo>
                    <a:pt x="5398" y="40678"/>
                  </a:lnTo>
                  <a:lnTo>
                    <a:pt x="5398" y="40634"/>
                  </a:lnTo>
                  <a:lnTo>
                    <a:pt x="7241" y="39229"/>
                  </a:lnTo>
                  <a:lnTo>
                    <a:pt x="9347" y="37781"/>
                  </a:lnTo>
                  <a:lnTo>
                    <a:pt x="13121" y="35719"/>
                  </a:lnTo>
                  <a:lnTo>
                    <a:pt x="15183" y="34227"/>
                  </a:lnTo>
                  <a:lnTo>
                    <a:pt x="18781" y="31901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22"/>
                  </a:lnTo>
                  <a:lnTo>
                    <a:pt x="27470" y="24442"/>
                  </a:lnTo>
                  <a:lnTo>
                    <a:pt x="30410" y="20317"/>
                  </a:lnTo>
                  <a:lnTo>
                    <a:pt x="33043" y="16017"/>
                  </a:lnTo>
                  <a:lnTo>
                    <a:pt x="35193" y="12243"/>
                  </a:lnTo>
                  <a:lnTo>
                    <a:pt x="36816" y="9391"/>
                  </a:lnTo>
                  <a:lnTo>
                    <a:pt x="37299" y="8425"/>
                  </a:lnTo>
                  <a:lnTo>
                    <a:pt x="37299" y="8382"/>
                  </a:lnTo>
                  <a:lnTo>
                    <a:pt x="38264" y="5573"/>
                  </a:lnTo>
                  <a:lnTo>
                    <a:pt x="39449" y="2853"/>
                  </a:lnTo>
                  <a:lnTo>
                    <a:pt x="40415" y="220"/>
                  </a:lnTo>
                  <a:lnTo>
                    <a:pt x="40415" y="176"/>
                  </a:lnTo>
                  <a:lnTo>
                    <a:pt x="40415" y="88"/>
                  </a:lnTo>
                  <a:lnTo>
                    <a:pt x="40371" y="44"/>
                  </a:lnTo>
                  <a:lnTo>
                    <a:pt x="403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521325" y="1824650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98" y="1"/>
                  </a:moveTo>
                  <a:lnTo>
                    <a:pt x="39054" y="45"/>
                  </a:lnTo>
                  <a:lnTo>
                    <a:pt x="39010" y="88"/>
                  </a:lnTo>
                  <a:lnTo>
                    <a:pt x="38967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100"/>
                  </a:lnTo>
                  <a:lnTo>
                    <a:pt x="35105" y="8557"/>
                  </a:lnTo>
                  <a:lnTo>
                    <a:pt x="33701" y="11015"/>
                  </a:lnTo>
                  <a:lnTo>
                    <a:pt x="32384" y="13253"/>
                  </a:lnTo>
                  <a:lnTo>
                    <a:pt x="31068" y="15139"/>
                  </a:lnTo>
                  <a:lnTo>
                    <a:pt x="29357" y="17597"/>
                  </a:lnTo>
                  <a:lnTo>
                    <a:pt x="28128" y="19045"/>
                  </a:lnTo>
                  <a:lnTo>
                    <a:pt x="26592" y="20493"/>
                  </a:lnTo>
                  <a:lnTo>
                    <a:pt x="24135" y="22818"/>
                  </a:lnTo>
                  <a:lnTo>
                    <a:pt x="22116" y="24530"/>
                  </a:lnTo>
                  <a:lnTo>
                    <a:pt x="18255" y="27119"/>
                  </a:lnTo>
                  <a:lnTo>
                    <a:pt x="16456" y="28216"/>
                  </a:lnTo>
                  <a:lnTo>
                    <a:pt x="14393" y="29532"/>
                  </a:lnTo>
                  <a:lnTo>
                    <a:pt x="12287" y="30717"/>
                  </a:lnTo>
                  <a:lnTo>
                    <a:pt x="8250" y="33043"/>
                  </a:lnTo>
                  <a:lnTo>
                    <a:pt x="88" y="37869"/>
                  </a:lnTo>
                  <a:lnTo>
                    <a:pt x="45" y="37913"/>
                  </a:lnTo>
                  <a:lnTo>
                    <a:pt x="1" y="37957"/>
                  </a:lnTo>
                  <a:lnTo>
                    <a:pt x="1" y="38045"/>
                  </a:lnTo>
                  <a:lnTo>
                    <a:pt x="1" y="38089"/>
                  </a:lnTo>
                  <a:lnTo>
                    <a:pt x="88" y="38177"/>
                  </a:lnTo>
                  <a:lnTo>
                    <a:pt x="264" y="38177"/>
                  </a:lnTo>
                  <a:lnTo>
                    <a:pt x="8426" y="33350"/>
                  </a:lnTo>
                  <a:lnTo>
                    <a:pt x="12463" y="31024"/>
                  </a:lnTo>
                  <a:lnTo>
                    <a:pt x="14613" y="29839"/>
                  </a:lnTo>
                  <a:lnTo>
                    <a:pt x="16631" y="28523"/>
                  </a:lnTo>
                  <a:lnTo>
                    <a:pt x="18430" y="27426"/>
                  </a:lnTo>
                  <a:lnTo>
                    <a:pt x="20844" y="25802"/>
                  </a:lnTo>
                  <a:lnTo>
                    <a:pt x="22292" y="24793"/>
                  </a:lnTo>
                  <a:lnTo>
                    <a:pt x="22336" y="24793"/>
                  </a:lnTo>
                  <a:lnTo>
                    <a:pt x="24354" y="23082"/>
                  </a:lnTo>
                  <a:lnTo>
                    <a:pt x="26856" y="20756"/>
                  </a:lnTo>
                  <a:lnTo>
                    <a:pt x="28391" y="19264"/>
                  </a:lnTo>
                  <a:lnTo>
                    <a:pt x="29620" y="17816"/>
                  </a:lnTo>
                  <a:lnTo>
                    <a:pt x="31375" y="15315"/>
                  </a:lnTo>
                  <a:lnTo>
                    <a:pt x="32692" y="13428"/>
                  </a:lnTo>
                  <a:lnTo>
                    <a:pt x="34008" y="11190"/>
                  </a:lnTo>
                  <a:lnTo>
                    <a:pt x="35412" y="8733"/>
                  </a:lnTo>
                  <a:lnTo>
                    <a:pt x="36816" y="6232"/>
                  </a:lnTo>
                  <a:lnTo>
                    <a:pt x="37957" y="4125"/>
                  </a:lnTo>
                  <a:lnTo>
                    <a:pt x="38703" y="2239"/>
                  </a:lnTo>
                  <a:lnTo>
                    <a:pt x="39318" y="264"/>
                  </a:lnTo>
                  <a:lnTo>
                    <a:pt x="39318" y="176"/>
                  </a:lnTo>
                  <a:lnTo>
                    <a:pt x="39274" y="132"/>
                  </a:lnTo>
                  <a:lnTo>
                    <a:pt x="39230" y="45"/>
                  </a:lnTo>
                  <a:lnTo>
                    <a:pt x="39186" y="45"/>
                  </a:lnTo>
                  <a:lnTo>
                    <a:pt x="390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5398475" y="1973850"/>
              <a:ext cx="866650" cy="695525"/>
            </a:xfrm>
            <a:custGeom>
              <a:avLst/>
              <a:gdLst/>
              <a:ahLst/>
              <a:cxnLst/>
              <a:rect l="l" t="t" r="r" b="b"/>
              <a:pathLst>
                <a:path w="34666" h="27821" extrusionOk="0">
                  <a:moveTo>
                    <a:pt x="34446" y="0"/>
                  </a:moveTo>
                  <a:lnTo>
                    <a:pt x="34358" y="44"/>
                  </a:lnTo>
                  <a:lnTo>
                    <a:pt x="34315" y="88"/>
                  </a:lnTo>
                  <a:lnTo>
                    <a:pt x="32867" y="2809"/>
                  </a:lnTo>
                  <a:lnTo>
                    <a:pt x="31375" y="5134"/>
                  </a:lnTo>
                  <a:lnTo>
                    <a:pt x="29839" y="7197"/>
                  </a:lnTo>
                  <a:lnTo>
                    <a:pt x="28215" y="8996"/>
                  </a:lnTo>
                  <a:lnTo>
                    <a:pt x="26592" y="10576"/>
                  </a:lnTo>
                  <a:lnTo>
                    <a:pt x="24880" y="12111"/>
                  </a:lnTo>
                  <a:lnTo>
                    <a:pt x="23301" y="13296"/>
                  </a:lnTo>
                  <a:lnTo>
                    <a:pt x="21370" y="14920"/>
                  </a:lnTo>
                  <a:lnTo>
                    <a:pt x="20580" y="15710"/>
                  </a:lnTo>
                  <a:lnTo>
                    <a:pt x="19658" y="16456"/>
                  </a:lnTo>
                  <a:lnTo>
                    <a:pt x="18737" y="17201"/>
                  </a:lnTo>
                  <a:lnTo>
                    <a:pt x="17772" y="17904"/>
                  </a:lnTo>
                  <a:lnTo>
                    <a:pt x="16718" y="18606"/>
                  </a:lnTo>
                  <a:lnTo>
                    <a:pt x="15665" y="19308"/>
                  </a:lnTo>
                  <a:lnTo>
                    <a:pt x="14568" y="19966"/>
                  </a:lnTo>
                  <a:lnTo>
                    <a:pt x="13471" y="20580"/>
                  </a:lnTo>
                  <a:lnTo>
                    <a:pt x="11190" y="21809"/>
                  </a:lnTo>
                  <a:lnTo>
                    <a:pt x="8864" y="22994"/>
                  </a:lnTo>
                  <a:lnTo>
                    <a:pt x="6582" y="24047"/>
                  </a:lnTo>
                  <a:lnTo>
                    <a:pt x="4388" y="25012"/>
                  </a:lnTo>
                  <a:lnTo>
                    <a:pt x="2413" y="26109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601"/>
                  </a:lnTo>
                  <a:lnTo>
                    <a:pt x="0" y="27645"/>
                  </a:lnTo>
                  <a:lnTo>
                    <a:pt x="44" y="27733"/>
                  </a:lnTo>
                  <a:lnTo>
                    <a:pt x="88" y="27777"/>
                  </a:lnTo>
                  <a:lnTo>
                    <a:pt x="176" y="27821"/>
                  </a:lnTo>
                  <a:lnTo>
                    <a:pt x="263" y="27777"/>
                  </a:lnTo>
                  <a:lnTo>
                    <a:pt x="2589" y="26416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39" y="23301"/>
                  </a:lnTo>
                  <a:lnTo>
                    <a:pt x="11365" y="22116"/>
                  </a:lnTo>
                  <a:lnTo>
                    <a:pt x="13647" y="20887"/>
                  </a:lnTo>
                  <a:lnTo>
                    <a:pt x="14788" y="20273"/>
                  </a:lnTo>
                  <a:lnTo>
                    <a:pt x="15885" y="19571"/>
                  </a:lnTo>
                  <a:lnTo>
                    <a:pt x="16938" y="18913"/>
                  </a:lnTo>
                  <a:lnTo>
                    <a:pt x="17991" y="18211"/>
                  </a:lnTo>
                  <a:lnTo>
                    <a:pt x="18956" y="17465"/>
                  </a:lnTo>
                  <a:lnTo>
                    <a:pt x="19922" y="16719"/>
                  </a:lnTo>
                  <a:lnTo>
                    <a:pt x="20799" y="15973"/>
                  </a:lnTo>
                  <a:lnTo>
                    <a:pt x="21633" y="15183"/>
                  </a:lnTo>
                  <a:lnTo>
                    <a:pt x="23520" y="13559"/>
                  </a:lnTo>
                  <a:lnTo>
                    <a:pt x="25100" y="12419"/>
                  </a:lnTo>
                  <a:lnTo>
                    <a:pt x="26855" y="10839"/>
                  </a:lnTo>
                  <a:lnTo>
                    <a:pt x="28435" y="9259"/>
                  </a:lnTo>
                  <a:lnTo>
                    <a:pt x="30102" y="7460"/>
                  </a:lnTo>
                  <a:lnTo>
                    <a:pt x="30102" y="7416"/>
                  </a:lnTo>
                  <a:lnTo>
                    <a:pt x="31682" y="5354"/>
                  </a:lnTo>
                  <a:lnTo>
                    <a:pt x="33174" y="2984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66" y="132"/>
                  </a:lnTo>
                  <a:lnTo>
                    <a:pt x="34622" y="88"/>
                  </a:lnTo>
                  <a:lnTo>
                    <a:pt x="34578" y="44"/>
                  </a:lnTo>
                  <a:lnTo>
                    <a:pt x="3449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5275600" y="2483950"/>
              <a:ext cx="133850" cy="74625"/>
            </a:xfrm>
            <a:custGeom>
              <a:avLst/>
              <a:gdLst/>
              <a:ahLst/>
              <a:cxnLst/>
              <a:rect l="l" t="t" r="r" b="b"/>
              <a:pathLst>
                <a:path w="5354" h="2985" extrusionOk="0">
                  <a:moveTo>
                    <a:pt x="5178" y="1"/>
                  </a:moveTo>
                  <a:lnTo>
                    <a:pt x="5091" y="45"/>
                  </a:lnTo>
                  <a:lnTo>
                    <a:pt x="88" y="2634"/>
                  </a:lnTo>
                  <a:lnTo>
                    <a:pt x="44" y="2677"/>
                  </a:lnTo>
                  <a:lnTo>
                    <a:pt x="0" y="2765"/>
                  </a:lnTo>
                  <a:lnTo>
                    <a:pt x="0" y="2809"/>
                  </a:lnTo>
                  <a:lnTo>
                    <a:pt x="0" y="2897"/>
                  </a:lnTo>
                  <a:lnTo>
                    <a:pt x="88" y="2941"/>
                  </a:lnTo>
                  <a:lnTo>
                    <a:pt x="176" y="2985"/>
                  </a:lnTo>
                  <a:lnTo>
                    <a:pt x="264" y="2985"/>
                  </a:lnTo>
                  <a:lnTo>
                    <a:pt x="5266" y="352"/>
                  </a:lnTo>
                  <a:lnTo>
                    <a:pt x="5310" y="308"/>
                  </a:lnTo>
                  <a:lnTo>
                    <a:pt x="5354" y="264"/>
                  </a:lnTo>
                  <a:lnTo>
                    <a:pt x="5354" y="176"/>
                  </a:lnTo>
                  <a:lnTo>
                    <a:pt x="5354" y="132"/>
                  </a:lnTo>
                  <a:lnTo>
                    <a:pt x="5310" y="45"/>
                  </a:lnTo>
                  <a:lnTo>
                    <a:pt x="5222" y="45"/>
                  </a:lnTo>
                  <a:lnTo>
                    <a:pt x="51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6505350" y="3574375"/>
              <a:ext cx="121800" cy="43900"/>
            </a:xfrm>
            <a:custGeom>
              <a:avLst/>
              <a:gdLst/>
              <a:ahLst/>
              <a:cxnLst/>
              <a:rect l="l" t="t" r="r" b="b"/>
              <a:pathLst>
                <a:path w="4872" h="1756" extrusionOk="0">
                  <a:moveTo>
                    <a:pt x="2721" y="352"/>
                  </a:moveTo>
                  <a:lnTo>
                    <a:pt x="3950" y="440"/>
                  </a:lnTo>
                  <a:lnTo>
                    <a:pt x="4432" y="1054"/>
                  </a:lnTo>
                  <a:lnTo>
                    <a:pt x="4081" y="1229"/>
                  </a:lnTo>
                  <a:lnTo>
                    <a:pt x="1931" y="1405"/>
                  </a:lnTo>
                  <a:lnTo>
                    <a:pt x="439" y="1405"/>
                  </a:lnTo>
                  <a:lnTo>
                    <a:pt x="703" y="659"/>
                  </a:lnTo>
                  <a:lnTo>
                    <a:pt x="2721" y="352"/>
                  </a:lnTo>
                  <a:close/>
                  <a:moveTo>
                    <a:pt x="2721" y="1"/>
                  </a:moveTo>
                  <a:lnTo>
                    <a:pt x="527" y="352"/>
                  </a:lnTo>
                  <a:lnTo>
                    <a:pt x="439" y="396"/>
                  </a:lnTo>
                  <a:lnTo>
                    <a:pt x="395" y="440"/>
                  </a:lnTo>
                  <a:lnTo>
                    <a:pt x="0" y="1493"/>
                  </a:lnTo>
                  <a:lnTo>
                    <a:pt x="0" y="1580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12"/>
                  </a:lnTo>
                  <a:lnTo>
                    <a:pt x="1975" y="1756"/>
                  </a:lnTo>
                  <a:lnTo>
                    <a:pt x="4169" y="1580"/>
                  </a:lnTo>
                  <a:lnTo>
                    <a:pt x="4257" y="1580"/>
                  </a:lnTo>
                  <a:lnTo>
                    <a:pt x="4783" y="1273"/>
                  </a:lnTo>
                  <a:lnTo>
                    <a:pt x="4827" y="1229"/>
                  </a:lnTo>
                  <a:lnTo>
                    <a:pt x="4871" y="1142"/>
                  </a:lnTo>
                  <a:lnTo>
                    <a:pt x="4871" y="1054"/>
                  </a:lnTo>
                  <a:lnTo>
                    <a:pt x="4827" y="1010"/>
                  </a:lnTo>
                  <a:lnTo>
                    <a:pt x="4213" y="176"/>
                  </a:lnTo>
                  <a:lnTo>
                    <a:pt x="4125" y="132"/>
                  </a:lnTo>
                  <a:lnTo>
                    <a:pt x="4081" y="89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4039275" y="2169125"/>
              <a:ext cx="3006925" cy="2565925"/>
            </a:xfrm>
            <a:custGeom>
              <a:avLst/>
              <a:gdLst/>
              <a:ahLst/>
              <a:cxnLst/>
              <a:rect l="l" t="t" r="r" b="b"/>
              <a:pathLst>
                <a:path w="120277" h="102637" extrusionOk="0">
                  <a:moveTo>
                    <a:pt x="106586" y="0"/>
                  </a:moveTo>
                  <a:lnTo>
                    <a:pt x="106498" y="44"/>
                  </a:lnTo>
                  <a:lnTo>
                    <a:pt x="104172" y="2808"/>
                  </a:lnTo>
                  <a:lnTo>
                    <a:pt x="100355" y="7065"/>
                  </a:lnTo>
                  <a:lnTo>
                    <a:pt x="98512" y="7372"/>
                  </a:lnTo>
                  <a:lnTo>
                    <a:pt x="98468" y="7416"/>
                  </a:lnTo>
                  <a:lnTo>
                    <a:pt x="95967" y="9303"/>
                  </a:lnTo>
                  <a:lnTo>
                    <a:pt x="89560" y="14173"/>
                  </a:lnTo>
                  <a:lnTo>
                    <a:pt x="84997" y="16543"/>
                  </a:lnTo>
                  <a:lnTo>
                    <a:pt x="79292" y="18605"/>
                  </a:lnTo>
                  <a:lnTo>
                    <a:pt x="74334" y="20712"/>
                  </a:lnTo>
                  <a:lnTo>
                    <a:pt x="67620" y="23081"/>
                  </a:lnTo>
                  <a:lnTo>
                    <a:pt x="63364" y="24617"/>
                  </a:lnTo>
                  <a:lnTo>
                    <a:pt x="59151" y="25538"/>
                  </a:lnTo>
                  <a:lnTo>
                    <a:pt x="59107" y="25538"/>
                  </a:lnTo>
                  <a:lnTo>
                    <a:pt x="54017" y="27338"/>
                  </a:lnTo>
                  <a:lnTo>
                    <a:pt x="48664" y="28786"/>
                  </a:lnTo>
                  <a:lnTo>
                    <a:pt x="43661" y="30629"/>
                  </a:lnTo>
                  <a:lnTo>
                    <a:pt x="39010" y="31418"/>
                  </a:lnTo>
                  <a:lnTo>
                    <a:pt x="33920" y="32603"/>
                  </a:lnTo>
                  <a:lnTo>
                    <a:pt x="29795" y="32779"/>
                  </a:lnTo>
                  <a:lnTo>
                    <a:pt x="29707" y="32779"/>
                  </a:lnTo>
                  <a:lnTo>
                    <a:pt x="23169" y="35587"/>
                  </a:lnTo>
                  <a:lnTo>
                    <a:pt x="17508" y="37825"/>
                  </a:lnTo>
                  <a:lnTo>
                    <a:pt x="13603" y="37869"/>
                  </a:lnTo>
                  <a:lnTo>
                    <a:pt x="11892" y="36552"/>
                  </a:lnTo>
                  <a:lnTo>
                    <a:pt x="11848" y="36509"/>
                  </a:lnTo>
                  <a:lnTo>
                    <a:pt x="9785" y="35631"/>
                  </a:lnTo>
                  <a:lnTo>
                    <a:pt x="9654" y="35631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1"/>
                  </a:lnTo>
                  <a:lnTo>
                    <a:pt x="6802" y="42213"/>
                  </a:lnTo>
                  <a:lnTo>
                    <a:pt x="8337" y="50199"/>
                  </a:lnTo>
                  <a:lnTo>
                    <a:pt x="8864" y="55333"/>
                  </a:lnTo>
                  <a:lnTo>
                    <a:pt x="9478" y="61608"/>
                  </a:lnTo>
                  <a:lnTo>
                    <a:pt x="7284" y="64021"/>
                  </a:lnTo>
                  <a:lnTo>
                    <a:pt x="7240" y="64109"/>
                  </a:lnTo>
                  <a:lnTo>
                    <a:pt x="6758" y="67839"/>
                  </a:lnTo>
                  <a:lnTo>
                    <a:pt x="5266" y="69463"/>
                  </a:lnTo>
                  <a:lnTo>
                    <a:pt x="5222" y="69507"/>
                  </a:lnTo>
                  <a:lnTo>
                    <a:pt x="4432" y="72359"/>
                  </a:lnTo>
                  <a:lnTo>
                    <a:pt x="2984" y="76001"/>
                  </a:lnTo>
                  <a:lnTo>
                    <a:pt x="1755" y="79423"/>
                  </a:lnTo>
                  <a:lnTo>
                    <a:pt x="570" y="82539"/>
                  </a:lnTo>
                  <a:lnTo>
                    <a:pt x="570" y="82583"/>
                  </a:lnTo>
                  <a:lnTo>
                    <a:pt x="44" y="86181"/>
                  </a:lnTo>
                  <a:lnTo>
                    <a:pt x="44" y="86225"/>
                  </a:lnTo>
                  <a:lnTo>
                    <a:pt x="0" y="89340"/>
                  </a:lnTo>
                  <a:lnTo>
                    <a:pt x="132" y="92324"/>
                  </a:lnTo>
                  <a:lnTo>
                    <a:pt x="132" y="92368"/>
                  </a:lnTo>
                  <a:lnTo>
                    <a:pt x="176" y="92456"/>
                  </a:lnTo>
                  <a:lnTo>
                    <a:pt x="263" y="92500"/>
                  </a:lnTo>
                  <a:lnTo>
                    <a:pt x="307" y="92500"/>
                  </a:lnTo>
                  <a:lnTo>
                    <a:pt x="395" y="92456"/>
                  </a:lnTo>
                  <a:lnTo>
                    <a:pt x="439" y="92412"/>
                  </a:lnTo>
                  <a:lnTo>
                    <a:pt x="483" y="92368"/>
                  </a:lnTo>
                  <a:lnTo>
                    <a:pt x="483" y="92324"/>
                  </a:lnTo>
                  <a:lnTo>
                    <a:pt x="351" y="89340"/>
                  </a:lnTo>
                  <a:lnTo>
                    <a:pt x="395" y="86225"/>
                  </a:lnTo>
                  <a:lnTo>
                    <a:pt x="922" y="82627"/>
                  </a:lnTo>
                  <a:lnTo>
                    <a:pt x="2062" y="79555"/>
                  </a:lnTo>
                  <a:lnTo>
                    <a:pt x="3335" y="76132"/>
                  </a:lnTo>
                  <a:lnTo>
                    <a:pt x="4739" y="72490"/>
                  </a:lnTo>
                  <a:lnTo>
                    <a:pt x="4739" y="72447"/>
                  </a:lnTo>
                  <a:lnTo>
                    <a:pt x="5529" y="69638"/>
                  </a:lnTo>
                  <a:lnTo>
                    <a:pt x="7065" y="68015"/>
                  </a:lnTo>
                  <a:lnTo>
                    <a:pt x="7109" y="67927"/>
                  </a:lnTo>
                  <a:lnTo>
                    <a:pt x="7591" y="64241"/>
                  </a:lnTo>
                  <a:lnTo>
                    <a:pt x="9785" y="61784"/>
                  </a:lnTo>
                  <a:lnTo>
                    <a:pt x="9829" y="61740"/>
                  </a:lnTo>
                  <a:lnTo>
                    <a:pt x="9829" y="61652"/>
                  </a:lnTo>
                  <a:lnTo>
                    <a:pt x="9215" y="55289"/>
                  </a:lnTo>
                  <a:lnTo>
                    <a:pt x="8688" y="50155"/>
                  </a:lnTo>
                  <a:lnTo>
                    <a:pt x="7153" y="42169"/>
                  </a:lnTo>
                  <a:lnTo>
                    <a:pt x="9829" y="36026"/>
                  </a:lnTo>
                  <a:lnTo>
                    <a:pt x="11716" y="36816"/>
                  </a:lnTo>
                  <a:lnTo>
                    <a:pt x="13427" y="38220"/>
                  </a:lnTo>
                  <a:lnTo>
                    <a:pt x="13559" y="38220"/>
                  </a:lnTo>
                  <a:lnTo>
                    <a:pt x="17552" y="38176"/>
                  </a:lnTo>
                  <a:lnTo>
                    <a:pt x="17596" y="38176"/>
                  </a:lnTo>
                  <a:lnTo>
                    <a:pt x="23301" y="35938"/>
                  </a:lnTo>
                  <a:lnTo>
                    <a:pt x="29839" y="33130"/>
                  </a:lnTo>
                  <a:lnTo>
                    <a:pt x="33964" y="32954"/>
                  </a:lnTo>
                  <a:lnTo>
                    <a:pt x="34007" y="32954"/>
                  </a:lnTo>
                  <a:lnTo>
                    <a:pt x="39098" y="31769"/>
                  </a:lnTo>
                  <a:lnTo>
                    <a:pt x="43749" y="30980"/>
                  </a:lnTo>
                  <a:lnTo>
                    <a:pt x="43793" y="30980"/>
                  </a:lnTo>
                  <a:lnTo>
                    <a:pt x="48751" y="29137"/>
                  </a:lnTo>
                  <a:lnTo>
                    <a:pt x="54105" y="27645"/>
                  </a:lnTo>
                  <a:lnTo>
                    <a:pt x="59239" y="25889"/>
                  </a:lnTo>
                  <a:lnTo>
                    <a:pt x="63451" y="24968"/>
                  </a:lnTo>
                  <a:lnTo>
                    <a:pt x="63495" y="24968"/>
                  </a:lnTo>
                  <a:lnTo>
                    <a:pt x="67752" y="23432"/>
                  </a:lnTo>
                  <a:lnTo>
                    <a:pt x="74465" y="21063"/>
                  </a:lnTo>
                  <a:lnTo>
                    <a:pt x="79424" y="18956"/>
                  </a:lnTo>
                  <a:lnTo>
                    <a:pt x="85128" y="16850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6" y="9566"/>
                  </a:lnTo>
                  <a:lnTo>
                    <a:pt x="98643" y="7723"/>
                  </a:lnTo>
                  <a:lnTo>
                    <a:pt x="100486" y="7372"/>
                  </a:lnTo>
                  <a:lnTo>
                    <a:pt x="100574" y="7328"/>
                  </a:lnTo>
                  <a:lnTo>
                    <a:pt x="104436" y="3072"/>
                  </a:lnTo>
                  <a:lnTo>
                    <a:pt x="106674" y="351"/>
                  </a:lnTo>
                  <a:lnTo>
                    <a:pt x="112334" y="1711"/>
                  </a:lnTo>
                  <a:lnTo>
                    <a:pt x="112949" y="3554"/>
                  </a:lnTo>
                  <a:lnTo>
                    <a:pt x="116547" y="18386"/>
                  </a:lnTo>
                  <a:lnTo>
                    <a:pt x="116371" y="30409"/>
                  </a:lnTo>
                  <a:lnTo>
                    <a:pt x="116371" y="30453"/>
                  </a:lnTo>
                  <a:lnTo>
                    <a:pt x="118741" y="38439"/>
                  </a:lnTo>
                  <a:lnTo>
                    <a:pt x="117600" y="42213"/>
                  </a:lnTo>
                  <a:lnTo>
                    <a:pt x="116942" y="44934"/>
                  </a:lnTo>
                  <a:lnTo>
                    <a:pt x="116942" y="44977"/>
                  </a:lnTo>
                  <a:lnTo>
                    <a:pt x="116810" y="48268"/>
                  </a:lnTo>
                  <a:lnTo>
                    <a:pt x="116810" y="48356"/>
                  </a:lnTo>
                  <a:lnTo>
                    <a:pt x="119926" y="54982"/>
                  </a:lnTo>
                  <a:lnTo>
                    <a:pt x="119662" y="55991"/>
                  </a:lnTo>
                  <a:lnTo>
                    <a:pt x="118697" y="56518"/>
                  </a:lnTo>
                  <a:lnTo>
                    <a:pt x="118653" y="56518"/>
                  </a:lnTo>
                  <a:lnTo>
                    <a:pt x="115889" y="58580"/>
                  </a:lnTo>
                  <a:lnTo>
                    <a:pt x="113519" y="60511"/>
                  </a:lnTo>
                  <a:lnTo>
                    <a:pt x="109614" y="64197"/>
                  </a:lnTo>
                  <a:lnTo>
                    <a:pt x="109570" y="64241"/>
                  </a:lnTo>
                  <a:lnTo>
                    <a:pt x="104304" y="75562"/>
                  </a:lnTo>
                  <a:lnTo>
                    <a:pt x="100750" y="78634"/>
                  </a:lnTo>
                  <a:lnTo>
                    <a:pt x="98468" y="80828"/>
                  </a:lnTo>
                  <a:lnTo>
                    <a:pt x="91184" y="82978"/>
                  </a:lnTo>
                  <a:lnTo>
                    <a:pt x="87805" y="83417"/>
                  </a:lnTo>
                  <a:lnTo>
                    <a:pt x="87761" y="83417"/>
                  </a:lnTo>
                  <a:lnTo>
                    <a:pt x="84163" y="84470"/>
                  </a:lnTo>
                  <a:lnTo>
                    <a:pt x="84075" y="84514"/>
                  </a:lnTo>
                  <a:lnTo>
                    <a:pt x="82846" y="86006"/>
                  </a:lnTo>
                  <a:lnTo>
                    <a:pt x="82846" y="86049"/>
                  </a:lnTo>
                  <a:lnTo>
                    <a:pt x="81311" y="88858"/>
                  </a:lnTo>
                  <a:lnTo>
                    <a:pt x="78853" y="91008"/>
                  </a:lnTo>
                  <a:lnTo>
                    <a:pt x="74202" y="91885"/>
                  </a:lnTo>
                  <a:lnTo>
                    <a:pt x="74158" y="91929"/>
                  </a:lnTo>
                  <a:lnTo>
                    <a:pt x="70560" y="93948"/>
                  </a:lnTo>
                  <a:lnTo>
                    <a:pt x="70516" y="93992"/>
                  </a:lnTo>
                  <a:lnTo>
                    <a:pt x="68629" y="96668"/>
                  </a:lnTo>
                  <a:lnTo>
                    <a:pt x="65207" y="97239"/>
                  </a:lnTo>
                  <a:lnTo>
                    <a:pt x="63671" y="96932"/>
                  </a:lnTo>
                  <a:lnTo>
                    <a:pt x="62003" y="96932"/>
                  </a:lnTo>
                  <a:lnTo>
                    <a:pt x="58098" y="97985"/>
                  </a:lnTo>
                  <a:lnTo>
                    <a:pt x="52481" y="99038"/>
                  </a:lnTo>
                  <a:lnTo>
                    <a:pt x="51252" y="98862"/>
                  </a:lnTo>
                  <a:lnTo>
                    <a:pt x="48005" y="98424"/>
                  </a:lnTo>
                  <a:lnTo>
                    <a:pt x="44451" y="97590"/>
                  </a:lnTo>
                  <a:lnTo>
                    <a:pt x="43398" y="95966"/>
                  </a:lnTo>
                  <a:lnTo>
                    <a:pt x="43398" y="95922"/>
                  </a:lnTo>
                  <a:lnTo>
                    <a:pt x="41160" y="93158"/>
                  </a:lnTo>
                  <a:lnTo>
                    <a:pt x="41160" y="92368"/>
                  </a:lnTo>
                  <a:lnTo>
                    <a:pt x="41160" y="90832"/>
                  </a:lnTo>
                  <a:lnTo>
                    <a:pt x="42038" y="88989"/>
                  </a:lnTo>
                  <a:lnTo>
                    <a:pt x="43617" y="86971"/>
                  </a:lnTo>
                  <a:lnTo>
                    <a:pt x="46645" y="85391"/>
                  </a:lnTo>
                  <a:lnTo>
                    <a:pt x="46689" y="85303"/>
                  </a:lnTo>
                  <a:lnTo>
                    <a:pt x="47215" y="84426"/>
                  </a:lnTo>
                  <a:lnTo>
                    <a:pt x="48005" y="82671"/>
                  </a:lnTo>
                  <a:lnTo>
                    <a:pt x="49015" y="80915"/>
                  </a:lnTo>
                  <a:lnTo>
                    <a:pt x="50550" y="78897"/>
                  </a:lnTo>
                  <a:lnTo>
                    <a:pt x="50550" y="78853"/>
                  </a:lnTo>
                  <a:lnTo>
                    <a:pt x="51296" y="77537"/>
                  </a:lnTo>
                  <a:lnTo>
                    <a:pt x="51296" y="77449"/>
                  </a:lnTo>
                  <a:lnTo>
                    <a:pt x="51428" y="76527"/>
                  </a:lnTo>
                  <a:lnTo>
                    <a:pt x="51428" y="76484"/>
                  </a:lnTo>
                  <a:lnTo>
                    <a:pt x="51340" y="75035"/>
                  </a:lnTo>
                  <a:lnTo>
                    <a:pt x="52042" y="70691"/>
                  </a:lnTo>
                  <a:lnTo>
                    <a:pt x="55684" y="63846"/>
                  </a:lnTo>
                  <a:lnTo>
                    <a:pt x="58405" y="60028"/>
                  </a:lnTo>
                  <a:lnTo>
                    <a:pt x="61213" y="58361"/>
                  </a:lnTo>
                  <a:lnTo>
                    <a:pt x="65163" y="56606"/>
                  </a:lnTo>
                  <a:lnTo>
                    <a:pt x="65207" y="56562"/>
                  </a:lnTo>
                  <a:lnTo>
                    <a:pt x="68761" y="52832"/>
                  </a:lnTo>
                  <a:lnTo>
                    <a:pt x="77844" y="45811"/>
                  </a:lnTo>
                  <a:lnTo>
                    <a:pt x="82452" y="41950"/>
                  </a:lnTo>
                  <a:lnTo>
                    <a:pt x="89121" y="38308"/>
                  </a:lnTo>
                  <a:lnTo>
                    <a:pt x="93553" y="38088"/>
                  </a:lnTo>
                  <a:lnTo>
                    <a:pt x="93597" y="38088"/>
                  </a:lnTo>
                  <a:lnTo>
                    <a:pt x="105708" y="31726"/>
                  </a:lnTo>
                  <a:lnTo>
                    <a:pt x="105796" y="31682"/>
                  </a:lnTo>
                  <a:lnTo>
                    <a:pt x="105796" y="31594"/>
                  </a:lnTo>
                  <a:lnTo>
                    <a:pt x="106454" y="27820"/>
                  </a:lnTo>
                  <a:lnTo>
                    <a:pt x="106454" y="27776"/>
                  </a:lnTo>
                  <a:lnTo>
                    <a:pt x="106235" y="24705"/>
                  </a:lnTo>
                  <a:lnTo>
                    <a:pt x="106410" y="21545"/>
                  </a:lnTo>
                  <a:lnTo>
                    <a:pt x="106366" y="21458"/>
                  </a:lnTo>
                  <a:lnTo>
                    <a:pt x="104875" y="19395"/>
                  </a:lnTo>
                  <a:lnTo>
                    <a:pt x="104787" y="19351"/>
                  </a:lnTo>
                  <a:lnTo>
                    <a:pt x="100574" y="18035"/>
                  </a:lnTo>
                  <a:lnTo>
                    <a:pt x="99126" y="17421"/>
                  </a:lnTo>
                  <a:lnTo>
                    <a:pt x="95089" y="15841"/>
                  </a:lnTo>
                  <a:lnTo>
                    <a:pt x="95001" y="15841"/>
                  </a:lnTo>
                  <a:lnTo>
                    <a:pt x="94958" y="15885"/>
                  </a:lnTo>
                  <a:lnTo>
                    <a:pt x="91447" y="18342"/>
                  </a:lnTo>
                  <a:lnTo>
                    <a:pt x="83461" y="23915"/>
                  </a:lnTo>
                  <a:lnTo>
                    <a:pt x="79687" y="25100"/>
                  </a:lnTo>
                  <a:lnTo>
                    <a:pt x="76352" y="24705"/>
                  </a:lnTo>
                  <a:lnTo>
                    <a:pt x="76264" y="24705"/>
                  </a:lnTo>
                  <a:lnTo>
                    <a:pt x="70823" y="26767"/>
                  </a:lnTo>
                  <a:lnTo>
                    <a:pt x="65119" y="28654"/>
                  </a:lnTo>
                  <a:lnTo>
                    <a:pt x="61126" y="30146"/>
                  </a:lnTo>
                  <a:lnTo>
                    <a:pt x="56518" y="31769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74"/>
                  </a:lnTo>
                  <a:lnTo>
                    <a:pt x="38922" y="38571"/>
                  </a:lnTo>
                  <a:lnTo>
                    <a:pt x="35236" y="39800"/>
                  </a:lnTo>
                  <a:lnTo>
                    <a:pt x="31594" y="40721"/>
                  </a:lnTo>
                  <a:lnTo>
                    <a:pt x="31550" y="40721"/>
                  </a:lnTo>
                  <a:lnTo>
                    <a:pt x="27381" y="43529"/>
                  </a:lnTo>
                  <a:lnTo>
                    <a:pt x="27338" y="43573"/>
                  </a:lnTo>
                  <a:lnTo>
                    <a:pt x="24398" y="47479"/>
                  </a:lnTo>
                  <a:lnTo>
                    <a:pt x="24354" y="47479"/>
                  </a:lnTo>
                  <a:lnTo>
                    <a:pt x="22730" y="50550"/>
                  </a:lnTo>
                  <a:lnTo>
                    <a:pt x="21589" y="53490"/>
                  </a:lnTo>
                  <a:lnTo>
                    <a:pt x="19659" y="56255"/>
                  </a:lnTo>
                  <a:lnTo>
                    <a:pt x="19615" y="56342"/>
                  </a:lnTo>
                  <a:lnTo>
                    <a:pt x="18167" y="68936"/>
                  </a:lnTo>
                  <a:lnTo>
                    <a:pt x="18167" y="68980"/>
                  </a:lnTo>
                  <a:lnTo>
                    <a:pt x="18562" y="76176"/>
                  </a:lnTo>
                  <a:lnTo>
                    <a:pt x="18210" y="77975"/>
                  </a:lnTo>
                  <a:lnTo>
                    <a:pt x="17552" y="80301"/>
                  </a:lnTo>
                  <a:lnTo>
                    <a:pt x="16367" y="82012"/>
                  </a:lnTo>
                  <a:lnTo>
                    <a:pt x="14919" y="83987"/>
                  </a:lnTo>
                  <a:lnTo>
                    <a:pt x="13427" y="84557"/>
                  </a:lnTo>
                  <a:lnTo>
                    <a:pt x="13340" y="84601"/>
                  </a:lnTo>
                  <a:lnTo>
                    <a:pt x="13296" y="84645"/>
                  </a:lnTo>
                  <a:lnTo>
                    <a:pt x="12330" y="86795"/>
                  </a:lnTo>
                  <a:lnTo>
                    <a:pt x="12330" y="86839"/>
                  </a:lnTo>
                  <a:lnTo>
                    <a:pt x="11716" y="89209"/>
                  </a:lnTo>
                  <a:lnTo>
                    <a:pt x="11716" y="89253"/>
                  </a:lnTo>
                  <a:lnTo>
                    <a:pt x="12418" y="95571"/>
                  </a:lnTo>
                  <a:lnTo>
                    <a:pt x="13559" y="102505"/>
                  </a:lnTo>
                  <a:lnTo>
                    <a:pt x="13603" y="102592"/>
                  </a:lnTo>
                  <a:lnTo>
                    <a:pt x="13735" y="102636"/>
                  </a:lnTo>
                  <a:lnTo>
                    <a:pt x="13822" y="102636"/>
                  </a:lnTo>
                  <a:lnTo>
                    <a:pt x="13866" y="102548"/>
                  </a:lnTo>
                  <a:lnTo>
                    <a:pt x="13910" y="102505"/>
                  </a:lnTo>
                  <a:lnTo>
                    <a:pt x="13910" y="102417"/>
                  </a:lnTo>
                  <a:lnTo>
                    <a:pt x="12769" y="95484"/>
                  </a:lnTo>
                  <a:lnTo>
                    <a:pt x="12067" y="89253"/>
                  </a:lnTo>
                  <a:lnTo>
                    <a:pt x="12682" y="86927"/>
                  </a:lnTo>
                  <a:lnTo>
                    <a:pt x="13603" y="84865"/>
                  </a:lnTo>
                  <a:lnTo>
                    <a:pt x="15095" y="84294"/>
                  </a:lnTo>
                  <a:lnTo>
                    <a:pt x="15183" y="84250"/>
                  </a:lnTo>
                  <a:lnTo>
                    <a:pt x="16675" y="82188"/>
                  </a:lnTo>
                  <a:lnTo>
                    <a:pt x="17859" y="80477"/>
                  </a:lnTo>
                  <a:lnTo>
                    <a:pt x="17859" y="80433"/>
                  </a:lnTo>
                  <a:lnTo>
                    <a:pt x="18562" y="78063"/>
                  </a:lnTo>
                  <a:lnTo>
                    <a:pt x="18913" y="76220"/>
                  </a:lnTo>
                  <a:lnTo>
                    <a:pt x="18913" y="76176"/>
                  </a:lnTo>
                  <a:lnTo>
                    <a:pt x="18518" y="68980"/>
                  </a:lnTo>
                  <a:lnTo>
                    <a:pt x="19966" y="56430"/>
                  </a:lnTo>
                  <a:lnTo>
                    <a:pt x="21853" y="53666"/>
                  </a:lnTo>
                  <a:lnTo>
                    <a:pt x="21896" y="53622"/>
                  </a:lnTo>
                  <a:lnTo>
                    <a:pt x="23081" y="50682"/>
                  </a:lnTo>
                  <a:lnTo>
                    <a:pt x="24661" y="47654"/>
                  </a:lnTo>
                  <a:lnTo>
                    <a:pt x="27601" y="43837"/>
                  </a:lnTo>
                  <a:lnTo>
                    <a:pt x="31726" y="41072"/>
                  </a:lnTo>
                  <a:lnTo>
                    <a:pt x="35324" y="40107"/>
                  </a:lnTo>
                  <a:lnTo>
                    <a:pt x="39054" y="38922"/>
                  </a:lnTo>
                  <a:lnTo>
                    <a:pt x="42871" y="37825"/>
                  </a:lnTo>
                  <a:lnTo>
                    <a:pt x="42915" y="37781"/>
                  </a:lnTo>
                  <a:lnTo>
                    <a:pt x="47567" y="35368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3" y="30453"/>
                  </a:lnTo>
                  <a:lnTo>
                    <a:pt x="65250" y="29005"/>
                  </a:lnTo>
                  <a:lnTo>
                    <a:pt x="70911" y="27074"/>
                  </a:lnTo>
                  <a:lnTo>
                    <a:pt x="76352" y="25056"/>
                  </a:lnTo>
                  <a:lnTo>
                    <a:pt x="79687" y="25451"/>
                  </a:lnTo>
                  <a:lnTo>
                    <a:pt x="79731" y="25451"/>
                  </a:lnTo>
                  <a:lnTo>
                    <a:pt x="83592" y="24266"/>
                  </a:lnTo>
                  <a:lnTo>
                    <a:pt x="83680" y="24222"/>
                  </a:lnTo>
                  <a:lnTo>
                    <a:pt x="91623" y="18649"/>
                  </a:lnTo>
                  <a:lnTo>
                    <a:pt x="95045" y="16236"/>
                  </a:lnTo>
                  <a:lnTo>
                    <a:pt x="98995" y="17772"/>
                  </a:lnTo>
                  <a:lnTo>
                    <a:pt x="100443" y="18342"/>
                  </a:lnTo>
                  <a:lnTo>
                    <a:pt x="104655" y="19658"/>
                  </a:lnTo>
                  <a:lnTo>
                    <a:pt x="106059" y="21589"/>
                  </a:lnTo>
                  <a:lnTo>
                    <a:pt x="105884" y="24705"/>
                  </a:lnTo>
                  <a:lnTo>
                    <a:pt x="106103" y="27776"/>
                  </a:lnTo>
                  <a:lnTo>
                    <a:pt x="105489" y="31462"/>
                  </a:lnTo>
                  <a:lnTo>
                    <a:pt x="93466" y="37737"/>
                  </a:lnTo>
                  <a:lnTo>
                    <a:pt x="89078" y="37957"/>
                  </a:lnTo>
                  <a:lnTo>
                    <a:pt x="88990" y="38000"/>
                  </a:lnTo>
                  <a:lnTo>
                    <a:pt x="82276" y="41643"/>
                  </a:lnTo>
                  <a:lnTo>
                    <a:pt x="82276" y="41686"/>
                  </a:lnTo>
                  <a:lnTo>
                    <a:pt x="77625" y="45504"/>
                  </a:lnTo>
                  <a:lnTo>
                    <a:pt x="68541" y="52569"/>
                  </a:lnTo>
                  <a:lnTo>
                    <a:pt x="68498" y="52569"/>
                  </a:lnTo>
                  <a:lnTo>
                    <a:pt x="64987" y="56299"/>
                  </a:lnTo>
                  <a:lnTo>
                    <a:pt x="61082" y="58010"/>
                  </a:lnTo>
                  <a:lnTo>
                    <a:pt x="61038" y="58054"/>
                  </a:lnTo>
                  <a:lnTo>
                    <a:pt x="58186" y="59765"/>
                  </a:lnTo>
                  <a:lnTo>
                    <a:pt x="58142" y="59809"/>
                  </a:lnTo>
                  <a:lnTo>
                    <a:pt x="55377" y="63670"/>
                  </a:lnTo>
                  <a:lnTo>
                    <a:pt x="51735" y="70560"/>
                  </a:lnTo>
                  <a:lnTo>
                    <a:pt x="51691" y="70604"/>
                  </a:lnTo>
                  <a:lnTo>
                    <a:pt x="50989" y="74992"/>
                  </a:lnTo>
                  <a:lnTo>
                    <a:pt x="50989" y="75035"/>
                  </a:lnTo>
                  <a:lnTo>
                    <a:pt x="51077" y="76484"/>
                  </a:lnTo>
                  <a:lnTo>
                    <a:pt x="50945" y="77361"/>
                  </a:lnTo>
                  <a:lnTo>
                    <a:pt x="50243" y="78678"/>
                  </a:lnTo>
                  <a:lnTo>
                    <a:pt x="48707" y="80696"/>
                  </a:lnTo>
                  <a:lnTo>
                    <a:pt x="48707" y="80740"/>
                  </a:lnTo>
                  <a:lnTo>
                    <a:pt x="47698" y="82495"/>
                  </a:lnTo>
                  <a:lnTo>
                    <a:pt x="46908" y="84250"/>
                  </a:lnTo>
                  <a:lnTo>
                    <a:pt x="46426" y="85084"/>
                  </a:lnTo>
                  <a:lnTo>
                    <a:pt x="43442" y="86708"/>
                  </a:lnTo>
                  <a:lnTo>
                    <a:pt x="43354" y="86752"/>
                  </a:lnTo>
                  <a:lnTo>
                    <a:pt x="41774" y="88814"/>
                  </a:lnTo>
                  <a:lnTo>
                    <a:pt x="41730" y="88814"/>
                  </a:lnTo>
                  <a:lnTo>
                    <a:pt x="40809" y="90745"/>
                  </a:lnTo>
                  <a:lnTo>
                    <a:pt x="40809" y="90832"/>
                  </a:lnTo>
                  <a:lnTo>
                    <a:pt x="40809" y="92368"/>
                  </a:lnTo>
                  <a:lnTo>
                    <a:pt x="40809" y="93202"/>
                  </a:lnTo>
                  <a:lnTo>
                    <a:pt x="40853" y="93334"/>
                  </a:lnTo>
                  <a:lnTo>
                    <a:pt x="43091" y="96142"/>
                  </a:lnTo>
                  <a:lnTo>
                    <a:pt x="44188" y="97809"/>
                  </a:lnTo>
                  <a:lnTo>
                    <a:pt x="44275" y="97897"/>
                  </a:lnTo>
                  <a:lnTo>
                    <a:pt x="47918" y="98731"/>
                  </a:lnTo>
                  <a:lnTo>
                    <a:pt x="51209" y="99170"/>
                  </a:lnTo>
                  <a:lnTo>
                    <a:pt x="52437" y="99389"/>
                  </a:lnTo>
                  <a:lnTo>
                    <a:pt x="52481" y="99389"/>
                  </a:lnTo>
                  <a:lnTo>
                    <a:pt x="58186" y="98292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90"/>
                  </a:lnTo>
                  <a:lnTo>
                    <a:pt x="65250" y="97590"/>
                  </a:lnTo>
                  <a:lnTo>
                    <a:pt x="68761" y="97019"/>
                  </a:lnTo>
                  <a:lnTo>
                    <a:pt x="68805" y="96976"/>
                  </a:lnTo>
                  <a:lnTo>
                    <a:pt x="68892" y="96932"/>
                  </a:lnTo>
                  <a:lnTo>
                    <a:pt x="70779" y="94211"/>
                  </a:lnTo>
                  <a:lnTo>
                    <a:pt x="74334" y="92237"/>
                  </a:lnTo>
                  <a:lnTo>
                    <a:pt x="78941" y="91359"/>
                  </a:lnTo>
                  <a:lnTo>
                    <a:pt x="79029" y="91315"/>
                  </a:lnTo>
                  <a:lnTo>
                    <a:pt x="81574" y="89121"/>
                  </a:lnTo>
                  <a:lnTo>
                    <a:pt x="81618" y="89077"/>
                  </a:lnTo>
                  <a:lnTo>
                    <a:pt x="83110" y="86225"/>
                  </a:lnTo>
                  <a:lnTo>
                    <a:pt x="84295" y="84777"/>
                  </a:lnTo>
                  <a:lnTo>
                    <a:pt x="87849" y="83768"/>
                  </a:lnTo>
                  <a:lnTo>
                    <a:pt x="91228" y="83329"/>
                  </a:lnTo>
                  <a:lnTo>
                    <a:pt x="91272" y="83285"/>
                  </a:lnTo>
                  <a:lnTo>
                    <a:pt x="98600" y="81135"/>
                  </a:lnTo>
                  <a:lnTo>
                    <a:pt x="98643" y="81091"/>
                  </a:lnTo>
                  <a:lnTo>
                    <a:pt x="100969" y="78897"/>
                  </a:lnTo>
                  <a:lnTo>
                    <a:pt x="104567" y="75781"/>
                  </a:lnTo>
                  <a:lnTo>
                    <a:pt x="104611" y="75738"/>
                  </a:lnTo>
                  <a:lnTo>
                    <a:pt x="109877" y="64416"/>
                  </a:lnTo>
                  <a:lnTo>
                    <a:pt x="113738" y="60774"/>
                  </a:lnTo>
                  <a:lnTo>
                    <a:pt x="116064" y="58844"/>
                  </a:lnTo>
                  <a:lnTo>
                    <a:pt x="118872" y="56825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69" y="56167"/>
                  </a:lnTo>
                  <a:lnTo>
                    <a:pt x="120277" y="54982"/>
                  </a:lnTo>
                  <a:lnTo>
                    <a:pt x="120277" y="54894"/>
                  </a:lnTo>
                  <a:lnTo>
                    <a:pt x="117161" y="48225"/>
                  </a:lnTo>
                  <a:lnTo>
                    <a:pt x="117293" y="44977"/>
                  </a:lnTo>
                  <a:lnTo>
                    <a:pt x="117907" y="42301"/>
                  </a:lnTo>
                  <a:lnTo>
                    <a:pt x="119092" y="38483"/>
                  </a:lnTo>
                  <a:lnTo>
                    <a:pt x="119136" y="38395"/>
                  </a:lnTo>
                  <a:lnTo>
                    <a:pt x="116722" y="30409"/>
                  </a:lnTo>
                  <a:lnTo>
                    <a:pt x="116898" y="18342"/>
                  </a:lnTo>
                  <a:lnTo>
                    <a:pt x="116898" y="18298"/>
                  </a:lnTo>
                  <a:lnTo>
                    <a:pt x="113300" y="3467"/>
                  </a:lnTo>
                  <a:lnTo>
                    <a:pt x="112597" y="1536"/>
                  </a:lnTo>
                  <a:lnTo>
                    <a:pt x="112554" y="1448"/>
                  </a:lnTo>
                  <a:lnTo>
                    <a:pt x="112510" y="1404"/>
                  </a:lnTo>
                  <a:lnTo>
                    <a:pt x="1066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4836800" y="3535975"/>
              <a:ext cx="125075" cy="1464550"/>
            </a:xfrm>
            <a:custGeom>
              <a:avLst/>
              <a:gdLst/>
              <a:ahLst/>
              <a:cxnLst/>
              <a:rect l="l" t="t" r="r" b="b"/>
              <a:pathLst>
                <a:path w="5003" h="58582" extrusionOk="0">
                  <a:moveTo>
                    <a:pt x="2106" y="1"/>
                  </a:moveTo>
                  <a:lnTo>
                    <a:pt x="2063" y="45"/>
                  </a:lnTo>
                  <a:lnTo>
                    <a:pt x="2019" y="133"/>
                  </a:lnTo>
                  <a:lnTo>
                    <a:pt x="2019" y="220"/>
                  </a:lnTo>
                  <a:lnTo>
                    <a:pt x="2019" y="308"/>
                  </a:lnTo>
                  <a:lnTo>
                    <a:pt x="2721" y="2985"/>
                  </a:lnTo>
                  <a:lnTo>
                    <a:pt x="3335" y="5837"/>
                  </a:lnTo>
                  <a:lnTo>
                    <a:pt x="4257" y="9435"/>
                  </a:lnTo>
                  <a:lnTo>
                    <a:pt x="4564" y="11717"/>
                  </a:lnTo>
                  <a:lnTo>
                    <a:pt x="4652" y="14394"/>
                  </a:lnTo>
                  <a:lnTo>
                    <a:pt x="4520" y="17070"/>
                  </a:lnTo>
                  <a:lnTo>
                    <a:pt x="4388" y="19221"/>
                  </a:lnTo>
                  <a:lnTo>
                    <a:pt x="4300" y="20537"/>
                  </a:lnTo>
                  <a:lnTo>
                    <a:pt x="3993" y="24223"/>
                  </a:lnTo>
                  <a:lnTo>
                    <a:pt x="4037" y="26505"/>
                  </a:lnTo>
                  <a:lnTo>
                    <a:pt x="3598" y="30893"/>
                  </a:lnTo>
                  <a:lnTo>
                    <a:pt x="3247" y="33613"/>
                  </a:lnTo>
                  <a:lnTo>
                    <a:pt x="2896" y="36071"/>
                  </a:lnTo>
                  <a:lnTo>
                    <a:pt x="2414" y="38572"/>
                  </a:lnTo>
                  <a:lnTo>
                    <a:pt x="1799" y="40634"/>
                  </a:lnTo>
                  <a:lnTo>
                    <a:pt x="132" y="46646"/>
                  </a:lnTo>
                  <a:lnTo>
                    <a:pt x="132" y="46690"/>
                  </a:lnTo>
                  <a:lnTo>
                    <a:pt x="0" y="49015"/>
                  </a:lnTo>
                  <a:lnTo>
                    <a:pt x="0" y="50419"/>
                  </a:lnTo>
                  <a:lnTo>
                    <a:pt x="0" y="50463"/>
                  </a:lnTo>
                  <a:lnTo>
                    <a:pt x="527" y="52789"/>
                  </a:lnTo>
                  <a:lnTo>
                    <a:pt x="1317" y="55466"/>
                  </a:lnTo>
                  <a:lnTo>
                    <a:pt x="2106" y="57528"/>
                  </a:lnTo>
                  <a:lnTo>
                    <a:pt x="2150" y="57572"/>
                  </a:lnTo>
                  <a:lnTo>
                    <a:pt x="2809" y="58493"/>
                  </a:lnTo>
                  <a:lnTo>
                    <a:pt x="2896" y="58537"/>
                  </a:lnTo>
                  <a:lnTo>
                    <a:pt x="2940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06"/>
                  </a:lnTo>
                  <a:lnTo>
                    <a:pt x="3116" y="58362"/>
                  </a:lnTo>
                  <a:lnTo>
                    <a:pt x="3116" y="58274"/>
                  </a:lnTo>
                  <a:lnTo>
                    <a:pt x="2457" y="57353"/>
                  </a:lnTo>
                  <a:lnTo>
                    <a:pt x="1668" y="55334"/>
                  </a:lnTo>
                  <a:lnTo>
                    <a:pt x="878" y="52701"/>
                  </a:lnTo>
                  <a:lnTo>
                    <a:pt x="351" y="50419"/>
                  </a:lnTo>
                  <a:lnTo>
                    <a:pt x="351" y="49015"/>
                  </a:lnTo>
                  <a:lnTo>
                    <a:pt x="483" y="46734"/>
                  </a:lnTo>
                  <a:lnTo>
                    <a:pt x="2106" y="40722"/>
                  </a:lnTo>
                  <a:lnTo>
                    <a:pt x="2765" y="38660"/>
                  </a:lnTo>
                  <a:lnTo>
                    <a:pt x="3247" y="36114"/>
                  </a:lnTo>
                  <a:lnTo>
                    <a:pt x="3598" y="33657"/>
                  </a:lnTo>
                  <a:lnTo>
                    <a:pt x="3949" y="30937"/>
                  </a:lnTo>
                  <a:lnTo>
                    <a:pt x="4388" y="26549"/>
                  </a:lnTo>
                  <a:lnTo>
                    <a:pt x="4388" y="26505"/>
                  </a:lnTo>
                  <a:lnTo>
                    <a:pt x="4344" y="24223"/>
                  </a:lnTo>
                  <a:lnTo>
                    <a:pt x="4652" y="20581"/>
                  </a:lnTo>
                  <a:lnTo>
                    <a:pt x="4739" y="19221"/>
                  </a:lnTo>
                  <a:lnTo>
                    <a:pt x="4871" y="17070"/>
                  </a:lnTo>
                  <a:lnTo>
                    <a:pt x="5003" y="14394"/>
                  </a:lnTo>
                  <a:lnTo>
                    <a:pt x="4915" y="11717"/>
                  </a:lnTo>
                  <a:lnTo>
                    <a:pt x="4915" y="11673"/>
                  </a:lnTo>
                  <a:lnTo>
                    <a:pt x="4608" y="9391"/>
                  </a:lnTo>
                  <a:lnTo>
                    <a:pt x="4608" y="9347"/>
                  </a:lnTo>
                  <a:lnTo>
                    <a:pt x="3686" y="5749"/>
                  </a:lnTo>
                  <a:lnTo>
                    <a:pt x="3072" y="2897"/>
                  </a:lnTo>
                  <a:lnTo>
                    <a:pt x="2370" y="264"/>
                  </a:lnTo>
                  <a:lnTo>
                    <a:pt x="2370" y="177"/>
                  </a:lnTo>
                  <a:lnTo>
                    <a:pt x="2370" y="133"/>
                  </a:lnTo>
                  <a:lnTo>
                    <a:pt x="2370" y="45"/>
                  </a:lnTo>
                  <a:lnTo>
                    <a:pt x="232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4802775" y="3543675"/>
              <a:ext cx="129475" cy="1510600"/>
            </a:xfrm>
            <a:custGeom>
              <a:avLst/>
              <a:gdLst/>
              <a:ahLst/>
              <a:cxnLst/>
              <a:rect l="l" t="t" r="r" b="b"/>
              <a:pathLst>
                <a:path w="5179" h="60424" extrusionOk="0">
                  <a:moveTo>
                    <a:pt x="2853" y="0"/>
                  </a:moveTo>
                  <a:lnTo>
                    <a:pt x="2809" y="44"/>
                  </a:lnTo>
                  <a:lnTo>
                    <a:pt x="2765" y="88"/>
                  </a:lnTo>
                  <a:lnTo>
                    <a:pt x="2634" y="439"/>
                  </a:lnTo>
                  <a:lnTo>
                    <a:pt x="2634" y="527"/>
                  </a:lnTo>
                  <a:lnTo>
                    <a:pt x="3424" y="5046"/>
                  </a:lnTo>
                  <a:lnTo>
                    <a:pt x="4126" y="8030"/>
                  </a:lnTo>
                  <a:lnTo>
                    <a:pt x="4652" y="11058"/>
                  </a:lnTo>
                  <a:lnTo>
                    <a:pt x="4740" y="12857"/>
                  </a:lnTo>
                  <a:lnTo>
                    <a:pt x="4521" y="16324"/>
                  </a:lnTo>
                  <a:lnTo>
                    <a:pt x="4389" y="20273"/>
                  </a:lnTo>
                  <a:lnTo>
                    <a:pt x="4038" y="22730"/>
                  </a:lnTo>
                  <a:lnTo>
                    <a:pt x="3950" y="25012"/>
                  </a:lnTo>
                  <a:lnTo>
                    <a:pt x="4038" y="27338"/>
                  </a:lnTo>
                  <a:lnTo>
                    <a:pt x="3424" y="33525"/>
                  </a:lnTo>
                  <a:lnTo>
                    <a:pt x="2897" y="36903"/>
                  </a:lnTo>
                  <a:lnTo>
                    <a:pt x="2546" y="38264"/>
                  </a:lnTo>
                  <a:lnTo>
                    <a:pt x="1405" y="42520"/>
                  </a:lnTo>
                  <a:lnTo>
                    <a:pt x="1361" y="42520"/>
                  </a:lnTo>
                  <a:lnTo>
                    <a:pt x="966" y="45109"/>
                  </a:lnTo>
                  <a:lnTo>
                    <a:pt x="308" y="47259"/>
                  </a:lnTo>
                  <a:lnTo>
                    <a:pt x="45" y="48444"/>
                  </a:lnTo>
                  <a:lnTo>
                    <a:pt x="1" y="48488"/>
                  </a:lnTo>
                  <a:lnTo>
                    <a:pt x="264" y="50243"/>
                  </a:lnTo>
                  <a:lnTo>
                    <a:pt x="1054" y="53315"/>
                  </a:lnTo>
                  <a:lnTo>
                    <a:pt x="1800" y="55597"/>
                  </a:lnTo>
                  <a:lnTo>
                    <a:pt x="2765" y="58229"/>
                  </a:lnTo>
                  <a:lnTo>
                    <a:pt x="2809" y="58273"/>
                  </a:lnTo>
                  <a:lnTo>
                    <a:pt x="3687" y="59414"/>
                  </a:lnTo>
                  <a:lnTo>
                    <a:pt x="3687" y="59458"/>
                  </a:lnTo>
                  <a:lnTo>
                    <a:pt x="4916" y="60379"/>
                  </a:lnTo>
                  <a:lnTo>
                    <a:pt x="5003" y="60423"/>
                  </a:lnTo>
                  <a:lnTo>
                    <a:pt x="5091" y="60379"/>
                  </a:lnTo>
                  <a:lnTo>
                    <a:pt x="5135" y="60336"/>
                  </a:lnTo>
                  <a:lnTo>
                    <a:pt x="5179" y="60248"/>
                  </a:lnTo>
                  <a:lnTo>
                    <a:pt x="5179" y="60204"/>
                  </a:lnTo>
                  <a:lnTo>
                    <a:pt x="5179" y="60160"/>
                  </a:lnTo>
                  <a:lnTo>
                    <a:pt x="5135" y="60072"/>
                  </a:lnTo>
                  <a:lnTo>
                    <a:pt x="3950" y="59195"/>
                  </a:lnTo>
                  <a:lnTo>
                    <a:pt x="3073" y="58054"/>
                  </a:lnTo>
                  <a:lnTo>
                    <a:pt x="2107" y="55465"/>
                  </a:lnTo>
                  <a:lnTo>
                    <a:pt x="1405" y="53183"/>
                  </a:lnTo>
                  <a:lnTo>
                    <a:pt x="615" y="50155"/>
                  </a:lnTo>
                  <a:lnTo>
                    <a:pt x="352" y="48488"/>
                  </a:lnTo>
                  <a:lnTo>
                    <a:pt x="659" y="47347"/>
                  </a:lnTo>
                  <a:lnTo>
                    <a:pt x="1317" y="45197"/>
                  </a:lnTo>
                  <a:lnTo>
                    <a:pt x="1317" y="45153"/>
                  </a:lnTo>
                  <a:lnTo>
                    <a:pt x="1712" y="42564"/>
                  </a:lnTo>
                  <a:lnTo>
                    <a:pt x="2897" y="38352"/>
                  </a:lnTo>
                  <a:lnTo>
                    <a:pt x="3248" y="36991"/>
                  </a:lnTo>
                  <a:lnTo>
                    <a:pt x="3248" y="36947"/>
                  </a:lnTo>
                  <a:lnTo>
                    <a:pt x="3775" y="33569"/>
                  </a:lnTo>
                  <a:lnTo>
                    <a:pt x="4389" y="27338"/>
                  </a:lnTo>
                  <a:lnTo>
                    <a:pt x="4301" y="25012"/>
                  </a:lnTo>
                  <a:lnTo>
                    <a:pt x="4389" y="22730"/>
                  </a:lnTo>
                  <a:lnTo>
                    <a:pt x="4696" y="20317"/>
                  </a:lnTo>
                  <a:lnTo>
                    <a:pt x="4872" y="16368"/>
                  </a:lnTo>
                  <a:lnTo>
                    <a:pt x="5091" y="12857"/>
                  </a:lnTo>
                  <a:lnTo>
                    <a:pt x="5003" y="11014"/>
                  </a:lnTo>
                  <a:lnTo>
                    <a:pt x="4477" y="7942"/>
                  </a:lnTo>
                  <a:lnTo>
                    <a:pt x="3775" y="4959"/>
                  </a:lnTo>
                  <a:lnTo>
                    <a:pt x="2985" y="483"/>
                  </a:lnTo>
                  <a:lnTo>
                    <a:pt x="3073" y="220"/>
                  </a:lnTo>
                  <a:lnTo>
                    <a:pt x="3116" y="132"/>
                  </a:lnTo>
                  <a:lnTo>
                    <a:pt x="3073" y="88"/>
                  </a:lnTo>
                  <a:lnTo>
                    <a:pt x="3029" y="44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4766575" y="3551350"/>
              <a:ext cx="129475" cy="1474400"/>
            </a:xfrm>
            <a:custGeom>
              <a:avLst/>
              <a:gdLst/>
              <a:ahLst/>
              <a:cxnLst/>
              <a:rect l="l" t="t" r="r" b="b"/>
              <a:pathLst>
                <a:path w="5179" h="58976" extrusionOk="0">
                  <a:moveTo>
                    <a:pt x="3687" y="0"/>
                  </a:moveTo>
                  <a:lnTo>
                    <a:pt x="3643" y="44"/>
                  </a:lnTo>
                  <a:lnTo>
                    <a:pt x="3555" y="88"/>
                  </a:lnTo>
                  <a:lnTo>
                    <a:pt x="3555" y="132"/>
                  </a:lnTo>
                  <a:lnTo>
                    <a:pt x="3336" y="878"/>
                  </a:lnTo>
                  <a:lnTo>
                    <a:pt x="3336" y="966"/>
                  </a:lnTo>
                  <a:lnTo>
                    <a:pt x="3994" y="5749"/>
                  </a:lnTo>
                  <a:lnTo>
                    <a:pt x="4521" y="8513"/>
                  </a:lnTo>
                  <a:lnTo>
                    <a:pt x="4828" y="10356"/>
                  </a:lnTo>
                  <a:lnTo>
                    <a:pt x="4740" y="13472"/>
                  </a:lnTo>
                  <a:lnTo>
                    <a:pt x="4608" y="15973"/>
                  </a:lnTo>
                  <a:lnTo>
                    <a:pt x="4608" y="18123"/>
                  </a:lnTo>
                  <a:lnTo>
                    <a:pt x="4477" y="19834"/>
                  </a:lnTo>
                  <a:lnTo>
                    <a:pt x="4082" y="21984"/>
                  </a:lnTo>
                  <a:lnTo>
                    <a:pt x="4082" y="22028"/>
                  </a:lnTo>
                  <a:lnTo>
                    <a:pt x="3994" y="25495"/>
                  </a:lnTo>
                  <a:lnTo>
                    <a:pt x="4169" y="28128"/>
                  </a:lnTo>
                  <a:lnTo>
                    <a:pt x="4082" y="29971"/>
                  </a:lnTo>
                  <a:lnTo>
                    <a:pt x="3687" y="33437"/>
                  </a:lnTo>
                  <a:lnTo>
                    <a:pt x="3248" y="36158"/>
                  </a:lnTo>
                  <a:lnTo>
                    <a:pt x="2678" y="38220"/>
                  </a:lnTo>
                  <a:lnTo>
                    <a:pt x="2063" y="40370"/>
                  </a:lnTo>
                  <a:lnTo>
                    <a:pt x="1712" y="41467"/>
                  </a:lnTo>
                  <a:lnTo>
                    <a:pt x="1712" y="41511"/>
                  </a:lnTo>
                  <a:lnTo>
                    <a:pt x="1624" y="44012"/>
                  </a:lnTo>
                  <a:lnTo>
                    <a:pt x="1537" y="44934"/>
                  </a:lnTo>
                  <a:lnTo>
                    <a:pt x="791" y="47259"/>
                  </a:lnTo>
                  <a:lnTo>
                    <a:pt x="1" y="49278"/>
                  </a:lnTo>
                  <a:lnTo>
                    <a:pt x="1" y="49366"/>
                  </a:lnTo>
                  <a:lnTo>
                    <a:pt x="45" y="49453"/>
                  </a:lnTo>
                  <a:lnTo>
                    <a:pt x="352" y="49673"/>
                  </a:lnTo>
                  <a:lnTo>
                    <a:pt x="1888" y="54324"/>
                  </a:lnTo>
                  <a:lnTo>
                    <a:pt x="2809" y="57308"/>
                  </a:lnTo>
                  <a:lnTo>
                    <a:pt x="2853" y="57308"/>
                  </a:lnTo>
                  <a:lnTo>
                    <a:pt x="3511" y="58888"/>
                  </a:lnTo>
                  <a:lnTo>
                    <a:pt x="3599" y="58975"/>
                  </a:lnTo>
                  <a:lnTo>
                    <a:pt x="3775" y="58975"/>
                  </a:lnTo>
                  <a:lnTo>
                    <a:pt x="3818" y="58932"/>
                  </a:lnTo>
                  <a:lnTo>
                    <a:pt x="3862" y="58888"/>
                  </a:lnTo>
                  <a:lnTo>
                    <a:pt x="3862" y="58800"/>
                  </a:lnTo>
                  <a:lnTo>
                    <a:pt x="3862" y="58756"/>
                  </a:lnTo>
                  <a:lnTo>
                    <a:pt x="3160" y="57176"/>
                  </a:lnTo>
                  <a:lnTo>
                    <a:pt x="2195" y="54193"/>
                  </a:lnTo>
                  <a:lnTo>
                    <a:pt x="659" y="49541"/>
                  </a:lnTo>
                  <a:lnTo>
                    <a:pt x="615" y="49410"/>
                  </a:lnTo>
                  <a:lnTo>
                    <a:pt x="352" y="49278"/>
                  </a:lnTo>
                  <a:lnTo>
                    <a:pt x="1098" y="47391"/>
                  </a:lnTo>
                  <a:lnTo>
                    <a:pt x="1888" y="45022"/>
                  </a:lnTo>
                  <a:lnTo>
                    <a:pt x="1975" y="44056"/>
                  </a:lnTo>
                  <a:lnTo>
                    <a:pt x="2063" y="41555"/>
                  </a:lnTo>
                  <a:lnTo>
                    <a:pt x="2414" y="40502"/>
                  </a:lnTo>
                  <a:lnTo>
                    <a:pt x="3029" y="38308"/>
                  </a:lnTo>
                  <a:lnTo>
                    <a:pt x="3599" y="36245"/>
                  </a:lnTo>
                  <a:lnTo>
                    <a:pt x="4038" y="33481"/>
                  </a:lnTo>
                  <a:lnTo>
                    <a:pt x="4433" y="30014"/>
                  </a:lnTo>
                  <a:lnTo>
                    <a:pt x="4521" y="28128"/>
                  </a:lnTo>
                  <a:lnTo>
                    <a:pt x="4345" y="25495"/>
                  </a:lnTo>
                  <a:lnTo>
                    <a:pt x="4433" y="22028"/>
                  </a:lnTo>
                  <a:lnTo>
                    <a:pt x="4828" y="19878"/>
                  </a:lnTo>
                  <a:lnTo>
                    <a:pt x="4959" y="18167"/>
                  </a:lnTo>
                  <a:lnTo>
                    <a:pt x="4959" y="16017"/>
                  </a:lnTo>
                  <a:lnTo>
                    <a:pt x="5091" y="13472"/>
                  </a:lnTo>
                  <a:lnTo>
                    <a:pt x="5179" y="10312"/>
                  </a:lnTo>
                  <a:lnTo>
                    <a:pt x="5179" y="10268"/>
                  </a:lnTo>
                  <a:lnTo>
                    <a:pt x="4828" y="8469"/>
                  </a:lnTo>
                  <a:lnTo>
                    <a:pt x="4345" y="5661"/>
                  </a:lnTo>
                  <a:lnTo>
                    <a:pt x="3687" y="966"/>
                  </a:lnTo>
                  <a:lnTo>
                    <a:pt x="3862" y="220"/>
                  </a:lnTo>
                  <a:lnTo>
                    <a:pt x="3862" y="176"/>
                  </a:lnTo>
                  <a:lnTo>
                    <a:pt x="3862" y="88"/>
                  </a:lnTo>
                  <a:lnTo>
                    <a:pt x="3818" y="44"/>
                  </a:lnTo>
                  <a:lnTo>
                    <a:pt x="37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4751225" y="3587550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48" y="0"/>
                  </a:moveTo>
                  <a:lnTo>
                    <a:pt x="3204" y="44"/>
                  </a:lnTo>
                  <a:lnTo>
                    <a:pt x="3160" y="88"/>
                  </a:lnTo>
                  <a:lnTo>
                    <a:pt x="3072" y="351"/>
                  </a:lnTo>
                  <a:lnTo>
                    <a:pt x="3072" y="439"/>
                  </a:lnTo>
                  <a:lnTo>
                    <a:pt x="3423" y="3423"/>
                  </a:lnTo>
                  <a:lnTo>
                    <a:pt x="3950" y="6977"/>
                  </a:lnTo>
                  <a:lnTo>
                    <a:pt x="4169" y="8338"/>
                  </a:lnTo>
                  <a:lnTo>
                    <a:pt x="3994" y="12989"/>
                  </a:lnTo>
                  <a:lnTo>
                    <a:pt x="3950" y="15622"/>
                  </a:lnTo>
                  <a:lnTo>
                    <a:pt x="3643" y="17772"/>
                  </a:lnTo>
                  <a:lnTo>
                    <a:pt x="3292" y="19834"/>
                  </a:lnTo>
                  <a:lnTo>
                    <a:pt x="3248" y="23915"/>
                  </a:lnTo>
                  <a:lnTo>
                    <a:pt x="3335" y="26943"/>
                  </a:lnTo>
                  <a:lnTo>
                    <a:pt x="3467" y="28830"/>
                  </a:lnTo>
                  <a:lnTo>
                    <a:pt x="3072" y="32209"/>
                  </a:lnTo>
                  <a:lnTo>
                    <a:pt x="2765" y="34315"/>
                  </a:lnTo>
                  <a:lnTo>
                    <a:pt x="2458" y="35500"/>
                  </a:lnTo>
                  <a:lnTo>
                    <a:pt x="1273" y="39054"/>
                  </a:lnTo>
                  <a:lnTo>
                    <a:pt x="1273" y="39098"/>
                  </a:lnTo>
                  <a:lnTo>
                    <a:pt x="1098" y="40195"/>
                  </a:lnTo>
                  <a:lnTo>
                    <a:pt x="1054" y="40239"/>
                  </a:lnTo>
                  <a:lnTo>
                    <a:pt x="1273" y="43486"/>
                  </a:lnTo>
                  <a:lnTo>
                    <a:pt x="483" y="46075"/>
                  </a:lnTo>
                  <a:lnTo>
                    <a:pt x="1" y="47391"/>
                  </a:lnTo>
                  <a:lnTo>
                    <a:pt x="1" y="47435"/>
                  </a:lnTo>
                  <a:lnTo>
                    <a:pt x="1" y="48313"/>
                  </a:lnTo>
                  <a:lnTo>
                    <a:pt x="1" y="48356"/>
                  </a:lnTo>
                  <a:lnTo>
                    <a:pt x="1492" y="53096"/>
                  </a:lnTo>
                  <a:lnTo>
                    <a:pt x="2633" y="56606"/>
                  </a:lnTo>
                  <a:lnTo>
                    <a:pt x="3467" y="58449"/>
                  </a:lnTo>
                  <a:lnTo>
                    <a:pt x="3511" y="58537"/>
                  </a:lnTo>
                  <a:lnTo>
                    <a:pt x="3599" y="58581"/>
                  </a:lnTo>
                  <a:lnTo>
                    <a:pt x="3686" y="58537"/>
                  </a:lnTo>
                  <a:lnTo>
                    <a:pt x="3730" y="58493"/>
                  </a:lnTo>
                  <a:lnTo>
                    <a:pt x="3774" y="58449"/>
                  </a:lnTo>
                  <a:lnTo>
                    <a:pt x="3774" y="58405"/>
                  </a:lnTo>
                  <a:lnTo>
                    <a:pt x="3774" y="58317"/>
                  </a:lnTo>
                  <a:lnTo>
                    <a:pt x="2984" y="56474"/>
                  </a:lnTo>
                  <a:lnTo>
                    <a:pt x="1843" y="52964"/>
                  </a:lnTo>
                  <a:lnTo>
                    <a:pt x="352" y="48269"/>
                  </a:lnTo>
                  <a:lnTo>
                    <a:pt x="352" y="47479"/>
                  </a:lnTo>
                  <a:lnTo>
                    <a:pt x="790" y="46206"/>
                  </a:lnTo>
                  <a:lnTo>
                    <a:pt x="1580" y="43530"/>
                  </a:lnTo>
                  <a:lnTo>
                    <a:pt x="1624" y="43486"/>
                  </a:lnTo>
                  <a:lnTo>
                    <a:pt x="1405" y="40239"/>
                  </a:lnTo>
                  <a:lnTo>
                    <a:pt x="1624" y="39185"/>
                  </a:lnTo>
                  <a:lnTo>
                    <a:pt x="2765" y="35587"/>
                  </a:lnTo>
                  <a:lnTo>
                    <a:pt x="3116" y="34403"/>
                  </a:lnTo>
                  <a:lnTo>
                    <a:pt x="3116" y="34359"/>
                  </a:lnTo>
                  <a:lnTo>
                    <a:pt x="3423" y="32252"/>
                  </a:lnTo>
                  <a:lnTo>
                    <a:pt x="3818" y="28874"/>
                  </a:lnTo>
                  <a:lnTo>
                    <a:pt x="3818" y="28830"/>
                  </a:lnTo>
                  <a:lnTo>
                    <a:pt x="3686" y="26899"/>
                  </a:lnTo>
                  <a:lnTo>
                    <a:pt x="3599" y="23915"/>
                  </a:lnTo>
                  <a:lnTo>
                    <a:pt x="3643" y="19878"/>
                  </a:lnTo>
                  <a:lnTo>
                    <a:pt x="3994" y="17860"/>
                  </a:lnTo>
                  <a:lnTo>
                    <a:pt x="4301" y="15622"/>
                  </a:lnTo>
                  <a:lnTo>
                    <a:pt x="4345" y="12989"/>
                  </a:lnTo>
                  <a:lnTo>
                    <a:pt x="4520" y="8338"/>
                  </a:lnTo>
                  <a:lnTo>
                    <a:pt x="4520" y="8294"/>
                  </a:lnTo>
                  <a:lnTo>
                    <a:pt x="3774" y="3379"/>
                  </a:lnTo>
                  <a:lnTo>
                    <a:pt x="3423" y="439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4716125" y="4375200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2" y="44"/>
                  </a:lnTo>
                  <a:lnTo>
                    <a:pt x="2238" y="88"/>
                  </a:lnTo>
                  <a:lnTo>
                    <a:pt x="2238" y="176"/>
                  </a:lnTo>
                  <a:lnTo>
                    <a:pt x="2019" y="1931"/>
                  </a:lnTo>
                  <a:lnTo>
                    <a:pt x="1624" y="3248"/>
                  </a:lnTo>
                  <a:lnTo>
                    <a:pt x="571" y="5617"/>
                  </a:lnTo>
                  <a:lnTo>
                    <a:pt x="571" y="5661"/>
                  </a:lnTo>
                  <a:lnTo>
                    <a:pt x="132" y="6890"/>
                  </a:lnTo>
                  <a:lnTo>
                    <a:pt x="132" y="6934"/>
                  </a:lnTo>
                  <a:lnTo>
                    <a:pt x="0" y="10093"/>
                  </a:lnTo>
                  <a:lnTo>
                    <a:pt x="220" y="14393"/>
                  </a:lnTo>
                  <a:lnTo>
                    <a:pt x="88" y="17640"/>
                  </a:lnTo>
                  <a:lnTo>
                    <a:pt x="220" y="20229"/>
                  </a:lnTo>
                  <a:lnTo>
                    <a:pt x="483" y="22511"/>
                  </a:lnTo>
                  <a:lnTo>
                    <a:pt x="527" y="24837"/>
                  </a:lnTo>
                  <a:lnTo>
                    <a:pt x="527" y="24881"/>
                  </a:lnTo>
                  <a:lnTo>
                    <a:pt x="702" y="25319"/>
                  </a:lnTo>
                  <a:lnTo>
                    <a:pt x="790" y="26811"/>
                  </a:lnTo>
                  <a:lnTo>
                    <a:pt x="790" y="26899"/>
                  </a:lnTo>
                  <a:lnTo>
                    <a:pt x="834" y="26943"/>
                  </a:lnTo>
                  <a:lnTo>
                    <a:pt x="878" y="26987"/>
                  </a:lnTo>
                  <a:lnTo>
                    <a:pt x="1010" y="26987"/>
                  </a:lnTo>
                  <a:lnTo>
                    <a:pt x="1053" y="26943"/>
                  </a:lnTo>
                  <a:lnTo>
                    <a:pt x="1097" y="26855"/>
                  </a:lnTo>
                  <a:lnTo>
                    <a:pt x="1141" y="26811"/>
                  </a:lnTo>
                  <a:lnTo>
                    <a:pt x="1053" y="25275"/>
                  </a:lnTo>
                  <a:lnTo>
                    <a:pt x="1053" y="25232"/>
                  </a:lnTo>
                  <a:lnTo>
                    <a:pt x="878" y="24793"/>
                  </a:lnTo>
                  <a:lnTo>
                    <a:pt x="834" y="22467"/>
                  </a:lnTo>
                  <a:lnTo>
                    <a:pt x="571" y="20185"/>
                  </a:lnTo>
                  <a:lnTo>
                    <a:pt x="439" y="17640"/>
                  </a:lnTo>
                  <a:lnTo>
                    <a:pt x="571" y="14393"/>
                  </a:lnTo>
                  <a:lnTo>
                    <a:pt x="351" y="10093"/>
                  </a:lnTo>
                  <a:lnTo>
                    <a:pt x="483" y="6977"/>
                  </a:lnTo>
                  <a:lnTo>
                    <a:pt x="878" y="5749"/>
                  </a:lnTo>
                  <a:lnTo>
                    <a:pt x="1975" y="3379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589" y="220"/>
                  </a:lnTo>
                  <a:lnTo>
                    <a:pt x="2589" y="132"/>
                  </a:lnTo>
                  <a:lnTo>
                    <a:pt x="2545" y="88"/>
                  </a:lnTo>
                  <a:lnTo>
                    <a:pt x="2502" y="44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4683200" y="4215025"/>
              <a:ext cx="64750" cy="781100"/>
            </a:xfrm>
            <a:custGeom>
              <a:avLst/>
              <a:gdLst/>
              <a:ahLst/>
              <a:cxnLst/>
              <a:rect l="l" t="t" r="r" b="b"/>
              <a:pathLst>
                <a:path w="2590" h="31244" extrusionOk="0">
                  <a:moveTo>
                    <a:pt x="1976" y="1"/>
                  </a:moveTo>
                  <a:lnTo>
                    <a:pt x="1888" y="45"/>
                  </a:lnTo>
                  <a:lnTo>
                    <a:pt x="1888" y="89"/>
                  </a:lnTo>
                  <a:lnTo>
                    <a:pt x="1844" y="176"/>
                  </a:lnTo>
                  <a:lnTo>
                    <a:pt x="1844" y="2853"/>
                  </a:lnTo>
                  <a:lnTo>
                    <a:pt x="2063" y="6056"/>
                  </a:lnTo>
                  <a:lnTo>
                    <a:pt x="2239" y="7504"/>
                  </a:lnTo>
                  <a:lnTo>
                    <a:pt x="2151" y="8163"/>
                  </a:lnTo>
                  <a:lnTo>
                    <a:pt x="1098" y="10444"/>
                  </a:lnTo>
                  <a:lnTo>
                    <a:pt x="308" y="12419"/>
                  </a:lnTo>
                  <a:lnTo>
                    <a:pt x="308" y="12463"/>
                  </a:lnTo>
                  <a:lnTo>
                    <a:pt x="1" y="16324"/>
                  </a:lnTo>
                  <a:lnTo>
                    <a:pt x="89" y="18255"/>
                  </a:lnTo>
                  <a:lnTo>
                    <a:pt x="440" y="21985"/>
                  </a:lnTo>
                  <a:lnTo>
                    <a:pt x="440" y="24662"/>
                  </a:lnTo>
                  <a:lnTo>
                    <a:pt x="747" y="28874"/>
                  </a:lnTo>
                  <a:lnTo>
                    <a:pt x="835" y="29971"/>
                  </a:lnTo>
                  <a:lnTo>
                    <a:pt x="835" y="30015"/>
                  </a:lnTo>
                  <a:lnTo>
                    <a:pt x="1317" y="31156"/>
                  </a:lnTo>
                  <a:lnTo>
                    <a:pt x="1405" y="31200"/>
                  </a:lnTo>
                  <a:lnTo>
                    <a:pt x="1493" y="31244"/>
                  </a:lnTo>
                  <a:lnTo>
                    <a:pt x="1581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068"/>
                  </a:lnTo>
                  <a:lnTo>
                    <a:pt x="1668" y="31024"/>
                  </a:lnTo>
                  <a:lnTo>
                    <a:pt x="1186" y="29883"/>
                  </a:lnTo>
                  <a:lnTo>
                    <a:pt x="1098" y="28874"/>
                  </a:lnTo>
                  <a:lnTo>
                    <a:pt x="791" y="24662"/>
                  </a:lnTo>
                  <a:lnTo>
                    <a:pt x="791" y="21941"/>
                  </a:lnTo>
                  <a:lnTo>
                    <a:pt x="440" y="18255"/>
                  </a:lnTo>
                  <a:lnTo>
                    <a:pt x="352" y="16324"/>
                  </a:lnTo>
                  <a:lnTo>
                    <a:pt x="615" y="12507"/>
                  </a:lnTo>
                  <a:lnTo>
                    <a:pt x="1449" y="10620"/>
                  </a:lnTo>
                  <a:lnTo>
                    <a:pt x="2502" y="8294"/>
                  </a:lnTo>
                  <a:lnTo>
                    <a:pt x="2502" y="8250"/>
                  </a:lnTo>
                  <a:lnTo>
                    <a:pt x="2590" y="7548"/>
                  </a:lnTo>
                  <a:lnTo>
                    <a:pt x="2590" y="7504"/>
                  </a:lnTo>
                  <a:lnTo>
                    <a:pt x="2414" y="6013"/>
                  </a:lnTo>
                  <a:lnTo>
                    <a:pt x="2195" y="2809"/>
                  </a:lnTo>
                  <a:lnTo>
                    <a:pt x="2195" y="176"/>
                  </a:lnTo>
                  <a:lnTo>
                    <a:pt x="2195" y="89"/>
                  </a:lnTo>
                  <a:lnTo>
                    <a:pt x="2151" y="45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4650300" y="4168950"/>
              <a:ext cx="75725" cy="786600"/>
            </a:xfrm>
            <a:custGeom>
              <a:avLst/>
              <a:gdLst/>
              <a:ahLst/>
              <a:cxnLst/>
              <a:rect l="l" t="t" r="r" b="b"/>
              <a:pathLst>
                <a:path w="3029" h="31464" extrusionOk="0">
                  <a:moveTo>
                    <a:pt x="2765" y="1"/>
                  </a:moveTo>
                  <a:lnTo>
                    <a:pt x="2677" y="45"/>
                  </a:lnTo>
                  <a:lnTo>
                    <a:pt x="2677" y="89"/>
                  </a:lnTo>
                  <a:lnTo>
                    <a:pt x="2633" y="176"/>
                  </a:lnTo>
                  <a:lnTo>
                    <a:pt x="2677" y="791"/>
                  </a:lnTo>
                  <a:lnTo>
                    <a:pt x="2546" y="1668"/>
                  </a:lnTo>
                  <a:lnTo>
                    <a:pt x="1317" y="5442"/>
                  </a:lnTo>
                  <a:lnTo>
                    <a:pt x="1141" y="6320"/>
                  </a:lnTo>
                  <a:lnTo>
                    <a:pt x="1141" y="6364"/>
                  </a:lnTo>
                  <a:lnTo>
                    <a:pt x="1317" y="7548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2" y="14745"/>
                  </a:lnTo>
                  <a:lnTo>
                    <a:pt x="0" y="16939"/>
                  </a:lnTo>
                  <a:lnTo>
                    <a:pt x="44" y="19177"/>
                  </a:lnTo>
                  <a:lnTo>
                    <a:pt x="352" y="21634"/>
                  </a:lnTo>
                  <a:lnTo>
                    <a:pt x="746" y="25495"/>
                  </a:lnTo>
                  <a:lnTo>
                    <a:pt x="790" y="28040"/>
                  </a:lnTo>
                  <a:lnTo>
                    <a:pt x="1010" y="30322"/>
                  </a:lnTo>
                  <a:lnTo>
                    <a:pt x="1054" y="30366"/>
                  </a:lnTo>
                  <a:lnTo>
                    <a:pt x="1405" y="31375"/>
                  </a:lnTo>
                  <a:lnTo>
                    <a:pt x="1492" y="31463"/>
                  </a:lnTo>
                  <a:lnTo>
                    <a:pt x="1624" y="31463"/>
                  </a:lnTo>
                  <a:lnTo>
                    <a:pt x="1712" y="31419"/>
                  </a:lnTo>
                  <a:lnTo>
                    <a:pt x="1756" y="31375"/>
                  </a:lnTo>
                  <a:lnTo>
                    <a:pt x="1756" y="31288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1" y="27997"/>
                  </a:lnTo>
                  <a:lnTo>
                    <a:pt x="1098" y="25452"/>
                  </a:lnTo>
                  <a:lnTo>
                    <a:pt x="703" y="21590"/>
                  </a:lnTo>
                  <a:lnTo>
                    <a:pt x="395" y="19177"/>
                  </a:lnTo>
                  <a:lnTo>
                    <a:pt x="352" y="16983"/>
                  </a:lnTo>
                  <a:lnTo>
                    <a:pt x="483" y="14789"/>
                  </a:lnTo>
                  <a:lnTo>
                    <a:pt x="703" y="13648"/>
                  </a:lnTo>
                  <a:lnTo>
                    <a:pt x="1405" y="11980"/>
                  </a:lnTo>
                  <a:lnTo>
                    <a:pt x="1405" y="11936"/>
                  </a:lnTo>
                  <a:lnTo>
                    <a:pt x="1668" y="7548"/>
                  </a:lnTo>
                  <a:lnTo>
                    <a:pt x="1492" y="6364"/>
                  </a:lnTo>
                  <a:lnTo>
                    <a:pt x="1668" y="5530"/>
                  </a:lnTo>
                  <a:lnTo>
                    <a:pt x="2897" y="1756"/>
                  </a:lnTo>
                  <a:lnTo>
                    <a:pt x="2897" y="1712"/>
                  </a:lnTo>
                  <a:lnTo>
                    <a:pt x="3028" y="791"/>
                  </a:lnTo>
                  <a:lnTo>
                    <a:pt x="2984" y="133"/>
                  </a:lnTo>
                  <a:lnTo>
                    <a:pt x="2984" y="89"/>
                  </a:lnTo>
                  <a:lnTo>
                    <a:pt x="2940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4619575" y="4645050"/>
              <a:ext cx="51600" cy="285250"/>
            </a:xfrm>
            <a:custGeom>
              <a:avLst/>
              <a:gdLst/>
              <a:ahLst/>
              <a:cxnLst/>
              <a:rect l="l" t="t" r="r" b="b"/>
              <a:pathLst>
                <a:path w="2064" h="11410" extrusionOk="0">
                  <a:moveTo>
                    <a:pt x="132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33"/>
                  </a:lnTo>
                  <a:lnTo>
                    <a:pt x="1" y="220"/>
                  </a:lnTo>
                  <a:lnTo>
                    <a:pt x="308" y="2063"/>
                  </a:lnTo>
                  <a:lnTo>
                    <a:pt x="527" y="4257"/>
                  </a:lnTo>
                  <a:lnTo>
                    <a:pt x="1229" y="10313"/>
                  </a:lnTo>
                  <a:lnTo>
                    <a:pt x="1229" y="10357"/>
                  </a:lnTo>
                  <a:lnTo>
                    <a:pt x="1712" y="11322"/>
                  </a:lnTo>
                  <a:lnTo>
                    <a:pt x="1756" y="11366"/>
                  </a:lnTo>
                  <a:lnTo>
                    <a:pt x="1888" y="11410"/>
                  </a:lnTo>
                  <a:lnTo>
                    <a:pt x="1932" y="11410"/>
                  </a:lnTo>
                  <a:lnTo>
                    <a:pt x="2019" y="11366"/>
                  </a:lnTo>
                  <a:lnTo>
                    <a:pt x="2019" y="11278"/>
                  </a:lnTo>
                  <a:lnTo>
                    <a:pt x="2063" y="11234"/>
                  </a:lnTo>
                  <a:lnTo>
                    <a:pt x="2019" y="11147"/>
                  </a:lnTo>
                  <a:lnTo>
                    <a:pt x="1537" y="10225"/>
                  </a:lnTo>
                  <a:lnTo>
                    <a:pt x="878" y="4214"/>
                  </a:lnTo>
                  <a:lnTo>
                    <a:pt x="659" y="2019"/>
                  </a:lnTo>
                  <a:lnTo>
                    <a:pt x="352" y="17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4598750" y="4775600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0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3" y="3555"/>
                  </a:lnTo>
                  <a:lnTo>
                    <a:pt x="307" y="3599"/>
                  </a:lnTo>
                  <a:lnTo>
                    <a:pt x="702" y="4389"/>
                  </a:lnTo>
                  <a:lnTo>
                    <a:pt x="790" y="4477"/>
                  </a:lnTo>
                  <a:lnTo>
                    <a:pt x="965" y="4477"/>
                  </a:lnTo>
                  <a:lnTo>
                    <a:pt x="1009" y="4433"/>
                  </a:lnTo>
                  <a:lnTo>
                    <a:pt x="1009" y="4345"/>
                  </a:lnTo>
                  <a:lnTo>
                    <a:pt x="1053" y="4301"/>
                  </a:lnTo>
                  <a:lnTo>
                    <a:pt x="1009" y="4213"/>
                  </a:lnTo>
                  <a:lnTo>
                    <a:pt x="614" y="3467"/>
                  </a:lnTo>
                  <a:lnTo>
                    <a:pt x="439" y="2853"/>
                  </a:lnTo>
                  <a:lnTo>
                    <a:pt x="351" y="308"/>
                  </a:lnTo>
                  <a:lnTo>
                    <a:pt x="351" y="220"/>
                  </a:lnTo>
                  <a:lnTo>
                    <a:pt x="351" y="132"/>
                  </a:lnTo>
                  <a:lnTo>
                    <a:pt x="351" y="89"/>
                  </a:lnTo>
                  <a:lnTo>
                    <a:pt x="307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5341425" y="4865550"/>
              <a:ext cx="95450" cy="49400"/>
            </a:xfrm>
            <a:custGeom>
              <a:avLst/>
              <a:gdLst/>
              <a:ahLst/>
              <a:cxnLst/>
              <a:rect l="l" t="t" r="r" b="b"/>
              <a:pathLst>
                <a:path w="3818" h="1976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0" y="176"/>
                  </a:lnTo>
                  <a:lnTo>
                    <a:pt x="44" y="220"/>
                  </a:lnTo>
                  <a:lnTo>
                    <a:pt x="44" y="308"/>
                  </a:lnTo>
                  <a:lnTo>
                    <a:pt x="132" y="308"/>
                  </a:lnTo>
                  <a:lnTo>
                    <a:pt x="1448" y="1010"/>
                  </a:lnTo>
                  <a:lnTo>
                    <a:pt x="3028" y="1932"/>
                  </a:lnTo>
                  <a:lnTo>
                    <a:pt x="3116" y="1976"/>
                  </a:lnTo>
                  <a:lnTo>
                    <a:pt x="3247" y="1932"/>
                  </a:lnTo>
                  <a:lnTo>
                    <a:pt x="3774" y="1493"/>
                  </a:lnTo>
                  <a:lnTo>
                    <a:pt x="3818" y="1405"/>
                  </a:lnTo>
                  <a:lnTo>
                    <a:pt x="3818" y="1361"/>
                  </a:lnTo>
                  <a:lnTo>
                    <a:pt x="3818" y="1273"/>
                  </a:lnTo>
                  <a:lnTo>
                    <a:pt x="3774" y="1230"/>
                  </a:lnTo>
                  <a:lnTo>
                    <a:pt x="3730" y="1186"/>
                  </a:lnTo>
                  <a:lnTo>
                    <a:pt x="3598" y="1186"/>
                  </a:lnTo>
                  <a:lnTo>
                    <a:pt x="3555" y="1230"/>
                  </a:lnTo>
                  <a:lnTo>
                    <a:pt x="3116" y="1581"/>
                  </a:lnTo>
                  <a:lnTo>
                    <a:pt x="1624" y="703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5341425" y="4841425"/>
              <a:ext cx="97650" cy="45000"/>
            </a:xfrm>
            <a:custGeom>
              <a:avLst/>
              <a:gdLst/>
              <a:ahLst/>
              <a:cxnLst/>
              <a:rect l="l" t="t" r="r" b="b"/>
              <a:pathLst>
                <a:path w="3906" h="180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527" y="703"/>
                  </a:lnTo>
                  <a:lnTo>
                    <a:pt x="571" y="703"/>
                  </a:lnTo>
                  <a:lnTo>
                    <a:pt x="2458" y="1536"/>
                  </a:lnTo>
                  <a:lnTo>
                    <a:pt x="3335" y="1756"/>
                  </a:lnTo>
                  <a:lnTo>
                    <a:pt x="3379" y="1800"/>
                  </a:lnTo>
                  <a:lnTo>
                    <a:pt x="3467" y="1756"/>
                  </a:lnTo>
                  <a:lnTo>
                    <a:pt x="3818" y="1536"/>
                  </a:lnTo>
                  <a:lnTo>
                    <a:pt x="3862" y="1492"/>
                  </a:lnTo>
                  <a:lnTo>
                    <a:pt x="3906" y="1449"/>
                  </a:lnTo>
                  <a:lnTo>
                    <a:pt x="3906" y="1361"/>
                  </a:lnTo>
                  <a:lnTo>
                    <a:pt x="3906" y="1317"/>
                  </a:lnTo>
                  <a:lnTo>
                    <a:pt x="3862" y="1229"/>
                  </a:lnTo>
                  <a:lnTo>
                    <a:pt x="3642" y="1229"/>
                  </a:lnTo>
                  <a:lnTo>
                    <a:pt x="3379" y="1405"/>
                  </a:lnTo>
                  <a:lnTo>
                    <a:pt x="2589" y="1185"/>
                  </a:lnTo>
                  <a:lnTo>
                    <a:pt x="746" y="395"/>
                  </a:lnTo>
                  <a:lnTo>
                    <a:pt x="307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5341425" y="4815100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88" y="0"/>
                  </a:moveTo>
                  <a:lnTo>
                    <a:pt x="44" y="44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8"/>
                  </a:lnTo>
                  <a:lnTo>
                    <a:pt x="571" y="790"/>
                  </a:lnTo>
                  <a:lnTo>
                    <a:pt x="571" y="834"/>
                  </a:lnTo>
                  <a:lnTo>
                    <a:pt x="1624" y="1361"/>
                  </a:lnTo>
                  <a:lnTo>
                    <a:pt x="1624" y="1405"/>
                  </a:lnTo>
                  <a:lnTo>
                    <a:pt x="2458" y="1712"/>
                  </a:lnTo>
                  <a:lnTo>
                    <a:pt x="2545" y="1756"/>
                  </a:lnTo>
                  <a:lnTo>
                    <a:pt x="3818" y="1668"/>
                  </a:lnTo>
                  <a:lnTo>
                    <a:pt x="3906" y="1624"/>
                  </a:lnTo>
                  <a:lnTo>
                    <a:pt x="5003" y="966"/>
                  </a:lnTo>
                  <a:lnTo>
                    <a:pt x="5046" y="922"/>
                  </a:lnTo>
                  <a:lnTo>
                    <a:pt x="5046" y="878"/>
                  </a:lnTo>
                  <a:lnTo>
                    <a:pt x="5090" y="790"/>
                  </a:lnTo>
                  <a:lnTo>
                    <a:pt x="5046" y="746"/>
                  </a:lnTo>
                  <a:lnTo>
                    <a:pt x="5003" y="659"/>
                  </a:lnTo>
                  <a:lnTo>
                    <a:pt x="4783" y="659"/>
                  </a:lnTo>
                  <a:lnTo>
                    <a:pt x="3774" y="1317"/>
                  </a:lnTo>
                  <a:lnTo>
                    <a:pt x="2545" y="1405"/>
                  </a:lnTo>
                  <a:lnTo>
                    <a:pt x="1755" y="1054"/>
                  </a:lnTo>
                  <a:lnTo>
                    <a:pt x="790" y="527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5305225" y="4740500"/>
              <a:ext cx="241350" cy="79000"/>
            </a:xfrm>
            <a:custGeom>
              <a:avLst/>
              <a:gdLst/>
              <a:ahLst/>
              <a:cxnLst/>
              <a:rect l="l" t="t" r="r" b="b"/>
              <a:pathLst>
                <a:path w="9654" h="3160" extrusionOk="0">
                  <a:moveTo>
                    <a:pt x="88" y="1"/>
                  </a:move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44" y="264"/>
                  </a:lnTo>
                  <a:lnTo>
                    <a:pt x="307" y="659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5" y="2458"/>
                  </a:lnTo>
                  <a:lnTo>
                    <a:pt x="1799" y="2502"/>
                  </a:lnTo>
                  <a:lnTo>
                    <a:pt x="2852" y="2853"/>
                  </a:lnTo>
                  <a:lnTo>
                    <a:pt x="2896" y="2853"/>
                  </a:lnTo>
                  <a:lnTo>
                    <a:pt x="6231" y="3160"/>
                  </a:lnTo>
                  <a:lnTo>
                    <a:pt x="6275" y="3160"/>
                  </a:lnTo>
                  <a:lnTo>
                    <a:pt x="6319" y="3116"/>
                  </a:lnTo>
                  <a:lnTo>
                    <a:pt x="9566" y="1493"/>
                  </a:lnTo>
                  <a:lnTo>
                    <a:pt x="9610" y="1449"/>
                  </a:lnTo>
                  <a:lnTo>
                    <a:pt x="9654" y="1405"/>
                  </a:lnTo>
                  <a:lnTo>
                    <a:pt x="9654" y="1361"/>
                  </a:lnTo>
                  <a:lnTo>
                    <a:pt x="9654" y="1273"/>
                  </a:lnTo>
                  <a:lnTo>
                    <a:pt x="9610" y="1229"/>
                  </a:lnTo>
                  <a:lnTo>
                    <a:pt x="9566" y="1185"/>
                  </a:lnTo>
                  <a:lnTo>
                    <a:pt x="9391" y="1185"/>
                  </a:lnTo>
                  <a:lnTo>
                    <a:pt x="6231" y="2809"/>
                  </a:lnTo>
                  <a:lnTo>
                    <a:pt x="2940" y="2546"/>
                  </a:lnTo>
                  <a:lnTo>
                    <a:pt x="1931" y="2195"/>
                  </a:lnTo>
                  <a:lnTo>
                    <a:pt x="1141" y="1449"/>
                  </a:lnTo>
                  <a:lnTo>
                    <a:pt x="614" y="483"/>
                  </a:lnTo>
                  <a:lnTo>
                    <a:pt x="351" y="44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5384200" y="5052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5067175" y="3133375"/>
              <a:ext cx="866650" cy="1926375"/>
            </a:xfrm>
            <a:custGeom>
              <a:avLst/>
              <a:gdLst/>
              <a:ahLst/>
              <a:cxnLst/>
              <a:rect l="l" t="t" r="r" b="b"/>
              <a:pathLst>
                <a:path w="34666" h="77055" extrusionOk="0">
                  <a:moveTo>
                    <a:pt x="34446" y="1"/>
                  </a:moveTo>
                  <a:lnTo>
                    <a:pt x="34359" y="45"/>
                  </a:lnTo>
                  <a:lnTo>
                    <a:pt x="31857" y="1976"/>
                  </a:lnTo>
                  <a:lnTo>
                    <a:pt x="28215" y="4916"/>
                  </a:lnTo>
                  <a:lnTo>
                    <a:pt x="25846" y="6802"/>
                  </a:lnTo>
                  <a:lnTo>
                    <a:pt x="23783" y="8470"/>
                  </a:lnTo>
                  <a:lnTo>
                    <a:pt x="20668" y="10927"/>
                  </a:lnTo>
                  <a:lnTo>
                    <a:pt x="15665" y="13077"/>
                  </a:lnTo>
                  <a:lnTo>
                    <a:pt x="15622" y="13121"/>
                  </a:lnTo>
                  <a:lnTo>
                    <a:pt x="13866" y="14218"/>
                  </a:lnTo>
                  <a:lnTo>
                    <a:pt x="13822" y="14218"/>
                  </a:lnTo>
                  <a:lnTo>
                    <a:pt x="12331" y="15666"/>
                  </a:lnTo>
                  <a:lnTo>
                    <a:pt x="10224" y="18387"/>
                  </a:lnTo>
                  <a:lnTo>
                    <a:pt x="9610" y="19089"/>
                  </a:lnTo>
                  <a:lnTo>
                    <a:pt x="8776" y="19615"/>
                  </a:lnTo>
                  <a:lnTo>
                    <a:pt x="8732" y="19615"/>
                  </a:lnTo>
                  <a:lnTo>
                    <a:pt x="8118" y="20274"/>
                  </a:lnTo>
                  <a:lnTo>
                    <a:pt x="8118" y="20317"/>
                  </a:lnTo>
                  <a:lnTo>
                    <a:pt x="7065" y="22204"/>
                  </a:lnTo>
                  <a:lnTo>
                    <a:pt x="7021" y="22248"/>
                  </a:lnTo>
                  <a:lnTo>
                    <a:pt x="6451" y="23916"/>
                  </a:lnTo>
                  <a:lnTo>
                    <a:pt x="6451" y="23960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5" y="28391"/>
                  </a:lnTo>
                  <a:lnTo>
                    <a:pt x="6845" y="30629"/>
                  </a:lnTo>
                  <a:lnTo>
                    <a:pt x="6275" y="35632"/>
                  </a:lnTo>
                  <a:lnTo>
                    <a:pt x="5836" y="38967"/>
                  </a:lnTo>
                  <a:lnTo>
                    <a:pt x="5441" y="41863"/>
                  </a:lnTo>
                  <a:lnTo>
                    <a:pt x="5134" y="43662"/>
                  </a:lnTo>
                  <a:lnTo>
                    <a:pt x="4169" y="47699"/>
                  </a:lnTo>
                  <a:lnTo>
                    <a:pt x="3598" y="50244"/>
                  </a:lnTo>
                  <a:lnTo>
                    <a:pt x="3291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6" y="56431"/>
                  </a:lnTo>
                  <a:lnTo>
                    <a:pt x="834" y="60556"/>
                  </a:lnTo>
                  <a:lnTo>
                    <a:pt x="219" y="62838"/>
                  </a:lnTo>
                  <a:lnTo>
                    <a:pt x="0" y="63891"/>
                  </a:lnTo>
                  <a:lnTo>
                    <a:pt x="0" y="63935"/>
                  </a:lnTo>
                  <a:lnTo>
                    <a:pt x="44" y="64900"/>
                  </a:lnTo>
                  <a:lnTo>
                    <a:pt x="88" y="64988"/>
                  </a:lnTo>
                  <a:lnTo>
                    <a:pt x="2019" y="67094"/>
                  </a:lnTo>
                  <a:lnTo>
                    <a:pt x="3511" y="68674"/>
                  </a:lnTo>
                  <a:lnTo>
                    <a:pt x="5485" y="70999"/>
                  </a:lnTo>
                  <a:lnTo>
                    <a:pt x="7811" y="73413"/>
                  </a:lnTo>
                  <a:lnTo>
                    <a:pt x="9829" y="75651"/>
                  </a:lnTo>
                  <a:lnTo>
                    <a:pt x="10882" y="76967"/>
                  </a:lnTo>
                  <a:lnTo>
                    <a:pt x="10926" y="77011"/>
                  </a:lnTo>
                  <a:lnTo>
                    <a:pt x="11014" y="77055"/>
                  </a:lnTo>
                  <a:lnTo>
                    <a:pt x="11102" y="77011"/>
                  </a:lnTo>
                  <a:lnTo>
                    <a:pt x="11146" y="76967"/>
                  </a:lnTo>
                  <a:lnTo>
                    <a:pt x="11190" y="76879"/>
                  </a:lnTo>
                  <a:lnTo>
                    <a:pt x="11190" y="76835"/>
                  </a:lnTo>
                  <a:lnTo>
                    <a:pt x="11146" y="76748"/>
                  </a:lnTo>
                  <a:lnTo>
                    <a:pt x="10093" y="75387"/>
                  </a:lnTo>
                  <a:lnTo>
                    <a:pt x="8030" y="73193"/>
                  </a:lnTo>
                  <a:lnTo>
                    <a:pt x="5748" y="70780"/>
                  </a:lnTo>
                  <a:lnTo>
                    <a:pt x="3774" y="68410"/>
                  </a:lnTo>
                  <a:lnTo>
                    <a:pt x="2282" y="66831"/>
                  </a:lnTo>
                  <a:lnTo>
                    <a:pt x="395" y="64812"/>
                  </a:lnTo>
                  <a:lnTo>
                    <a:pt x="351" y="63935"/>
                  </a:lnTo>
                  <a:lnTo>
                    <a:pt x="571" y="62925"/>
                  </a:lnTo>
                  <a:lnTo>
                    <a:pt x="1141" y="60644"/>
                  </a:lnTo>
                  <a:lnTo>
                    <a:pt x="2457" y="56519"/>
                  </a:lnTo>
                  <a:lnTo>
                    <a:pt x="2457" y="56475"/>
                  </a:lnTo>
                  <a:lnTo>
                    <a:pt x="2984" y="53623"/>
                  </a:lnTo>
                  <a:lnTo>
                    <a:pt x="3598" y="52218"/>
                  </a:lnTo>
                  <a:lnTo>
                    <a:pt x="3642" y="52175"/>
                  </a:lnTo>
                  <a:lnTo>
                    <a:pt x="3949" y="50288"/>
                  </a:lnTo>
                  <a:lnTo>
                    <a:pt x="4520" y="47787"/>
                  </a:lnTo>
                  <a:lnTo>
                    <a:pt x="5441" y="43750"/>
                  </a:lnTo>
                  <a:lnTo>
                    <a:pt x="5792" y="41907"/>
                  </a:lnTo>
                  <a:lnTo>
                    <a:pt x="6187" y="39011"/>
                  </a:lnTo>
                  <a:lnTo>
                    <a:pt x="6626" y="35676"/>
                  </a:lnTo>
                  <a:lnTo>
                    <a:pt x="7196" y="30673"/>
                  </a:lnTo>
                  <a:lnTo>
                    <a:pt x="7196" y="28348"/>
                  </a:lnTo>
                  <a:lnTo>
                    <a:pt x="7196" y="28304"/>
                  </a:lnTo>
                  <a:lnTo>
                    <a:pt x="6670" y="25583"/>
                  </a:lnTo>
                  <a:lnTo>
                    <a:pt x="6802" y="24047"/>
                  </a:lnTo>
                  <a:lnTo>
                    <a:pt x="7372" y="22380"/>
                  </a:lnTo>
                  <a:lnTo>
                    <a:pt x="8425" y="20493"/>
                  </a:lnTo>
                  <a:lnTo>
                    <a:pt x="8996" y="19879"/>
                  </a:lnTo>
                  <a:lnTo>
                    <a:pt x="9829" y="19352"/>
                  </a:lnTo>
                  <a:lnTo>
                    <a:pt x="9873" y="19308"/>
                  </a:lnTo>
                  <a:lnTo>
                    <a:pt x="10488" y="18606"/>
                  </a:lnTo>
                  <a:lnTo>
                    <a:pt x="12594" y="15886"/>
                  </a:lnTo>
                  <a:lnTo>
                    <a:pt x="14042" y="14481"/>
                  </a:lnTo>
                  <a:lnTo>
                    <a:pt x="15797" y="13428"/>
                  </a:lnTo>
                  <a:lnTo>
                    <a:pt x="20799" y="11234"/>
                  </a:lnTo>
                  <a:lnTo>
                    <a:pt x="20843" y="11190"/>
                  </a:lnTo>
                  <a:lnTo>
                    <a:pt x="24003" y="8733"/>
                  </a:lnTo>
                  <a:lnTo>
                    <a:pt x="28435" y="5179"/>
                  </a:lnTo>
                  <a:lnTo>
                    <a:pt x="32077" y="2239"/>
                  </a:lnTo>
                  <a:lnTo>
                    <a:pt x="34578" y="352"/>
                  </a:lnTo>
                  <a:lnTo>
                    <a:pt x="34622" y="264"/>
                  </a:lnTo>
                  <a:lnTo>
                    <a:pt x="34666" y="220"/>
                  </a:lnTo>
                  <a:lnTo>
                    <a:pt x="34666" y="133"/>
                  </a:lnTo>
                  <a:lnTo>
                    <a:pt x="34622" y="89"/>
                  </a:lnTo>
                  <a:lnTo>
                    <a:pt x="34578" y="45"/>
                  </a:lnTo>
                  <a:lnTo>
                    <a:pt x="344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5041925" y="3105950"/>
              <a:ext cx="861200" cy="1932975"/>
            </a:xfrm>
            <a:custGeom>
              <a:avLst/>
              <a:gdLst/>
              <a:ahLst/>
              <a:cxnLst/>
              <a:rect l="l" t="t" r="r" b="b"/>
              <a:pathLst>
                <a:path w="34448" h="77319" extrusionOk="0">
                  <a:moveTo>
                    <a:pt x="34228" y="1"/>
                  </a:moveTo>
                  <a:lnTo>
                    <a:pt x="34184" y="45"/>
                  </a:lnTo>
                  <a:lnTo>
                    <a:pt x="33175" y="791"/>
                  </a:lnTo>
                  <a:lnTo>
                    <a:pt x="28435" y="4696"/>
                  </a:lnTo>
                  <a:lnTo>
                    <a:pt x="26505" y="6276"/>
                  </a:lnTo>
                  <a:lnTo>
                    <a:pt x="24706" y="7680"/>
                  </a:lnTo>
                  <a:lnTo>
                    <a:pt x="22863" y="9172"/>
                  </a:lnTo>
                  <a:lnTo>
                    <a:pt x="20932" y="10576"/>
                  </a:lnTo>
                  <a:lnTo>
                    <a:pt x="19045" y="11366"/>
                  </a:lnTo>
                  <a:lnTo>
                    <a:pt x="14876" y="12858"/>
                  </a:lnTo>
                  <a:lnTo>
                    <a:pt x="9479" y="14832"/>
                  </a:lnTo>
                  <a:lnTo>
                    <a:pt x="9435" y="14832"/>
                  </a:lnTo>
                  <a:lnTo>
                    <a:pt x="8909" y="15315"/>
                  </a:lnTo>
                  <a:lnTo>
                    <a:pt x="8865" y="15315"/>
                  </a:lnTo>
                  <a:lnTo>
                    <a:pt x="7987" y="16588"/>
                  </a:lnTo>
                  <a:lnTo>
                    <a:pt x="7943" y="16588"/>
                  </a:lnTo>
                  <a:lnTo>
                    <a:pt x="6978" y="18475"/>
                  </a:lnTo>
                  <a:lnTo>
                    <a:pt x="5969" y="20844"/>
                  </a:lnTo>
                  <a:lnTo>
                    <a:pt x="5442" y="23214"/>
                  </a:lnTo>
                  <a:lnTo>
                    <a:pt x="5398" y="24662"/>
                  </a:lnTo>
                  <a:lnTo>
                    <a:pt x="6320" y="29313"/>
                  </a:lnTo>
                  <a:lnTo>
                    <a:pt x="6407" y="30805"/>
                  </a:lnTo>
                  <a:lnTo>
                    <a:pt x="6144" y="34710"/>
                  </a:lnTo>
                  <a:lnTo>
                    <a:pt x="5837" y="37475"/>
                  </a:lnTo>
                  <a:lnTo>
                    <a:pt x="5486" y="40371"/>
                  </a:lnTo>
                  <a:lnTo>
                    <a:pt x="5135" y="42828"/>
                  </a:lnTo>
                  <a:lnTo>
                    <a:pt x="4872" y="44364"/>
                  </a:lnTo>
                  <a:lnTo>
                    <a:pt x="3906" y="48533"/>
                  </a:lnTo>
                  <a:lnTo>
                    <a:pt x="3424" y="51473"/>
                  </a:lnTo>
                  <a:lnTo>
                    <a:pt x="3248" y="53491"/>
                  </a:lnTo>
                  <a:lnTo>
                    <a:pt x="2634" y="55904"/>
                  </a:lnTo>
                  <a:lnTo>
                    <a:pt x="1756" y="58449"/>
                  </a:lnTo>
                  <a:lnTo>
                    <a:pt x="922" y="60819"/>
                  </a:lnTo>
                  <a:lnTo>
                    <a:pt x="308" y="63189"/>
                  </a:lnTo>
                  <a:lnTo>
                    <a:pt x="1" y="64549"/>
                  </a:lnTo>
                  <a:lnTo>
                    <a:pt x="1" y="64593"/>
                  </a:lnTo>
                  <a:lnTo>
                    <a:pt x="45" y="66743"/>
                  </a:lnTo>
                  <a:lnTo>
                    <a:pt x="45" y="66787"/>
                  </a:lnTo>
                  <a:lnTo>
                    <a:pt x="264" y="67401"/>
                  </a:lnTo>
                  <a:lnTo>
                    <a:pt x="308" y="67445"/>
                  </a:lnTo>
                  <a:lnTo>
                    <a:pt x="3424" y="70999"/>
                  </a:lnTo>
                  <a:lnTo>
                    <a:pt x="7812" y="75694"/>
                  </a:lnTo>
                  <a:lnTo>
                    <a:pt x="9304" y="77274"/>
                  </a:lnTo>
                  <a:lnTo>
                    <a:pt x="9347" y="77274"/>
                  </a:lnTo>
                  <a:lnTo>
                    <a:pt x="9435" y="77318"/>
                  </a:lnTo>
                  <a:lnTo>
                    <a:pt x="9567" y="77274"/>
                  </a:lnTo>
                  <a:lnTo>
                    <a:pt x="9611" y="77186"/>
                  </a:lnTo>
                  <a:lnTo>
                    <a:pt x="9611" y="77143"/>
                  </a:lnTo>
                  <a:lnTo>
                    <a:pt x="9611" y="77055"/>
                  </a:lnTo>
                  <a:lnTo>
                    <a:pt x="9567" y="77011"/>
                  </a:lnTo>
                  <a:lnTo>
                    <a:pt x="3687" y="70780"/>
                  </a:lnTo>
                  <a:lnTo>
                    <a:pt x="571" y="67226"/>
                  </a:lnTo>
                  <a:lnTo>
                    <a:pt x="396" y="66699"/>
                  </a:lnTo>
                  <a:lnTo>
                    <a:pt x="352" y="64637"/>
                  </a:lnTo>
                  <a:lnTo>
                    <a:pt x="659" y="63276"/>
                  </a:lnTo>
                  <a:lnTo>
                    <a:pt x="1273" y="60907"/>
                  </a:lnTo>
                  <a:lnTo>
                    <a:pt x="2107" y="58581"/>
                  </a:lnTo>
                  <a:lnTo>
                    <a:pt x="2985" y="55992"/>
                  </a:lnTo>
                  <a:lnTo>
                    <a:pt x="3599" y="53535"/>
                  </a:lnTo>
                  <a:lnTo>
                    <a:pt x="3775" y="51516"/>
                  </a:lnTo>
                  <a:lnTo>
                    <a:pt x="4257" y="48620"/>
                  </a:lnTo>
                  <a:lnTo>
                    <a:pt x="5223" y="44452"/>
                  </a:lnTo>
                  <a:lnTo>
                    <a:pt x="5486" y="42872"/>
                  </a:lnTo>
                  <a:lnTo>
                    <a:pt x="5837" y="40415"/>
                  </a:lnTo>
                  <a:lnTo>
                    <a:pt x="6188" y="37519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1" y="29269"/>
                  </a:lnTo>
                  <a:lnTo>
                    <a:pt x="6671" y="29225"/>
                  </a:lnTo>
                  <a:lnTo>
                    <a:pt x="5749" y="24618"/>
                  </a:lnTo>
                  <a:lnTo>
                    <a:pt x="5793" y="23257"/>
                  </a:lnTo>
                  <a:lnTo>
                    <a:pt x="6320" y="20932"/>
                  </a:lnTo>
                  <a:lnTo>
                    <a:pt x="7285" y="18650"/>
                  </a:lnTo>
                  <a:lnTo>
                    <a:pt x="8250" y="16763"/>
                  </a:lnTo>
                  <a:lnTo>
                    <a:pt x="9128" y="15535"/>
                  </a:lnTo>
                  <a:lnTo>
                    <a:pt x="9611" y="15140"/>
                  </a:lnTo>
                  <a:lnTo>
                    <a:pt x="15008" y="13165"/>
                  </a:lnTo>
                  <a:lnTo>
                    <a:pt x="19133" y="11717"/>
                  </a:lnTo>
                  <a:lnTo>
                    <a:pt x="21063" y="10883"/>
                  </a:lnTo>
                  <a:lnTo>
                    <a:pt x="21107" y="10883"/>
                  </a:lnTo>
                  <a:lnTo>
                    <a:pt x="23082" y="9435"/>
                  </a:lnTo>
                  <a:lnTo>
                    <a:pt x="24925" y="7987"/>
                  </a:lnTo>
                  <a:lnTo>
                    <a:pt x="26724" y="6539"/>
                  </a:lnTo>
                  <a:lnTo>
                    <a:pt x="28655" y="4959"/>
                  </a:lnTo>
                  <a:lnTo>
                    <a:pt x="33350" y="1098"/>
                  </a:lnTo>
                  <a:lnTo>
                    <a:pt x="34403" y="352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3"/>
                  </a:lnTo>
                  <a:lnTo>
                    <a:pt x="34447" y="89"/>
                  </a:lnTo>
                  <a:lnTo>
                    <a:pt x="34359" y="45"/>
                  </a:lnTo>
                  <a:lnTo>
                    <a:pt x="3431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4993675" y="3053300"/>
              <a:ext cx="851300" cy="1980125"/>
            </a:xfrm>
            <a:custGeom>
              <a:avLst/>
              <a:gdLst/>
              <a:ahLst/>
              <a:cxnLst/>
              <a:rect l="l" t="t" r="r" b="b"/>
              <a:pathLst>
                <a:path w="34052" h="79205" extrusionOk="0">
                  <a:moveTo>
                    <a:pt x="33788" y="1"/>
                  </a:moveTo>
                  <a:lnTo>
                    <a:pt x="33744" y="45"/>
                  </a:lnTo>
                  <a:lnTo>
                    <a:pt x="31243" y="2151"/>
                  </a:lnTo>
                  <a:lnTo>
                    <a:pt x="28786" y="4169"/>
                  </a:lnTo>
                  <a:lnTo>
                    <a:pt x="26460" y="6056"/>
                  </a:lnTo>
                  <a:lnTo>
                    <a:pt x="22993" y="8645"/>
                  </a:lnTo>
                  <a:lnTo>
                    <a:pt x="21238" y="9830"/>
                  </a:lnTo>
                  <a:lnTo>
                    <a:pt x="18737" y="10883"/>
                  </a:lnTo>
                  <a:lnTo>
                    <a:pt x="15534" y="12112"/>
                  </a:lnTo>
                  <a:lnTo>
                    <a:pt x="13208" y="13472"/>
                  </a:lnTo>
                  <a:lnTo>
                    <a:pt x="10356" y="14525"/>
                  </a:lnTo>
                  <a:lnTo>
                    <a:pt x="8294" y="15798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41"/>
                  </a:lnTo>
                  <a:lnTo>
                    <a:pt x="2633" y="17684"/>
                  </a:lnTo>
                  <a:lnTo>
                    <a:pt x="2589" y="17772"/>
                  </a:lnTo>
                  <a:lnTo>
                    <a:pt x="2589" y="17860"/>
                  </a:lnTo>
                  <a:lnTo>
                    <a:pt x="2633" y="17948"/>
                  </a:lnTo>
                  <a:lnTo>
                    <a:pt x="3247" y="18518"/>
                  </a:lnTo>
                  <a:lnTo>
                    <a:pt x="3379" y="19045"/>
                  </a:lnTo>
                  <a:lnTo>
                    <a:pt x="3291" y="20098"/>
                  </a:lnTo>
                  <a:lnTo>
                    <a:pt x="3247" y="21151"/>
                  </a:lnTo>
                  <a:lnTo>
                    <a:pt x="3335" y="22204"/>
                  </a:lnTo>
                  <a:lnTo>
                    <a:pt x="3423" y="23213"/>
                  </a:lnTo>
                  <a:lnTo>
                    <a:pt x="3598" y="24223"/>
                  </a:lnTo>
                  <a:lnTo>
                    <a:pt x="3818" y="25188"/>
                  </a:lnTo>
                  <a:lnTo>
                    <a:pt x="4300" y="27119"/>
                  </a:lnTo>
                  <a:lnTo>
                    <a:pt x="4695" y="28698"/>
                  </a:lnTo>
                  <a:lnTo>
                    <a:pt x="5046" y="30278"/>
                  </a:lnTo>
                  <a:lnTo>
                    <a:pt x="5178" y="31112"/>
                  </a:lnTo>
                  <a:lnTo>
                    <a:pt x="5266" y="31946"/>
                  </a:lnTo>
                  <a:lnTo>
                    <a:pt x="5354" y="32779"/>
                  </a:lnTo>
                  <a:lnTo>
                    <a:pt x="5397" y="33613"/>
                  </a:lnTo>
                  <a:lnTo>
                    <a:pt x="5354" y="36202"/>
                  </a:lnTo>
                  <a:lnTo>
                    <a:pt x="5134" y="38615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6" y="47918"/>
                  </a:lnTo>
                  <a:lnTo>
                    <a:pt x="3291" y="50726"/>
                  </a:lnTo>
                  <a:lnTo>
                    <a:pt x="3028" y="53315"/>
                  </a:lnTo>
                  <a:lnTo>
                    <a:pt x="2545" y="56343"/>
                  </a:lnTo>
                  <a:lnTo>
                    <a:pt x="2194" y="58405"/>
                  </a:lnTo>
                  <a:lnTo>
                    <a:pt x="1317" y="60731"/>
                  </a:lnTo>
                  <a:lnTo>
                    <a:pt x="88" y="65031"/>
                  </a:lnTo>
                  <a:lnTo>
                    <a:pt x="88" y="65075"/>
                  </a:lnTo>
                  <a:lnTo>
                    <a:pt x="0" y="66874"/>
                  </a:lnTo>
                  <a:lnTo>
                    <a:pt x="132" y="68937"/>
                  </a:lnTo>
                  <a:lnTo>
                    <a:pt x="44" y="70472"/>
                  </a:lnTo>
                  <a:lnTo>
                    <a:pt x="88" y="71569"/>
                  </a:lnTo>
                  <a:lnTo>
                    <a:pt x="132" y="71613"/>
                  </a:lnTo>
                  <a:lnTo>
                    <a:pt x="395" y="72184"/>
                  </a:lnTo>
                  <a:lnTo>
                    <a:pt x="395" y="72228"/>
                  </a:lnTo>
                  <a:lnTo>
                    <a:pt x="2633" y="74773"/>
                  </a:lnTo>
                  <a:lnTo>
                    <a:pt x="5485" y="77581"/>
                  </a:lnTo>
                  <a:lnTo>
                    <a:pt x="7153" y="79161"/>
                  </a:lnTo>
                  <a:lnTo>
                    <a:pt x="7284" y="79205"/>
                  </a:lnTo>
                  <a:lnTo>
                    <a:pt x="7328" y="79205"/>
                  </a:lnTo>
                  <a:lnTo>
                    <a:pt x="7416" y="79161"/>
                  </a:lnTo>
                  <a:lnTo>
                    <a:pt x="7460" y="79117"/>
                  </a:lnTo>
                  <a:lnTo>
                    <a:pt x="7460" y="79029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2"/>
                  </a:lnTo>
                  <a:lnTo>
                    <a:pt x="2852" y="74509"/>
                  </a:lnTo>
                  <a:lnTo>
                    <a:pt x="702" y="72008"/>
                  </a:lnTo>
                  <a:lnTo>
                    <a:pt x="439" y="71526"/>
                  </a:lnTo>
                  <a:lnTo>
                    <a:pt x="395" y="70472"/>
                  </a:lnTo>
                  <a:lnTo>
                    <a:pt x="483" y="68937"/>
                  </a:lnTo>
                  <a:lnTo>
                    <a:pt x="483" y="68893"/>
                  </a:lnTo>
                  <a:lnTo>
                    <a:pt x="351" y="66874"/>
                  </a:lnTo>
                  <a:lnTo>
                    <a:pt x="439" y="65119"/>
                  </a:lnTo>
                  <a:lnTo>
                    <a:pt x="1624" y="60863"/>
                  </a:lnTo>
                  <a:lnTo>
                    <a:pt x="2501" y="58537"/>
                  </a:lnTo>
                  <a:lnTo>
                    <a:pt x="2501" y="58493"/>
                  </a:lnTo>
                  <a:lnTo>
                    <a:pt x="2896" y="56387"/>
                  </a:lnTo>
                  <a:lnTo>
                    <a:pt x="3379" y="53359"/>
                  </a:lnTo>
                  <a:lnTo>
                    <a:pt x="3642" y="50770"/>
                  </a:lnTo>
                  <a:lnTo>
                    <a:pt x="4037" y="48006"/>
                  </a:lnTo>
                  <a:lnTo>
                    <a:pt x="4608" y="45768"/>
                  </a:lnTo>
                  <a:lnTo>
                    <a:pt x="5222" y="41073"/>
                  </a:lnTo>
                  <a:lnTo>
                    <a:pt x="5485" y="38659"/>
                  </a:lnTo>
                  <a:lnTo>
                    <a:pt x="5705" y="36202"/>
                  </a:lnTo>
                  <a:lnTo>
                    <a:pt x="5748" y="33657"/>
                  </a:lnTo>
                  <a:lnTo>
                    <a:pt x="5705" y="32735"/>
                  </a:lnTo>
                  <a:lnTo>
                    <a:pt x="5617" y="31902"/>
                  </a:lnTo>
                  <a:lnTo>
                    <a:pt x="5529" y="31068"/>
                  </a:lnTo>
                  <a:lnTo>
                    <a:pt x="5397" y="30234"/>
                  </a:lnTo>
                  <a:lnTo>
                    <a:pt x="5046" y="28611"/>
                  </a:lnTo>
                  <a:lnTo>
                    <a:pt x="4651" y="27031"/>
                  </a:lnTo>
                  <a:lnTo>
                    <a:pt x="4169" y="25056"/>
                  </a:lnTo>
                  <a:lnTo>
                    <a:pt x="3949" y="24091"/>
                  </a:lnTo>
                  <a:lnTo>
                    <a:pt x="3774" y="23126"/>
                  </a:lnTo>
                  <a:lnTo>
                    <a:pt x="3642" y="22160"/>
                  </a:lnTo>
                  <a:lnTo>
                    <a:pt x="3598" y="21151"/>
                  </a:lnTo>
                  <a:lnTo>
                    <a:pt x="3598" y="20098"/>
                  </a:lnTo>
                  <a:lnTo>
                    <a:pt x="3730" y="19045"/>
                  </a:lnTo>
                  <a:lnTo>
                    <a:pt x="3730" y="18957"/>
                  </a:lnTo>
                  <a:lnTo>
                    <a:pt x="3554" y="18386"/>
                  </a:lnTo>
                  <a:lnTo>
                    <a:pt x="3511" y="18299"/>
                  </a:lnTo>
                  <a:lnTo>
                    <a:pt x="3159" y="17948"/>
                  </a:lnTo>
                  <a:lnTo>
                    <a:pt x="3905" y="17816"/>
                  </a:lnTo>
                  <a:lnTo>
                    <a:pt x="6143" y="17289"/>
                  </a:lnTo>
                  <a:lnTo>
                    <a:pt x="6187" y="17246"/>
                  </a:lnTo>
                  <a:lnTo>
                    <a:pt x="8469" y="16105"/>
                  </a:lnTo>
                  <a:lnTo>
                    <a:pt x="10488" y="14832"/>
                  </a:lnTo>
                  <a:lnTo>
                    <a:pt x="13340" y="13779"/>
                  </a:lnTo>
                  <a:lnTo>
                    <a:pt x="13384" y="13779"/>
                  </a:lnTo>
                  <a:lnTo>
                    <a:pt x="15665" y="12419"/>
                  </a:lnTo>
                  <a:lnTo>
                    <a:pt x="18869" y="11190"/>
                  </a:lnTo>
                  <a:lnTo>
                    <a:pt x="21370" y="10137"/>
                  </a:lnTo>
                  <a:lnTo>
                    <a:pt x="21414" y="10137"/>
                  </a:lnTo>
                  <a:lnTo>
                    <a:pt x="23213" y="8908"/>
                  </a:lnTo>
                  <a:lnTo>
                    <a:pt x="26679" y="6319"/>
                  </a:lnTo>
                  <a:lnTo>
                    <a:pt x="29005" y="4433"/>
                  </a:lnTo>
                  <a:lnTo>
                    <a:pt x="31462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1" y="176"/>
                  </a:lnTo>
                  <a:lnTo>
                    <a:pt x="34008" y="132"/>
                  </a:lnTo>
                  <a:lnTo>
                    <a:pt x="34008" y="45"/>
                  </a:lnTo>
                  <a:lnTo>
                    <a:pt x="339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1"/>
            <p:cNvSpPr/>
            <p:nvPr/>
          </p:nvSpPr>
          <p:spPr>
            <a:xfrm>
              <a:off x="4962950" y="3026975"/>
              <a:ext cx="852400" cy="2017425"/>
            </a:xfrm>
            <a:custGeom>
              <a:avLst/>
              <a:gdLst/>
              <a:ahLst/>
              <a:cxnLst/>
              <a:rect l="l" t="t" r="r" b="b"/>
              <a:pathLst>
                <a:path w="34096" h="80697" extrusionOk="0">
                  <a:moveTo>
                    <a:pt x="33876" y="1"/>
                  </a:moveTo>
                  <a:lnTo>
                    <a:pt x="33832" y="44"/>
                  </a:lnTo>
                  <a:lnTo>
                    <a:pt x="30848" y="2589"/>
                  </a:lnTo>
                  <a:lnTo>
                    <a:pt x="28391" y="4564"/>
                  </a:lnTo>
                  <a:lnTo>
                    <a:pt x="26022" y="6407"/>
                  </a:lnTo>
                  <a:lnTo>
                    <a:pt x="23959" y="7943"/>
                  </a:lnTo>
                  <a:lnTo>
                    <a:pt x="22028" y="9259"/>
                  </a:lnTo>
                  <a:lnTo>
                    <a:pt x="19834" y="10225"/>
                  </a:lnTo>
                  <a:lnTo>
                    <a:pt x="17114" y="11409"/>
                  </a:lnTo>
                  <a:lnTo>
                    <a:pt x="17070" y="11409"/>
                  </a:lnTo>
                  <a:lnTo>
                    <a:pt x="15095" y="12726"/>
                  </a:lnTo>
                  <a:lnTo>
                    <a:pt x="13998" y="13472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73"/>
                  </a:lnTo>
                  <a:lnTo>
                    <a:pt x="7065" y="17026"/>
                  </a:lnTo>
                  <a:lnTo>
                    <a:pt x="4081" y="17728"/>
                  </a:lnTo>
                  <a:lnTo>
                    <a:pt x="3994" y="17728"/>
                  </a:lnTo>
                  <a:lnTo>
                    <a:pt x="2458" y="18781"/>
                  </a:lnTo>
                  <a:lnTo>
                    <a:pt x="2370" y="18825"/>
                  </a:lnTo>
                  <a:lnTo>
                    <a:pt x="2019" y="19483"/>
                  </a:lnTo>
                  <a:lnTo>
                    <a:pt x="1975" y="19571"/>
                  </a:lnTo>
                  <a:lnTo>
                    <a:pt x="2194" y="21458"/>
                  </a:lnTo>
                  <a:lnTo>
                    <a:pt x="2194" y="21502"/>
                  </a:lnTo>
                  <a:lnTo>
                    <a:pt x="3291" y="25451"/>
                  </a:lnTo>
                  <a:lnTo>
                    <a:pt x="4169" y="28523"/>
                  </a:lnTo>
                  <a:lnTo>
                    <a:pt x="4871" y="31814"/>
                  </a:lnTo>
                  <a:lnTo>
                    <a:pt x="5134" y="35061"/>
                  </a:lnTo>
                  <a:lnTo>
                    <a:pt x="5091" y="38001"/>
                  </a:lnTo>
                  <a:lnTo>
                    <a:pt x="4871" y="40634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322"/>
                  </a:lnTo>
                  <a:lnTo>
                    <a:pt x="3291" y="52174"/>
                  </a:lnTo>
                  <a:lnTo>
                    <a:pt x="2809" y="55202"/>
                  </a:lnTo>
                  <a:lnTo>
                    <a:pt x="2414" y="57835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72"/>
                  </a:lnTo>
                  <a:lnTo>
                    <a:pt x="571" y="64548"/>
                  </a:lnTo>
                  <a:lnTo>
                    <a:pt x="527" y="64548"/>
                  </a:lnTo>
                  <a:lnTo>
                    <a:pt x="264" y="66435"/>
                  </a:lnTo>
                  <a:lnTo>
                    <a:pt x="264" y="66479"/>
                  </a:lnTo>
                  <a:lnTo>
                    <a:pt x="351" y="69288"/>
                  </a:lnTo>
                  <a:lnTo>
                    <a:pt x="44" y="73193"/>
                  </a:lnTo>
                  <a:lnTo>
                    <a:pt x="0" y="73851"/>
                  </a:lnTo>
                  <a:lnTo>
                    <a:pt x="0" y="73895"/>
                  </a:lnTo>
                  <a:lnTo>
                    <a:pt x="44" y="73983"/>
                  </a:lnTo>
                  <a:lnTo>
                    <a:pt x="4564" y="78195"/>
                  </a:lnTo>
                  <a:lnTo>
                    <a:pt x="7328" y="80653"/>
                  </a:lnTo>
                  <a:lnTo>
                    <a:pt x="7416" y="80696"/>
                  </a:lnTo>
                  <a:lnTo>
                    <a:pt x="7504" y="80653"/>
                  </a:lnTo>
                  <a:lnTo>
                    <a:pt x="7548" y="80609"/>
                  </a:lnTo>
                  <a:lnTo>
                    <a:pt x="7592" y="80565"/>
                  </a:lnTo>
                  <a:lnTo>
                    <a:pt x="7592" y="80477"/>
                  </a:lnTo>
                  <a:lnTo>
                    <a:pt x="7592" y="80433"/>
                  </a:lnTo>
                  <a:lnTo>
                    <a:pt x="7548" y="80389"/>
                  </a:lnTo>
                  <a:lnTo>
                    <a:pt x="4827" y="77932"/>
                  </a:lnTo>
                  <a:lnTo>
                    <a:pt x="351" y="73763"/>
                  </a:lnTo>
                  <a:lnTo>
                    <a:pt x="703" y="69288"/>
                  </a:lnTo>
                  <a:lnTo>
                    <a:pt x="615" y="66479"/>
                  </a:lnTo>
                  <a:lnTo>
                    <a:pt x="878" y="64636"/>
                  </a:lnTo>
                  <a:lnTo>
                    <a:pt x="1624" y="61960"/>
                  </a:lnTo>
                  <a:lnTo>
                    <a:pt x="2414" y="60029"/>
                  </a:lnTo>
                  <a:lnTo>
                    <a:pt x="2414" y="59985"/>
                  </a:lnTo>
                  <a:lnTo>
                    <a:pt x="2765" y="57923"/>
                  </a:lnTo>
                  <a:lnTo>
                    <a:pt x="3160" y="55246"/>
                  </a:lnTo>
                  <a:lnTo>
                    <a:pt x="3643" y="52218"/>
                  </a:lnTo>
                  <a:lnTo>
                    <a:pt x="3950" y="49366"/>
                  </a:lnTo>
                  <a:lnTo>
                    <a:pt x="4652" y="45724"/>
                  </a:lnTo>
                  <a:lnTo>
                    <a:pt x="5003" y="42828"/>
                  </a:lnTo>
                  <a:lnTo>
                    <a:pt x="5222" y="40634"/>
                  </a:lnTo>
                  <a:lnTo>
                    <a:pt x="5442" y="38045"/>
                  </a:lnTo>
                  <a:lnTo>
                    <a:pt x="5486" y="35017"/>
                  </a:lnTo>
                  <a:lnTo>
                    <a:pt x="5222" y="31770"/>
                  </a:lnTo>
                  <a:lnTo>
                    <a:pt x="5178" y="31770"/>
                  </a:lnTo>
                  <a:lnTo>
                    <a:pt x="4520" y="28435"/>
                  </a:lnTo>
                  <a:lnTo>
                    <a:pt x="3643" y="25363"/>
                  </a:lnTo>
                  <a:lnTo>
                    <a:pt x="2546" y="21414"/>
                  </a:lnTo>
                  <a:lnTo>
                    <a:pt x="2326" y="19571"/>
                  </a:lnTo>
                  <a:lnTo>
                    <a:pt x="2677" y="19045"/>
                  </a:lnTo>
                  <a:lnTo>
                    <a:pt x="4169" y="18079"/>
                  </a:lnTo>
                  <a:lnTo>
                    <a:pt x="7197" y="17377"/>
                  </a:lnTo>
                  <a:lnTo>
                    <a:pt x="7241" y="17333"/>
                  </a:lnTo>
                  <a:lnTo>
                    <a:pt x="9259" y="16280"/>
                  </a:lnTo>
                  <a:lnTo>
                    <a:pt x="12419" y="14393"/>
                  </a:lnTo>
                  <a:lnTo>
                    <a:pt x="13208" y="14042"/>
                  </a:lnTo>
                  <a:lnTo>
                    <a:pt x="14086" y="13823"/>
                  </a:lnTo>
                  <a:lnTo>
                    <a:pt x="14174" y="13779"/>
                  </a:lnTo>
                  <a:lnTo>
                    <a:pt x="15315" y="13033"/>
                  </a:lnTo>
                  <a:lnTo>
                    <a:pt x="17245" y="11717"/>
                  </a:lnTo>
                  <a:lnTo>
                    <a:pt x="19966" y="10576"/>
                  </a:lnTo>
                  <a:lnTo>
                    <a:pt x="22160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7" y="6714"/>
                  </a:lnTo>
                  <a:lnTo>
                    <a:pt x="28611" y="4871"/>
                  </a:lnTo>
                  <a:lnTo>
                    <a:pt x="31068" y="2853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096" y="220"/>
                  </a:lnTo>
                  <a:lnTo>
                    <a:pt x="34096" y="132"/>
                  </a:lnTo>
                  <a:lnTo>
                    <a:pt x="34052" y="88"/>
                  </a:lnTo>
                  <a:lnTo>
                    <a:pt x="34008" y="44"/>
                  </a:lnTo>
                  <a:lnTo>
                    <a:pt x="339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1"/>
            <p:cNvSpPr/>
            <p:nvPr/>
          </p:nvSpPr>
          <p:spPr>
            <a:xfrm>
              <a:off x="4932225" y="2976525"/>
              <a:ext cx="827175" cy="2027275"/>
            </a:xfrm>
            <a:custGeom>
              <a:avLst/>
              <a:gdLst/>
              <a:ahLst/>
              <a:cxnLst/>
              <a:rect l="l" t="t" r="r" b="b"/>
              <a:pathLst>
                <a:path w="33087" h="81091" extrusionOk="0">
                  <a:moveTo>
                    <a:pt x="32823" y="0"/>
                  </a:moveTo>
                  <a:lnTo>
                    <a:pt x="32780" y="44"/>
                  </a:lnTo>
                  <a:lnTo>
                    <a:pt x="32736" y="132"/>
                  </a:lnTo>
                  <a:lnTo>
                    <a:pt x="31990" y="2413"/>
                  </a:lnTo>
                  <a:lnTo>
                    <a:pt x="31463" y="3072"/>
                  </a:lnTo>
                  <a:lnTo>
                    <a:pt x="29664" y="4607"/>
                  </a:lnTo>
                  <a:lnTo>
                    <a:pt x="27251" y="6494"/>
                  </a:lnTo>
                  <a:lnTo>
                    <a:pt x="24881" y="8206"/>
                  </a:lnTo>
                  <a:lnTo>
                    <a:pt x="22775" y="9698"/>
                  </a:lnTo>
                  <a:lnTo>
                    <a:pt x="18694" y="11672"/>
                  </a:lnTo>
                  <a:lnTo>
                    <a:pt x="16500" y="13252"/>
                  </a:lnTo>
                  <a:lnTo>
                    <a:pt x="15183" y="14305"/>
                  </a:lnTo>
                  <a:lnTo>
                    <a:pt x="13867" y="14700"/>
                  </a:lnTo>
                  <a:lnTo>
                    <a:pt x="13823" y="14700"/>
                  </a:lnTo>
                  <a:lnTo>
                    <a:pt x="11717" y="15841"/>
                  </a:lnTo>
                  <a:lnTo>
                    <a:pt x="11717" y="15885"/>
                  </a:lnTo>
                  <a:lnTo>
                    <a:pt x="9874" y="17157"/>
                  </a:lnTo>
                  <a:lnTo>
                    <a:pt x="8075" y="18079"/>
                  </a:lnTo>
                  <a:lnTo>
                    <a:pt x="5617" y="18693"/>
                  </a:lnTo>
                  <a:lnTo>
                    <a:pt x="5574" y="18693"/>
                  </a:lnTo>
                  <a:lnTo>
                    <a:pt x="3643" y="19746"/>
                  </a:lnTo>
                  <a:lnTo>
                    <a:pt x="2107" y="20668"/>
                  </a:lnTo>
                  <a:lnTo>
                    <a:pt x="2107" y="20712"/>
                  </a:lnTo>
                  <a:lnTo>
                    <a:pt x="1493" y="21238"/>
                  </a:lnTo>
                  <a:lnTo>
                    <a:pt x="1449" y="21326"/>
                  </a:lnTo>
                  <a:lnTo>
                    <a:pt x="1273" y="21896"/>
                  </a:lnTo>
                  <a:lnTo>
                    <a:pt x="1273" y="22028"/>
                  </a:lnTo>
                  <a:lnTo>
                    <a:pt x="3116" y="27337"/>
                  </a:lnTo>
                  <a:lnTo>
                    <a:pt x="3994" y="30453"/>
                  </a:lnTo>
                  <a:lnTo>
                    <a:pt x="4257" y="31506"/>
                  </a:lnTo>
                  <a:lnTo>
                    <a:pt x="4433" y="32515"/>
                  </a:lnTo>
                  <a:lnTo>
                    <a:pt x="4608" y="33525"/>
                  </a:lnTo>
                  <a:lnTo>
                    <a:pt x="4740" y="34534"/>
                  </a:lnTo>
                  <a:lnTo>
                    <a:pt x="4828" y="35543"/>
                  </a:lnTo>
                  <a:lnTo>
                    <a:pt x="4872" y="36552"/>
                  </a:lnTo>
                  <a:lnTo>
                    <a:pt x="4915" y="37562"/>
                  </a:lnTo>
                  <a:lnTo>
                    <a:pt x="4915" y="38571"/>
                  </a:lnTo>
                  <a:lnTo>
                    <a:pt x="4872" y="40633"/>
                  </a:lnTo>
                  <a:lnTo>
                    <a:pt x="4696" y="42652"/>
                  </a:lnTo>
                  <a:lnTo>
                    <a:pt x="4520" y="44714"/>
                  </a:lnTo>
                  <a:lnTo>
                    <a:pt x="4301" y="46776"/>
                  </a:lnTo>
                  <a:lnTo>
                    <a:pt x="4257" y="47566"/>
                  </a:lnTo>
                  <a:lnTo>
                    <a:pt x="3687" y="50857"/>
                  </a:lnTo>
                  <a:lnTo>
                    <a:pt x="3248" y="53753"/>
                  </a:lnTo>
                  <a:lnTo>
                    <a:pt x="2809" y="57044"/>
                  </a:lnTo>
                  <a:lnTo>
                    <a:pt x="2283" y="60467"/>
                  </a:lnTo>
                  <a:lnTo>
                    <a:pt x="1800" y="62573"/>
                  </a:lnTo>
                  <a:lnTo>
                    <a:pt x="1098" y="64943"/>
                  </a:lnTo>
                  <a:lnTo>
                    <a:pt x="440" y="67620"/>
                  </a:lnTo>
                  <a:lnTo>
                    <a:pt x="440" y="67663"/>
                  </a:lnTo>
                  <a:lnTo>
                    <a:pt x="396" y="69199"/>
                  </a:lnTo>
                  <a:lnTo>
                    <a:pt x="89" y="73280"/>
                  </a:lnTo>
                  <a:lnTo>
                    <a:pt x="1" y="75299"/>
                  </a:lnTo>
                  <a:lnTo>
                    <a:pt x="1" y="75343"/>
                  </a:lnTo>
                  <a:lnTo>
                    <a:pt x="396" y="76922"/>
                  </a:lnTo>
                  <a:lnTo>
                    <a:pt x="440" y="77010"/>
                  </a:lnTo>
                  <a:lnTo>
                    <a:pt x="5223" y="81047"/>
                  </a:lnTo>
                  <a:lnTo>
                    <a:pt x="5310" y="81091"/>
                  </a:lnTo>
                  <a:lnTo>
                    <a:pt x="5398" y="81091"/>
                  </a:lnTo>
                  <a:lnTo>
                    <a:pt x="5442" y="81047"/>
                  </a:lnTo>
                  <a:lnTo>
                    <a:pt x="5486" y="81003"/>
                  </a:lnTo>
                  <a:lnTo>
                    <a:pt x="5486" y="80915"/>
                  </a:lnTo>
                  <a:lnTo>
                    <a:pt x="5486" y="80871"/>
                  </a:lnTo>
                  <a:lnTo>
                    <a:pt x="5442" y="80784"/>
                  </a:lnTo>
                  <a:lnTo>
                    <a:pt x="703" y="76791"/>
                  </a:lnTo>
                  <a:lnTo>
                    <a:pt x="352" y="75255"/>
                  </a:lnTo>
                  <a:lnTo>
                    <a:pt x="440" y="73280"/>
                  </a:lnTo>
                  <a:lnTo>
                    <a:pt x="747" y="69243"/>
                  </a:lnTo>
                  <a:lnTo>
                    <a:pt x="791" y="67707"/>
                  </a:lnTo>
                  <a:lnTo>
                    <a:pt x="1405" y="65031"/>
                  </a:lnTo>
                  <a:lnTo>
                    <a:pt x="2151" y="62661"/>
                  </a:lnTo>
                  <a:lnTo>
                    <a:pt x="2634" y="60555"/>
                  </a:lnTo>
                  <a:lnTo>
                    <a:pt x="3160" y="57088"/>
                  </a:lnTo>
                  <a:lnTo>
                    <a:pt x="3599" y="53797"/>
                  </a:lnTo>
                  <a:lnTo>
                    <a:pt x="4038" y="50901"/>
                  </a:lnTo>
                  <a:lnTo>
                    <a:pt x="4564" y="47610"/>
                  </a:lnTo>
                  <a:lnTo>
                    <a:pt x="4652" y="46820"/>
                  </a:lnTo>
                  <a:lnTo>
                    <a:pt x="4872" y="44758"/>
                  </a:lnTo>
                  <a:lnTo>
                    <a:pt x="5047" y="42652"/>
                  </a:lnTo>
                  <a:lnTo>
                    <a:pt x="5223" y="40633"/>
                  </a:lnTo>
                  <a:lnTo>
                    <a:pt x="5266" y="38571"/>
                  </a:lnTo>
                  <a:lnTo>
                    <a:pt x="5266" y="37562"/>
                  </a:lnTo>
                  <a:lnTo>
                    <a:pt x="5223" y="36508"/>
                  </a:lnTo>
                  <a:lnTo>
                    <a:pt x="5179" y="35499"/>
                  </a:lnTo>
                  <a:lnTo>
                    <a:pt x="5091" y="34490"/>
                  </a:lnTo>
                  <a:lnTo>
                    <a:pt x="4959" y="33481"/>
                  </a:lnTo>
                  <a:lnTo>
                    <a:pt x="4784" y="32428"/>
                  </a:lnTo>
                  <a:lnTo>
                    <a:pt x="4564" y="31418"/>
                  </a:lnTo>
                  <a:lnTo>
                    <a:pt x="4301" y="30365"/>
                  </a:lnTo>
                  <a:lnTo>
                    <a:pt x="3423" y="27206"/>
                  </a:lnTo>
                  <a:lnTo>
                    <a:pt x="1624" y="21940"/>
                  </a:lnTo>
                  <a:lnTo>
                    <a:pt x="1756" y="21457"/>
                  </a:lnTo>
                  <a:lnTo>
                    <a:pt x="2326" y="20975"/>
                  </a:lnTo>
                  <a:lnTo>
                    <a:pt x="3818" y="20053"/>
                  </a:lnTo>
                  <a:lnTo>
                    <a:pt x="5705" y="19044"/>
                  </a:lnTo>
                  <a:lnTo>
                    <a:pt x="8206" y="18386"/>
                  </a:lnTo>
                  <a:lnTo>
                    <a:pt x="10049" y="17464"/>
                  </a:lnTo>
                  <a:lnTo>
                    <a:pt x="11892" y="16148"/>
                  </a:lnTo>
                  <a:lnTo>
                    <a:pt x="13955" y="15051"/>
                  </a:lnTo>
                  <a:lnTo>
                    <a:pt x="15315" y="14612"/>
                  </a:lnTo>
                  <a:lnTo>
                    <a:pt x="15403" y="14568"/>
                  </a:lnTo>
                  <a:lnTo>
                    <a:pt x="16719" y="13559"/>
                  </a:lnTo>
                  <a:lnTo>
                    <a:pt x="18869" y="11979"/>
                  </a:lnTo>
                  <a:lnTo>
                    <a:pt x="22906" y="10005"/>
                  </a:lnTo>
                  <a:lnTo>
                    <a:pt x="22950" y="10005"/>
                  </a:lnTo>
                  <a:lnTo>
                    <a:pt x="25100" y="8469"/>
                  </a:lnTo>
                  <a:lnTo>
                    <a:pt x="27470" y="6758"/>
                  </a:lnTo>
                  <a:lnTo>
                    <a:pt x="29883" y="4871"/>
                  </a:lnTo>
                  <a:lnTo>
                    <a:pt x="31726" y="3335"/>
                  </a:lnTo>
                  <a:lnTo>
                    <a:pt x="32297" y="2589"/>
                  </a:lnTo>
                  <a:lnTo>
                    <a:pt x="32297" y="2545"/>
                  </a:lnTo>
                  <a:lnTo>
                    <a:pt x="33043" y="219"/>
                  </a:lnTo>
                  <a:lnTo>
                    <a:pt x="33087" y="176"/>
                  </a:lnTo>
                  <a:lnTo>
                    <a:pt x="33043" y="88"/>
                  </a:lnTo>
                  <a:lnTo>
                    <a:pt x="32999" y="44"/>
                  </a:lnTo>
                  <a:lnTo>
                    <a:pt x="329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1"/>
            <p:cNvSpPr/>
            <p:nvPr/>
          </p:nvSpPr>
          <p:spPr>
            <a:xfrm>
              <a:off x="4899325" y="2920575"/>
              <a:ext cx="796450" cy="2115050"/>
            </a:xfrm>
            <a:custGeom>
              <a:avLst/>
              <a:gdLst/>
              <a:ahLst/>
              <a:cxnLst/>
              <a:rect l="l" t="t" r="r" b="b"/>
              <a:pathLst>
                <a:path w="31858" h="84602" extrusionOk="0">
                  <a:moveTo>
                    <a:pt x="31638" y="0"/>
                  </a:moveTo>
                  <a:lnTo>
                    <a:pt x="31594" y="44"/>
                  </a:lnTo>
                  <a:lnTo>
                    <a:pt x="31287" y="307"/>
                  </a:lnTo>
                  <a:lnTo>
                    <a:pt x="31243" y="395"/>
                  </a:lnTo>
                  <a:lnTo>
                    <a:pt x="30322" y="3730"/>
                  </a:lnTo>
                  <a:lnTo>
                    <a:pt x="29005" y="6275"/>
                  </a:lnTo>
                  <a:lnTo>
                    <a:pt x="25890" y="8688"/>
                  </a:lnTo>
                  <a:lnTo>
                    <a:pt x="23608" y="10356"/>
                  </a:lnTo>
                  <a:lnTo>
                    <a:pt x="20361" y="12155"/>
                  </a:lnTo>
                  <a:lnTo>
                    <a:pt x="17991" y="14042"/>
                  </a:lnTo>
                  <a:lnTo>
                    <a:pt x="16456" y="15270"/>
                  </a:lnTo>
                  <a:lnTo>
                    <a:pt x="14525" y="16016"/>
                  </a:lnTo>
                  <a:lnTo>
                    <a:pt x="14481" y="16016"/>
                  </a:lnTo>
                  <a:lnTo>
                    <a:pt x="10751" y="18518"/>
                  </a:lnTo>
                  <a:lnTo>
                    <a:pt x="8952" y="19439"/>
                  </a:lnTo>
                  <a:lnTo>
                    <a:pt x="6890" y="19966"/>
                  </a:lnTo>
                  <a:lnTo>
                    <a:pt x="6846" y="20010"/>
                  </a:lnTo>
                  <a:lnTo>
                    <a:pt x="3862" y="21721"/>
                  </a:lnTo>
                  <a:lnTo>
                    <a:pt x="1229" y="23213"/>
                  </a:lnTo>
                  <a:lnTo>
                    <a:pt x="834" y="23388"/>
                  </a:lnTo>
                  <a:lnTo>
                    <a:pt x="746" y="23432"/>
                  </a:lnTo>
                  <a:lnTo>
                    <a:pt x="702" y="23520"/>
                  </a:lnTo>
                  <a:lnTo>
                    <a:pt x="702" y="23564"/>
                  </a:lnTo>
                  <a:lnTo>
                    <a:pt x="746" y="23652"/>
                  </a:lnTo>
                  <a:lnTo>
                    <a:pt x="1624" y="24793"/>
                  </a:lnTo>
                  <a:lnTo>
                    <a:pt x="3379" y="30453"/>
                  </a:lnTo>
                  <a:lnTo>
                    <a:pt x="4125" y="33261"/>
                  </a:lnTo>
                  <a:lnTo>
                    <a:pt x="4652" y="36596"/>
                  </a:lnTo>
                  <a:lnTo>
                    <a:pt x="4783" y="40326"/>
                  </a:lnTo>
                  <a:lnTo>
                    <a:pt x="4696" y="43880"/>
                  </a:lnTo>
                  <a:lnTo>
                    <a:pt x="4608" y="45109"/>
                  </a:lnTo>
                  <a:lnTo>
                    <a:pt x="4520" y="46338"/>
                  </a:lnTo>
                  <a:lnTo>
                    <a:pt x="4301" y="48839"/>
                  </a:lnTo>
                  <a:lnTo>
                    <a:pt x="3994" y="51252"/>
                  </a:lnTo>
                  <a:lnTo>
                    <a:pt x="3686" y="53666"/>
                  </a:lnTo>
                  <a:lnTo>
                    <a:pt x="3291" y="56386"/>
                  </a:lnTo>
                  <a:lnTo>
                    <a:pt x="2984" y="59151"/>
                  </a:lnTo>
                  <a:lnTo>
                    <a:pt x="2589" y="61608"/>
                  </a:lnTo>
                  <a:lnTo>
                    <a:pt x="2282" y="63276"/>
                  </a:lnTo>
                  <a:lnTo>
                    <a:pt x="1668" y="65470"/>
                  </a:lnTo>
                  <a:lnTo>
                    <a:pt x="1097" y="67576"/>
                  </a:lnTo>
                  <a:lnTo>
                    <a:pt x="702" y="69550"/>
                  </a:lnTo>
                  <a:lnTo>
                    <a:pt x="351" y="71393"/>
                  </a:lnTo>
                  <a:lnTo>
                    <a:pt x="132" y="73105"/>
                  </a:lnTo>
                  <a:lnTo>
                    <a:pt x="44" y="74684"/>
                  </a:lnTo>
                  <a:lnTo>
                    <a:pt x="0" y="75430"/>
                  </a:lnTo>
                  <a:lnTo>
                    <a:pt x="44" y="76132"/>
                  </a:lnTo>
                  <a:lnTo>
                    <a:pt x="88" y="76791"/>
                  </a:lnTo>
                  <a:lnTo>
                    <a:pt x="132" y="77449"/>
                  </a:lnTo>
                  <a:lnTo>
                    <a:pt x="790" y="79643"/>
                  </a:lnTo>
                  <a:lnTo>
                    <a:pt x="834" y="79687"/>
                  </a:lnTo>
                  <a:lnTo>
                    <a:pt x="1361" y="80652"/>
                  </a:lnTo>
                  <a:lnTo>
                    <a:pt x="1405" y="80696"/>
                  </a:lnTo>
                  <a:lnTo>
                    <a:pt x="6363" y="84558"/>
                  </a:lnTo>
                  <a:lnTo>
                    <a:pt x="6495" y="84601"/>
                  </a:lnTo>
                  <a:lnTo>
                    <a:pt x="6539" y="84558"/>
                  </a:lnTo>
                  <a:lnTo>
                    <a:pt x="6626" y="84514"/>
                  </a:lnTo>
                  <a:lnTo>
                    <a:pt x="6626" y="84470"/>
                  </a:lnTo>
                  <a:lnTo>
                    <a:pt x="6626" y="84382"/>
                  </a:lnTo>
                  <a:lnTo>
                    <a:pt x="6626" y="84338"/>
                  </a:lnTo>
                  <a:lnTo>
                    <a:pt x="6582" y="84294"/>
                  </a:lnTo>
                  <a:lnTo>
                    <a:pt x="1668" y="80433"/>
                  </a:lnTo>
                  <a:lnTo>
                    <a:pt x="1141" y="79555"/>
                  </a:lnTo>
                  <a:lnTo>
                    <a:pt x="483" y="77361"/>
                  </a:lnTo>
                  <a:lnTo>
                    <a:pt x="395" y="76747"/>
                  </a:lnTo>
                  <a:lnTo>
                    <a:pt x="395" y="76089"/>
                  </a:lnTo>
                  <a:lnTo>
                    <a:pt x="351" y="75387"/>
                  </a:lnTo>
                  <a:lnTo>
                    <a:pt x="395" y="74641"/>
                  </a:lnTo>
                  <a:lnTo>
                    <a:pt x="483" y="73105"/>
                  </a:lnTo>
                  <a:lnTo>
                    <a:pt x="702" y="71393"/>
                  </a:lnTo>
                  <a:lnTo>
                    <a:pt x="1054" y="69594"/>
                  </a:lnTo>
                  <a:lnTo>
                    <a:pt x="1448" y="67620"/>
                  </a:lnTo>
                  <a:lnTo>
                    <a:pt x="2019" y="65557"/>
                  </a:lnTo>
                  <a:lnTo>
                    <a:pt x="2633" y="63363"/>
                  </a:lnTo>
                  <a:lnTo>
                    <a:pt x="2633" y="63319"/>
                  </a:lnTo>
                  <a:lnTo>
                    <a:pt x="2940" y="61696"/>
                  </a:lnTo>
                  <a:lnTo>
                    <a:pt x="3335" y="59195"/>
                  </a:lnTo>
                  <a:lnTo>
                    <a:pt x="3642" y="56430"/>
                  </a:lnTo>
                  <a:lnTo>
                    <a:pt x="3994" y="53710"/>
                  </a:lnTo>
                  <a:lnTo>
                    <a:pt x="4345" y="51296"/>
                  </a:lnTo>
                  <a:lnTo>
                    <a:pt x="4652" y="48839"/>
                  </a:lnTo>
                  <a:lnTo>
                    <a:pt x="4871" y="46382"/>
                  </a:lnTo>
                  <a:lnTo>
                    <a:pt x="4959" y="45153"/>
                  </a:lnTo>
                  <a:lnTo>
                    <a:pt x="5047" y="43880"/>
                  </a:lnTo>
                  <a:lnTo>
                    <a:pt x="5134" y="40326"/>
                  </a:lnTo>
                  <a:lnTo>
                    <a:pt x="5003" y="36596"/>
                  </a:lnTo>
                  <a:lnTo>
                    <a:pt x="5003" y="36552"/>
                  </a:lnTo>
                  <a:lnTo>
                    <a:pt x="4476" y="33174"/>
                  </a:lnTo>
                  <a:lnTo>
                    <a:pt x="3686" y="30321"/>
                  </a:lnTo>
                  <a:lnTo>
                    <a:pt x="2589" y="26767"/>
                  </a:lnTo>
                  <a:lnTo>
                    <a:pt x="1931" y="24661"/>
                  </a:lnTo>
                  <a:lnTo>
                    <a:pt x="1931" y="24617"/>
                  </a:lnTo>
                  <a:lnTo>
                    <a:pt x="1185" y="23608"/>
                  </a:lnTo>
                  <a:lnTo>
                    <a:pt x="1361" y="23520"/>
                  </a:lnTo>
                  <a:lnTo>
                    <a:pt x="1405" y="23520"/>
                  </a:lnTo>
                  <a:lnTo>
                    <a:pt x="4037" y="22028"/>
                  </a:lnTo>
                  <a:lnTo>
                    <a:pt x="6977" y="20317"/>
                  </a:lnTo>
                  <a:lnTo>
                    <a:pt x="9040" y="19790"/>
                  </a:lnTo>
                  <a:lnTo>
                    <a:pt x="9084" y="19790"/>
                  </a:lnTo>
                  <a:lnTo>
                    <a:pt x="10927" y="18825"/>
                  </a:lnTo>
                  <a:lnTo>
                    <a:pt x="14656" y="16324"/>
                  </a:lnTo>
                  <a:lnTo>
                    <a:pt x="16631" y="15622"/>
                  </a:lnTo>
                  <a:lnTo>
                    <a:pt x="16675" y="15578"/>
                  </a:lnTo>
                  <a:lnTo>
                    <a:pt x="18211" y="14305"/>
                  </a:lnTo>
                  <a:lnTo>
                    <a:pt x="20536" y="12462"/>
                  </a:lnTo>
                  <a:lnTo>
                    <a:pt x="23784" y="10663"/>
                  </a:lnTo>
                  <a:lnTo>
                    <a:pt x="23784" y="10619"/>
                  </a:lnTo>
                  <a:lnTo>
                    <a:pt x="26109" y="8952"/>
                  </a:lnTo>
                  <a:lnTo>
                    <a:pt x="29225" y="6494"/>
                  </a:lnTo>
                  <a:lnTo>
                    <a:pt x="29269" y="6451"/>
                  </a:lnTo>
                  <a:lnTo>
                    <a:pt x="30673" y="3862"/>
                  </a:lnTo>
                  <a:lnTo>
                    <a:pt x="31550" y="527"/>
                  </a:lnTo>
                  <a:lnTo>
                    <a:pt x="31814" y="263"/>
                  </a:lnTo>
                  <a:lnTo>
                    <a:pt x="31858" y="220"/>
                  </a:lnTo>
                  <a:lnTo>
                    <a:pt x="31858" y="132"/>
                  </a:lnTo>
                  <a:lnTo>
                    <a:pt x="31858" y="88"/>
                  </a:lnTo>
                  <a:lnTo>
                    <a:pt x="31814" y="44"/>
                  </a:lnTo>
                  <a:lnTo>
                    <a:pt x="3177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1"/>
            <p:cNvSpPr/>
            <p:nvPr/>
          </p:nvSpPr>
          <p:spPr>
            <a:xfrm>
              <a:off x="5289850" y="2869000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79" y="1"/>
                  </a:moveTo>
                  <a:lnTo>
                    <a:pt x="13735" y="45"/>
                  </a:lnTo>
                  <a:lnTo>
                    <a:pt x="12902" y="527"/>
                  </a:lnTo>
                  <a:lnTo>
                    <a:pt x="9128" y="3116"/>
                  </a:lnTo>
                  <a:lnTo>
                    <a:pt x="7285" y="4169"/>
                  </a:lnTo>
                  <a:lnTo>
                    <a:pt x="5486" y="5310"/>
                  </a:lnTo>
                  <a:lnTo>
                    <a:pt x="5442" y="5398"/>
                  </a:lnTo>
                  <a:lnTo>
                    <a:pt x="5442" y="5442"/>
                  </a:lnTo>
                  <a:lnTo>
                    <a:pt x="4740" y="8908"/>
                  </a:lnTo>
                  <a:lnTo>
                    <a:pt x="4433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5008"/>
                  </a:lnTo>
                  <a:lnTo>
                    <a:pt x="89" y="15227"/>
                  </a:lnTo>
                  <a:lnTo>
                    <a:pt x="45" y="15271"/>
                  </a:lnTo>
                  <a:lnTo>
                    <a:pt x="1" y="15315"/>
                  </a:lnTo>
                  <a:lnTo>
                    <a:pt x="1" y="15359"/>
                  </a:lnTo>
                  <a:lnTo>
                    <a:pt x="1" y="15447"/>
                  </a:lnTo>
                  <a:lnTo>
                    <a:pt x="45" y="15534"/>
                  </a:lnTo>
                  <a:lnTo>
                    <a:pt x="220" y="15534"/>
                  </a:lnTo>
                  <a:lnTo>
                    <a:pt x="835" y="15315"/>
                  </a:lnTo>
                  <a:lnTo>
                    <a:pt x="878" y="15271"/>
                  </a:lnTo>
                  <a:lnTo>
                    <a:pt x="2283" y="14086"/>
                  </a:lnTo>
                  <a:lnTo>
                    <a:pt x="4521" y="11848"/>
                  </a:lnTo>
                  <a:lnTo>
                    <a:pt x="4564" y="11761"/>
                  </a:lnTo>
                  <a:lnTo>
                    <a:pt x="4784" y="11015"/>
                  </a:lnTo>
                  <a:lnTo>
                    <a:pt x="5091" y="8952"/>
                  </a:lnTo>
                  <a:lnTo>
                    <a:pt x="5749" y="5574"/>
                  </a:lnTo>
                  <a:lnTo>
                    <a:pt x="7461" y="4477"/>
                  </a:lnTo>
                  <a:lnTo>
                    <a:pt x="9304" y="3423"/>
                  </a:lnTo>
                  <a:lnTo>
                    <a:pt x="13077" y="791"/>
                  </a:lnTo>
                  <a:lnTo>
                    <a:pt x="13911" y="352"/>
                  </a:lnTo>
                  <a:lnTo>
                    <a:pt x="13955" y="308"/>
                  </a:lnTo>
                  <a:lnTo>
                    <a:pt x="13999" y="220"/>
                  </a:lnTo>
                  <a:lnTo>
                    <a:pt x="13999" y="176"/>
                  </a:lnTo>
                  <a:lnTo>
                    <a:pt x="13955" y="89"/>
                  </a:lnTo>
                  <a:lnTo>
                    <a:pt x="13911" y="45"/>
                  </a:lnTo>
                  <a:lnTo>
                    <a:pt x="138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1"/>
            <p:cNvSpPr/>
            <p:nvPr/>
          </p:nvSpPr>
          <p:spPr>
            <a:xfrm>
              <a:off x="5206475" y="2843775"/>
              <a:ext cx="405925" cy="426750"/>
            </a:xfrm>
            <a:custGeom>
              <a:avLst/>
              <a:gdLst/>
              <a:ahLst/>
              <a:cxnLst/>
              <a:rect l="l" t="t" r="r" b="b"/>
              <a:pathLst>
                <a:path w="16237" h="17070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8" y="2107"/>
                  </a:lnTo>
                  <a:lnTo>
                    <a:pt x="10532" y="3511"/>
                  </a:lnTo>
                  <a:lnTo>
                    <a:pt x="8514" y="4740"/>
                  </a:lnTo>
                  <a:lnTo>
                    <a:pt x="6495" y="6188"/>
                  </a:lnTo>
                  <a:lnTo>
                    <a:pt x="4389" y="7636"/>
                  </a:lnTo>
                  <a:lnTo>
                    <a:pt x="4345" y="7636"/>
                  </a:lnTo>
                  <a:lnTo>
                    <a:pt x="3862" y="8250"/>
                  </a:lnTo>
                  <a:lnTo>
                    <a:pt x="3819" y="8338"/>
                  </a:lnTo>
                  <a:lnTo>
                    <a:pt x="3467" y="11541"/>
                  </a:lnTo>
                  <a:lnTo>
                    <a:pt x="3292" y="13998"/>
                  </a:lnTo>
                  <a:lnTo>
                    <a:pt x="3204" y="14744"/>
                  </a:lnTo>
                  <a:lnTo>
                    <a:pt x="2985" y="15008"/>
                  </a:lnTo>
                  <a:lnTo>
                    <a:pt x="1273" y="15841"/>
                  </a:lnTo>
                  <a:lnTo>
                    <a:pt x="1273" y="15885"/>
                  </a:lnTo>
                  <a:lnTo>
                    <a:pt x="89" y="16763"/>
                  </a:lnTo>
                  <a:lnTo>
                    <a:pt x="45" y="16807"/>
                  </a:lnTo>
                  <a:lnTo>
                    <a:pt x="1" y="16851"/>
                  </a:lnTo>
                  <a:lnTo>
                    <a:pt x="1" y="16938"/>
                  </a:lnTo>
                  <a:lnTo>
                    <a:pt x="45" y="16982"/>
                  </a:lnTo>
                  <a:lnTo>
                    <a:pt x="89" y="17070"/>
                  </a:lnTo>
                  <a:lnTo>
                    <a:pt x="176" y="17070"/>
                  </a:lnTo>
                  <a:lnTo>
                    <a:pt x="308" y="17026"/>
                  </a:lnTo>
                  <a:lnTo>
                    <a:pt x="1449" y="16148"/>
                  </a:lnTo>
                  <a:lnTo>
                    <a:pt x="3160" y="15315"/>
                  </a:lnTo>
                  <a:lnTo>
                    <a:pt x="3248" y="15271"/>
                  </a:lnTo>
                  <a:lnTo>
                    <a:pt x="3511" y="14920"/>
                  </a:lnTo>
                  <a:lnTo>
                    <a:pt x="3511" y="14832"/>
                  </a:lnTo>
                  <a:lnTo>
                    <a:pt x="3643" y="14042"/>
                  </a:lnTo>
                  <a:lnTo>
                    <a:pt x="3643" y="13998"/>
                  </a:lnTo>
                  <a:lnTo>
                    <a:pt x="3819" y="11541"/>
                  </a:lnTo>
                  <a:lnTo>
                    <a:pt x="4126" y="8426"/>
                  </a:lnTo>
                  <a:lnTo>
                    <a:pt x="4608" y="7899"/>
                  </a:lnTo>
                  <a:lnTo>
                    <a:pt x="6715" y="6495"/>
                  </a:lnTo>
                  <a:lnTo>
                    <a:pt x="8689" y="5047"/>
                  </a:lnTo>
                  <a:lnTo>
                    <a:pt x="10708" y="3818"/>
                  </a:lnTo>
                  <a:lnTo>
                    <a:pt x="13033" y="2414"/>
                  </a:lnTo>
                  <a:lnTo>
                    <a:pt x="16149" y="352"/>
                  </a:lnTo>
                  <a:lnTo>
                    <a:pt x="16193" y="308"/>
                  </a:lnTo>
                  <a:lnTo>
                    <a:pt x="16237" y="220"/>
                  </a:lnTo>
                  <a:lnTo>
                    <a:pt x="16237" y="176"/>
                  </a:lnTo>
                  <a:lnTo>
                    <a:pt x="16193" y="88"/>
                  </a:lnTo>
                  <a:lnTo>
                    <a:pt x="16149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1"/>
            <p:cNvSpPr/>
            <p:nvPr/>
          </p:nvSpPr>
          <p:spPr>
            <a:xfrm>
              <a:off x="5101175" y="2819650"/>
              <a:ext cx="483800" cy="494775"/>
            </a:xfrm>
            <a:custGeom>
              <a:avLst/>
              <a:gdLst/>
              <a:ahLst/>
              <a:cxnLst/>
              <a:rect l="l" t="t" r="r" b="b"/>
              <a:pathLst>
                <a:path w="19352" h="19791" extrusionOk="0">
                  <a:moveTo>
                    <a:pt x="19088" y="0"/>
                  </a:moveTo>
                  <a:lnTo>
                    <a:pt x="15929" y="2063"/>
                  </a:lnTo>
                  <a:lnTo>
                    <a:pt x="14130" y="3203"/>
                  </a:lnTo>
                  <a:lnTo>
                    <a:pt x="11892" y="4520"/>
                  </a:lnTo>
                  <a:lnTo>
                    <a:pt x="9874" y="5880"/>
                  </a:lnTo>
                  <a:lnTo>
                    <a:pt x="7811" y="7065"/>
                  </a:lnTo>
                  <a:lnTo>
                    <a:pt x="5880" y="8206"/>
                  </a:lnTo>
                  <a:lnTo>
                    <a:pt x="3818" y="9566"/>
                  </a:lnTo>
                  <a:lnTo>
                    <a:pt x="3774" y="9610"/>
                  </a:lnTo>
                  <a:lnTo>
                    <a:pt x="3423" y="9961"/>
                  </a:lnTo>
                  <a:lnTo>
                    <a:pt x="3379" y="10005"/>
                  </a:lnTo>
                  <a:lnTo>
                    <a:pt x="3379" y="10093"/>
                  </a:lnTo>
                  <a:lnTo>
                    <a:pt x="3379" y="14525"/>
                  </a:lnTo>
                  <a:lnTo>
                    <a:pt x="3511" y="16411"/>
                  </a:lnTo>
                  <a:lnTo>
                    <a:pt x="3291" y="17113"/>
                  </a:lnTo>
                  <a:lnTo>
                    <a:pt x="746" y="19220"/>
                  </a:lnTo>
                  <a:lnTo>
                    <a:pt x="132" y="19483"/>
                  </a:lnTo>
                  <a:lnTo>
                    <a:pt x="44" y="19527"/>
                  </a:lnTo>
                  <a:lnTo>
                    <a:pt x="44" y="19571"/>
                  </a:lnTo>
                  <a:lnTo>
                    <a:pt x="0" y="19659"/>
                  </a:lnTo>
                  <a:lnTo>
                    <a:pt x="44" y="19702"/>
                  </a:lnTo>
                  <a:lnTo>
                    <a:pt x="88" y="19790"/>
                  </a:lnTo>
                  <a:lnTo>
                    <a:pt x="264" y="19790"/>
                  </a:lnTo>
                  <a:lnTo>
                    <a:pt x="878" y="19527"/>
                  </a:lnTo>
                  <a:lnTo>
                    <a:pt x="922" y="19483"/>
                  </a:lnTo>
                  <a:lnTo>
                    <a:pt x="3555" y="17377"/>
                  </a:lnTo>
                  <a:lnTo>
                    <a:pt x="3642" y="17289"/>
                  </a:lnTo>
                  <a:lnTo>
                    <a:pt x="3862" y="16455"/>
                  </a:lnTo>
                  <a:lnTo>
                    <a:pt x="3862" y="16411"/>
                  </a:lnTo>
                  <a:lnTo>
                    <a:pt x="3730" y="14525"/>
                  </a:lnTo>
                  <a:lnTo>
                    <a:pt x="3730" y="10136"/>
                  </a:lnTo>
                  <a:lnTo>
                    <a:pt x="4037" y="9873"/>
                  </a:lnTo>
                  <a:lnTo>
                    <a:pt x="6056" y="8513"/>
                  </a:lnTo>
                  <a:lnTo>
                    <a:pt x="7987" y="7328"/>
                  </a:lnTo>
                  <a:lnTo>
                    <a:pt x="10049" y="6187"/>
                  </a:lnTo>
                  <a:lnTo>
                    <a:pt x="12068" y="4783"/>
                  </a:lnTo>
                  <a:lnTo>
                    <a:pt x="14305" y="3467"/>
                  </a:lnTo>
                  <a:lnTo>
                    <a:pt x="16105" y="2370"/>
                  </a:lnTo>
                  <a:lnTo>
                    <a:pt x="19264" y="307"/>
                  </a:lnTo>
                  <a:lnTo>
                    <a:pt x="19308" y="263"/>
                  </a:lnTo>
                  <a:lnTo>
                    <a:pt x="19352" y="176"/>
                  </a:lnTo>
                  <a:lnTo>
                    <a:pt x="19352" y="132"/>
                  </a:lnTo>
                  <a:lnTo>
                    <a:pt x="19308" y="44"/>
                  </a:lnTo>
                  <a:lnTo>
                    <a:pt x="19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1"/>
            <p:cNvSpPr/>
            <p:nvPr/>
          </p:nvSpPr>
          <p:spPr>
            <a:xfrm>
              <a:off x="3975625" y="3259550"/>
              <a:ext cx="584750" cy="1657600"/>
            </a:xfrm>
            <a:custGeom>
              <a:avLst/>
              <a:gdLst/>
              <a:ahLst/>
              <a:cxnLst/>
              <a:rect l="l" t="t" r="r" b="b"/>
              <a:pathLst>
                <a:path w="23390" h="6630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88"/>
                  </a:lnTo>
                  <a:lnTo>
                    <a:pt x="308" y="1448"/>
                  </a:lnTo>
                  <a:lnTo>
                    <a:pt x="89" y="2194"/>
                  </a:lnTo>
                  <a:lnTo>
                    <a:pt x="1" y="2501"/>
                  </a:lnTo>
                  <a:lnTo>
                    <a:pt x="1" y="2589"/>
                  </a:lnTo>
                  <a:lnTo>
                    <a:pt x="352" y="5046"/>
                  </a:lnTo>
                  <a:lnTo>
                    <a:pt x="352" y="5090"/>
                  </a:lnTo>
                  <a:lnTo>
                    <a:pt x="1317" y="7197"/>
                  </a:lnTo>
                  <a:lnTo>
                    <a:pt x="1625" y="8601"/>
                  </a:lnTo>
                  <a:lnTo>
                    <a:pt x="1668" y="8601"/>
                  </a:lnTo>
                  <a:lnTo>
                    <a:pt x="3380" y="12769"/>
                  </a:lnTo>
                  <a:lnTo>
                    <a:pt x="4696" y="15709"/>
                  </a:lnTo>
                  <a:lnTo>
                    <a:pt x="5837" y="18298"/>
                  </a:lnTo>
                  <a:lnTo>
                    <a:pt x="6802" y="21063"/>
                  </a:lnTo>
                  <a:lnTo>
                    <a:pt x="6978" y="21984"/>
                  </a:lnTo>
                  <a:lnTo>
                    <a:pt x="7022" y="24529"/>
                  </a:lnTo>
                  <a:lnTo>
                    <a:pt x="7022" y="24573"/>
                  </a:lnTo>
                  <a:lnTo>
                    <a:pt x="7461" y="26855"/>
                  </a:lnTo>
                  <a:lnTo>
                    <a:pt x="7548" y="28522"/>
                  </a:lnTo>
                  <a:lnTo>
                    <a:pt x="7461" y="31331"/>
                  </a:lnTo>
                  <a:lnTo>
                    <a:pt x="7417" y="34358"/>
                  </a:lnTo>
                  <a:lnTo>
                    <a:pt x="7417" y="37825"/>
                  </a:lnTo>
                  <a:lnTo>
                    <a:pt x="7505" y="42740"/>
                  </a:lnTo>
                  <a:lnTo>
                    <a:pt x="7680" y="44758"/>
                  </a:lnTo>
                  <a:lnTo>
                    <a:pt x="7680" y="44802"/>
                  </a:lnTo>
                  <a:lnTo>
                    <a:pt x="8163" y="47128"/>
                  </a:lnTo>
                  <a:lnTo>
                    <a:pt x="8163" y="47171"/>
                  </a:lnTo>
                  <a:lnTo>
                    <a:pt x="8953" y="49366"/>
                  </a:lnTo>
                  <a:lnTo>
                    <a:pt x="9523" y="50331"/>
                  </a:lnTo>
                  <a:lnTo>
                    <a:pt x="9567" y="50375"/>
                  </a:lnTo>
                  <a:lnTo>
                    <a:pt x="10488" y="51252"/>
                  </a:lnTo>
                  <a:lnTo>
                    <a:pt x="10488" y="51296"/>
                  </a:lnTo>
                  <a:lnTo>
                    <a:pt x="13033" y="52876"/>
                  </a:lnTo>
                  <a:lnTo>
                    <a:pt x="15228" y="54368"/>
                  </a:lnTo>
                  <a:lnTo>
                    <a:pt x="17246" y="56079"/>
                  </a:lnTo>
                  <a:lnTo>
                    <a:pt x="18431" y="57132"/>
                  </a:lnTo>
                  <a:lnTo>
                    <a:pt x="19835" y="58098"/>
                  </a:lnTo>
                  <a:lnTo>
                    <a:pt x="22731" y="62573"/>
                  </a:lnTo>
                  <a:lnTo>
                    <a:pt x="23038" y="63363"/>
                  </a:lnTo>
                  <a:lnTo>
                    <a:pt x="22775" y="66084"/>
                  </a:lnTo>
                  <a:lnTo>
                    <a:pt x="22775" y="66172"/>
                  </a:lnTo>
                  <a:lnTo>
                    <a:pt x="22819" y="66216"/>
                  </a:lnTo>
                  <a:lnTo>
                    <a:pt x="22863" y="66259"/>
                  </a:lnTo>
                  <a:lnTo>
                    <a:pt x="22907" y="66303"/>
                  </a:lnTo>
                  <a:lnTo>
                    <a:pt x="22950" y="66303"/>
                  </a:lnTo>
                  <a:lnTo>
                    <a:pt x="23038" y="66259"/>
                  </a:lnTo>
                  <a:lnTo>
                    <a:pt x="23126" y="66128"/>
                  </a:lnTo>
                  <a:lnTo>
                    <a:pt x="23389" y="63363"/>
                  </a:lnTo>
                  <a:lnTo>
                    <a:pt x="23389" y="63276"/>
                  </a:lnTo>
                  <a:lnTo>
                    <a:pt x="23038" y="62442"/>
                  </a:lnTo>
                  <a:lnTo>
                    <a:pt x="23038" y="62398"/>
                  </a:lnTo>
                  <a:lnTo>
                    <a:pt x="20098" y="57878"/>
                  </a:lnTo>
                  <a:lnTo>
                    <a:pt x="20054" y="57791"/>
                  </a:lnTo>
                  <a:lnTo>
                    <a:pt x="18650" y="56869"/>
                  </a:lnTo>
                  <a:lnTo>
                    <a:pt x="17465" y="55816"/>
                  </a:lnTo>
                  <a:lnTo>
                    <a:pt x="15403" y="54105"/>
                  </a:lnTo>
                  <a:lnTo>
                    <a:pt x="13209" y="52613"/>
                  </a:lnTo>
                  <a:lnTo>
                    <a:pt x="10708" y="50989"/>
                  </a:lnTo>
                  <a:lnTo>
                    <a:pt x="9830" y="50111"/>
                  </a:lnTo>
                  <a:lnTo>
                    <a:pt x="9260" y="49234"/>
                  </a:lnTo>
                  <a:lnTo>
                    <a:pt x="8514" y="47040"/>
                  </a:lnTo>
                  <a:lnTo>
                    <a:pt x="8031" y="44758"/>
                  </a:lnTo>
                  <a:lnTo>
                    <a:pt x="7856" y="42696"/>
                  </a:lnTo>
                  <a:lnTo>
                    <a:pt x="7768" y="37825"/>
                  </a:lnTo>
                  <a:lnTo>
                    <a:pt x="7768" y="34402"/>
                  </a:lnTo>
                  <a:lnTo>
                    <a:pt x="7812" y="31375"/>
                  </a:lnTo>
                  <a:lnTo>
                    <a:pt x="7899" y="28522"/>
                  </a:lnTo>
                  <a:lnTo>
                    <a:pt x="7812" y="26811"/>
                  </a:lnTo>
                  <a:lnTo>
                    <a:pt x="7373" y="24485"/>
                  </a:lnTo>
                  <a:lnTo>
                    <a:pt x="7329" y="21940"/>
                  </a:lnTo>
                  <a:lnTo>
                    <a:pt x="7329" y="21896"/>
                  </a:lnTo>
                  <a:lnTo>
                    <a:pt x="7153" y="20975"/>
                  </a:lnTo>
                  <a:lnTo>
                    <a:pt x="7153" y="20931"/>
                  </a:lnTo>
                  <a:lnTo>
                    <a:pt x="6144" y="18167"/>
                  </a:lnTo>
                  <a:lnTo>
                    <a:pt x="5003" y="15534"/>
                  </a:lnTo>
                  <a:lnTo>
                    <a:pt x="3731" y="12638"/>
                  </a:lnTo>
                  <a:lnTo>
                    <a:pt x="1976" y="8469"/>
                  </a:lnTo>
                  <a:lnTo>
                    <a:pt x="1668" y="7109"/>
                  </a:lnTo>
                  <a:lnTo>
                    <a:pt x="1625" y="7065"/>
                  </a:lnTo>
                  <a:lnTo>
                    <a:pt x="703" y="4959"/>
                  </a:lnTo>
                  <a:lnTo>
                    <a:pt x="352" y="2545"/>
                  </a:lnTo>
                  <a:lnTo>
                    <a:pt x="440" y="2238"/>
                  </a:lnTo>
                  <a:lnTo>
                    <a:pt x="615" y="1668"/>
                  </a:lnTo>
                  <a:lnTo>
                    <a:pt x="1142" y="220"/>
                  </a:lnTo>
                  <a:lnTo>
                    <a:pt x="1142" y="176"/>
                  </a:lnTo>
                  <a:lnTo>
                    <a:pt x="1142" y="88"/>
                  </a:lnTo>
                  <a:lnTo>
                    <a:pt x="1098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1"/>
            <p:cNvSpPr/>
            <p:nvPr/>
          </p:nvSpPr>
          <p:spPr>
            <a:xfrm>
              <a:off x="3940525" y="2730775"/>
              <a:ext cx="589125" cy="2188575"/>
            </a:xfrm>
            <a:custGeom>
              <a:avLst/>
              <a:gdLst/>
              <a:ahLst/>
              <a:cxnLst/>
              <a:rect l="l" t="t" r="r" b="b"/>
              <a:pathLst>
                <a:path w="23565" h="87543" extrusionOk="0">
                  <a:moveTo>
                    <a:pt x="18869" y="1"/>
                  </a:moveTo>
                  <a:lnTo>
                    <a:pt x="18826" y="45"/>
                  </a:lnTo>
                  <a:lnTo>
                    <a:pt x="14964" y="2151"/>
                  </a:lnTo>
                  <a:lnTo>
                    <a:pt x="12507" y="3818"/>
                  </a:lnTo>
                  <a:lnTo>
                    <a:pt x="10049" y="5530"/>
                  </a:lnTo>
                  <a:lnTo>
                    <a:pt x="8909" y="6451"/>
                  </a:lnTo>
                  <a:lnTo>
                    <a:pt x="8865" y="6495"/>
                  </a:lnTo>
                  <a:lnTo>
                    <a:pt x="6276" y="9347"/>
                  </a:lnTo>
                  <a:lnTo>
                    <a:pt x="6232" y="9391"/>
                  </a:lnTo>
                  <a:lnTo>
                    <a:pt x="5442" y="10576"/>
                  </a:lnTo>
                  <a:lnTo>
                    <a:pt x="1580" y="17860"/>
                  </a:lnTo>
                  <a:lnTo>
                    <a:pt x="791" y="20098"/>
                  </a:lnTo>
                  <a:lnTo>
                    <a:pt x="264" y="21678"/>
                  </a:lnTo>
                  <a:lnTo>
                    <a:pt x="1" y="22511"/>
                  </a:lnTo>
                  <a:lnTo>
                    <a:pt x="1" y="25276"/>
                  </a:lnTo>
                  <a:lnTo>
                    <a:pt x="1" y="25320"/>
                  </a:lnTo>
                  <a:lnTo>
                    <a:pt x="1229" y="29620"/>
                  </a:lnTo>
                  <a:lnTo>
                    <a:pt x="1273" y="29620"/>
                  </a:lnTo>
                  <a:lnTo>
                    <a:pt x="2370" y="31726"/>
                  </a:lnTo>
                  <a:lnTo>
                    <a:pt x="4082" y="35544"/>
                  </a:lnTo>
                  <a:lnTo>
                    <a:pt x="5266" y="38177"/>
                  </a:lnTo>
                  <a:lnTo>
                    <a:pt x="6276" y="40546"/>
                  </a:lnTo>
                  <a:lnTo>
                    <a:pt x="6890" y="42038"/>
                  </a:lnTo>
                  <a:lnTo>
                    <a:pt x="7285" y="43223"/>
                  </a:lnTo>
                  <a:lnTo>
                    <a:pt x="7285" y="44847"/>
                  </a:lnTo>
                  <a:lnTo>
                    <a:pt x="7329" y="44890"/>
                  </a:lnTo>
                  <a:lnTo>
                    <a:pt x="7680" y="47128"/>
                  </a:lnTo>
                  <a:lnTo>
                    <a:pt x="7636" y="52043"/>
                  </a:lnTo>
                  <a:lnTo>
                    <a:pt x="7636" y="56431"/>
                  </a:lnTo>
                  <a:lnTo>
                    <a:pt x="7680" y="59854"/>
                  </a:lnTo>
                  <a:lnTo>
                    <a:pt x="7768" y="64373"/>
                  </a:lnTo>
                  <a:lnTo>
                    <a:pt x="7943" y="66787"/>
                  </a:lnTo>
                  <a:lnTo>
                    <a:pt x="8338" y="68586"/>
                  </a:lnTo>
                  <a:lnTo>
                    <a:pt x="8338" y="68630"/>
                  </a:lnTo>
                  <a:lnTo>
                    <a:pt x="9128" y="70868"/>
                  </a:lnTo>
                  <a:lnTo>
                    <a:pt x="10093" y="73149"/>
                  </a:lnTo>
                  <a:lnTo>
                    <a:pt x="10137" y="73193"/>
                  </a:lnTo>
                  <a:lnTo>
                    <a:pt x="11059" y="74466"/>
                  </a:lnTo>
                  <a:lnTo>
                    <a:pt x="11103" y="74510"/>
                  </a:lnTo>
                  <a:lnTo>
                    <a:pt x="13823" y="76660"/>
                  </a:lnTo>
                  <a:lnTo>
                    <a:pt x="16368" y="78898"/>
                  </a:lnTo>
                  <a:lnTo>
                    <a:pt x="17992" y="80346"/>
                  </a:lnTo>
                  <a:lnTo>
                    <a:pt x="18474" y="80697"/>
                  </a:lnTo>
                  <a:lnTo>
                    <a:pt x="21678" y="85260"/>
                  </a:lnTo>
                  <a:lnTo>
                    <a:pt x="23257" y="87454"/>
                  </a:lnTo>
                  <a:lnTo>
                    <a:pt x="23345" y="87498"/>
                  </a:lnTo>
                  <a:lnTo>
                    <a:pt x="23389" y="87542"/>
                  </a:lnTo>
                  <a:lnTo>
                    <a:pt x="23521" y="87498"/>
                  </a:lnTo>
                  <a:lnTo>
                    <a:pt x="23565" y="87454"/>
                  </a:lnTo>
                  <a:lnTo>
                    <a:pt x="23565" y="87367"/>
                  </a:lnTo>
                  <a:lnTo>
                    <a:pt x="23565" y="87323"/>
                  </a:lnTo>
                  <a:lnTo>
                    <a:pt x="23565" y="87235"/>
                  </a:lnTo>
                  <a:lnTo>
                    <a:pt x="21985" y="85041"/>
                  </a:lnTo>
                  <a:lnTo>
                    <a:pt x="18738" y="80477"/>
                  </a:lnTo>
                  <a:lnTo>
                    <a:pt x="18694" y="80433"/>
                  </a:lnTo>
                  <a:lnTo>
                    <a:pt x="18211" y="80082"/>
                  </a:lnTo>
                  <a:lnTo>
                    <a:pt x="16588" y="78634"/>
                  </a:lnTo>
                  <a:lnTo>
                    <a:pt x="14043" y="76353"/>
                  </a:lnTo>
                  <a:lnTo>
                    <a:pt x="11322" y="74246"/>
                  </a:lnTo>
                  <a:lnTo>
                    <a:pt x="10444" y="72974"/>
                  </a:lnTo>
                  <a:lnTo>
                    <a:pt x="9479" y="70736"/>
                  </a:lnTo>
                  <a:lnTo>
                    <a:pt x="8689" y="68498"/>
                  </a:lnTo>
                  <a:lnTo>
                    <a:pt x="8294" y="66743"/>
                  </a:lnTo>
                  <a:lnTo>
                    <a:pt x="8119" y="64373"/>
                  </a:lnTo>
                  <a:lnTo>
                    <a:pt x="8031" y="59854"/>
                  </a:lnTo>
                  <a:lnTo>
                    <a:pt x="7987" y="56431"/>
                  </a:lnTo>
                  <a:lnTo>
                    <a:pt x="7987" y="52043"/>
                  </a:lnTo>
                  <a:lnTo>
                    <a:pt x="8031" y="47084"/>
                  </a:lnTo>
                  <a:lnTo>
                    <a:pt x="7636" y="44847"/>
                  </a:lnTo>
                  <a:lnTo>
                    <a:pt x="7636" y="43223"/>
                  </a:lnTo>
                  <a:lnTo>
                    <a:pt x="7636" y="43179"/>
                  </a:lnTo>
                  <a:lnTo>
                    <a:pt x="7241" y="41907"/>
                  </a:lnTo>
                  <a:lnTo>
                    <a:pt x="6627" y="40415"/>
                  </a:lnTo>
                  <a:lnTo>
                    <a:pt x="5617" y="38001"/>
                  </a:lnTo>
                  <a:lnTo>
                    <a:pt x="4433" y="35412"/>
                  </a:lnTo>
                  <a:lnTo>
                    <a:pt x="2678" y="31595"/>
                  </a:lnTo>
                  <a:lnTo>
                    <a:pt x="1580" y="29488"/>
                  </a:lnTo>
                  <a:lnTo>
                    <a:pt x="352" y="25276"/>
                  </a:lnTo>
                  <a:lnTo>
                    <a:pt x="352" y="22555"/>
                  </a:lnTo>
                  <a:lnTo>
                    <a:pt x="1142" y="20230"/>
                  </a:lnTo>
                  <a:lnTo>
                    <a:pt x="1932" y="17992"/>
                  </a:lnTo>
                  <a:lnTo>
                    <a:pt x="5749" y="10752"/>
                  </a:lnTo>
                  <a:lnTo>
                    <a:pt x="6539" y="9567"/>
                  </a:lnTo>
                  <a:lnTo>
                    <a:pt x="9128" y="6715"/>
                  </a:lnTo>
                  <a:lnTo>
                    <a:pt x="10269" y="5837"/>
                  </a:lnTo>
                  <a:lnTo>
                    <a:pt x="12682" y="4082"/>
                  </a:lnTo>
                  <a:lnTo>
                    <a:pt x="15140" y="2458"/>
                  </a:lnTo>
                  <a:lnTo>
                    <a:pt x="19001" y="352"/>
                  </a:lnTo>
                  <a:lnTo>
                    <a:pt x="19045" y="308"/>
                  </a:lnTo>
                  <a:lnTo>
                    <a:pt x="19089" y="220"/>
                  </a:lnTo>
                  <a:lnTo>
                    <a:pt x="19089" y="176"/>
                  </a:lnTo>
                  <a:lnTo>
                    <a:pt x="19045" y="89"/>
                  </a:lnTo>
                  <a:lnTo>
                    <a:pt x="19001" y="45"/>
                  </a:lnTo>
                  <a:lnTo>
                    <a:pt x="1895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1"/>
            <p:cNvSpPr/>
            <p:nvPr/>
          </p:nvSpPr>
          <p:spPr>
            <a:xfrm>
              <a:off x="4021700" y="2610100"/>
              <a:ext cx="687875" cy="2200625"/>
            </a:xfrm>
            <a:custGeom>
              <a:avLst/>
              <a:gdLst/>
              <a:ahLst/>
              <a:cxnLst/>
              <a:rect l="l" t="t" r="r" b="b"/>
              <a:pathLst>
                <a:path w="27515" h="88025" extrusionOk="0">
                  <a:moveTo>
                    <a:pt x="27251" y="1"/>
                  </a:moveTo>
                  <a:lnTo>
                    <a:pt x="25144" y="1186"/>
                  </a:lnTo>
                  <a:lnTo>
                    <a:pt x="22380" y="2590"/>
                  </a:lnTo>
                  <a:lnTo>
                    <a:pt x="20142" y="3643"/>
                  </a:lnTo>
                  <a:lnTo>
                    <a:pt x="17992" y="4872"/>
                  </a:lnTo>
                  <a:lnTo>
                    <a:pt x="14262" y="6978"/>
                  </a:lnTo>
                  <a:lnTo>
                    <a:pt x="12375" y="8119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9" y="12068"/>
                  </a:lnTo>
                  <a:lnTo>
                    <a:pt x="6759" y="12112"/>
                  </a:lnTo>
                  <a:lnTo>
                    <a:pt x="5354" y="13867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18"/>
                  </a:lnTo>
                  <a:lnTo>
                    <a:pt x="1273" y="21502"/>
                  </a:lnTo>
                  <a:lnTo>
                    <a:pt x="264" y="24004"/>
                  </a:lnTo>
                  <a:lnTo>
                    <a:pt x="1" y="25013"/>
                  </a:lnTo>
                  <a:lnTo>
                    <a:pt x="1" y="25101"/>
                  </a:lnTo>
                  <a:lnTo>
                    <a:pt x="484" y="28523"/>
                  </a:lnTo>
                  <a:lnTo>
                    <a:pt x="659" y="30981"/>
                  </a:lnTo>
                  <a:lnTo>
                    <a:pt x="1186" y="33833"/>
                  </a:lnTo>
                  <a:lnTo>
                    <a:pt x="1186" y="33877"/>
                  </a:lnTo>
                  <a:lnTo>
                    <a:pt x="2897" y="38440"/>
                  </a:lnTo>
                  <a:lnTo>
                    <a:pt x="4038" y="41205"/>
                  </a:lnTo>
                  <a:lnTo>
                    <a:pt x="5047" y="43618"/>
                  </a:lnTo>
                  <a:lnTo>
                    <a:pt x="6056" y="46382"/>
                  </a:lnTo>
                  <a:lnTo>
                    <a:pt x="6232" y="47523"/>
                  </a:lnTo>
                  <a:lnTo>
                    <a:pt x="6232" y="50463"/>
                  </a:lnTo>
                  <a:lnTo>
                    <a:pt x="6232" y="50507"/>
                  </a:lnTo>
                  <a:lnTo>
                    <a:pt x="6715" y="53140"/>
                  </a:lnTo>
                  <a:lnTo>
                    <a:pt x="6934" y="54764"/>
                  </a:lnTo>
                  <a:lnTo>
                    <a:pt x="6846" y="57221"/>
                  </a:lnTo>
                  <a:lnTo>
                    <a:pt x="6759" y="60424"/>
                  </a:lnTo>
                  <a:lnTo>
                    <a:pt x="6759" y="63145"/>
                  </a:lnTo>
                  <a:lnTo>
                    <a:pt x="6759" y="65339"/>
                  </a:lnTo>
                  <a:lnTo>
                    <a:pt x="6759" y="67489"/>
                  </a:lnTo>
                  <a:lnTo>
                    <a:pt x="6934" y="69902"/>
                  </a:lnTo>
                  <a:lnTo>
                    <a:pt x="6934" y="69946"/>
                  </a:lnTo>
                  <a:lnTo>
                    <a:pt x="7461" y="72491"/>
                  </a:lnTo>
                  <a:lnTo>
                    <a:pt x="7724" y="73149"/>
                  </a:lnTo>
                  <a:lnTo>
                    <a:pt x="7812" y="73237"/>
                  </a:lnTo>
                  <a:lnTo>
                    <a:pt x="9567" y="74773"/>
                  </a:lnTo>
                  <a:lnTo>
                    <a:pt x="11629" y="76353"/>
                  </a:lnTo>
                  <a:lnTo>
                    <a:pt x="13736" y="77845"/>
                  </a:lnTo>
                  <a:lnTo>
                    <a:pt x="16061" y="79205"/>
                  </a:lnTo>
                  <a:lnTo>
                    <a:pt x="18080" y="80785"/>
                  </a:lnTo>
                  <a:lnTo>
                    <a:pt x="20098" y="82496"/>
                  </a:lnTo>
                  <a:lnTo>
                    <a:pt x="21195" y="84866"/>
                  </a:lnTo>
                  <a:lnTo>
                    <a:pt x="21327" y="87849"/>
                  </a:lnTo>
                  <a:lnTo>
                    <a:pt x="21327" y="87937"/>
                  </a:lnTo>
                  <a:lnTo>
                    <a:pt x="21371" y="87981"/>
                  </a:lnTo>
                  <a:lnTo>
                    <a:pt x="21502" y="88025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8" y="87849"/>
                  </a:lnTo>
                  <a:lnTo>
                    <a:pt x="21546" y="84822"/>
                  </a:lnTo>
                  <a:lnTo>
                    <a:pt x="21546" y="84734"/>
                  </a:lnTo>
                  <a:lnTo>
                    <a:pt x="20405" y="82320"/>
                  </a:lnTo>
                  <a:lnTo>
                    <a:pt x="20362" y="82277"/>
                  </a:lnTo>
                  <a:lnTo>
                    <a:pt x="18299" y="80521"/>
                  </a:lnTo>
                  <a:lnTo>
                    <a:pt x="16281" y="78898"/>
                  </a:lnTo>
                  <a:lnTo>
                    <a:pt x="16237" y="78898"/>
                  </a:lnTo>
                  <a:lnTo>
                    <a:pt x="13955" y="77538"/>
                  </a:lnTo>
                  <a:lnTo>
                    <a:pt x="11849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2" y="72404"/>
                  </a:lnTo>
                  <a:lnTo>
                    <a:pt x="7285" y="69858"/>
                  </a:lnTo>
                  <a:lnTo>
                    <a:pt x="7110" y="67489"/>
                  </a:lnTo>
                  <a:lnTo>
                    <a:pt x="7110" y="65339"/>
                  </a:lnTo>
                  <a:lnTo>
                    <a:pt x="7110" y="63145"/>
                  </a:lnTo>
                  <a:lnTo>
                    <a:pt x="7110" y="60424"/>
                  </a:lnTo>
                  <a:lnTo>
                    <a:pt x="7197" y="57221"/>
                  </a:lnTo>
                  <a:lnTo>
                    <a:pt x="7285" y="54764"/>
                  </a:lnTo>
                  <a:lnTo>
                    <a:pt x="7285" y="54720"/>
                  </a:lnTo>
                  <a:lnTo>
                    <a:pt x="7066" y="53052"/>
                  </a:lnTo>
                  <a:lnTo>
                    <a:pt x="6583" y="50419"/>
                  </a:lnTo>
                  <a:lnTo>
                    <a:pt x="6583" y="47480"/>
                  </a:lnTo>
                  <a:lnTo>
                    <a:pt x="6364" y="46295"/>
                  </a:lnTo>
                  <a:lnTo>
                    <a:pt x="5354" y="43486"/>
                  </a:lnTo>
                  <a:lnTo>
                    <a:pt x="4389" y="41073"/>
                  </a:lnTo>
                  <a:lnTo>
                    <a:pt x="3204" y="38309"/>
                  </a:lnTo>
                  <a:lnTo>
                    <a:pt x="1537" y="33745"/>
                  </a:lnTo>
                  <a:lnTo>
                    <a:pt x="1010" y="30937"/>
                  </a:lnTo>
                  <a:lnTo>
                    <a:pt x="835" y="28479"/>
                  </a:lnTo>
                  <a:lnTo>
                    <a:pt x="352" y="25057"/>
                  </a:lnTo>
                  <a:lnTo>
                    <a:pt x="615" y="24091"/>
                  </a:lnTo>
                  <a:lnTo>
                    <a:pt x="1581" y="21634"/>
                  </a:lnTo>
                  <a:lnTo>
                    <a:pt x="2809" y="18650"/>
                  </a:lnTo>
                  <a:lnTo>
                    <a:pt x="3819" y="16368"/>
                  </a:lnTo>
                  <a:lnTo>
                    <a:pt x="5618" y="14087"/>
                  </a:lnTo>
                  <a:lnTo>
                    <a:pt x="7022" y="12331"/>
                  </a:lnTo>
                  <a:lnTo>
                    <a:pt x="8250" y="11366"/>
                  </a:lnTo>
                  <a:lnTo>
                    <a:pt x="10357" y="9874"/>
                  </a:lnTo>
                  <a:lnTo>
                    <a:pt x="12551" y="8426"/>
                  </a:lnTo>
                  <a:lnTo>
                    <a:pt x="14438" y="7285"/>
                  </a:lnTo>
                  <a:lnTo>
                    <a:pt x="18167" y="5179"/>
                  </a:lnTo>
                  <a:lnTo>
                    <a:pt x="20318" y="3950"/>
                  </a:lnTo>
                  <a:lnTo>
                    <a:pt x="22556" y="2897"/>
                  </a:lnTo>
                  <a:lnTo>
                    <a:pt x="25320" y="1493"/>
                  </a:lnTo>
                  <a:lnTo>
                    <a:pt x="27426" y="308"/>
                  </a:lnTo>
                  <a:lnTo>
                    <a:pt x="27470" y="264"/>
                  </a:lnTo>
                  <a:lnTo>
                    <a:pt x="27514" y="220"/>
                  </a:lnTo>
                  <a:lnTo>
                    <a:pt x="27514" y="133"/>
                  </a:lnTo>
                  <a:lnTo>
                    <a:pt x="27514" y="89"/>
                  </a:lnTo>
                  <a:lnTo>
                    <a:pt x="274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1"/>
            <p:cNvSpPr/>
            <p:nvPr/>
          </p:nvSpPr>
          <p:spPr>
            <a:xfrm>
              <a:off x="3872525" y="2722000"/>
              <a:ext cx="510125" cy="2108475"/>
            </a:xfrm>
            <a:custGeom>
              <a:avLst/>
              <a:gdLst/>
              <a:ahLst/>
              <a:cxnLst/>
              <a:rect l="l" t="t" r="r" b="b"/>
              <a:pathLst>
                <a:path w="20405" h="84339" extrusionOk="0">
                  <a:moveTo>
                    <a:pt x="19659" y="1"/>
                  </a:moveTo>
                  <a:lnTo>
                    <a:pt x="19615" y="45"/>
                  </a:lnTo>
                  <a:lnTo>
                    <a:pt x="17596" y="1054"/>
                  </a:lnTo>
                  <a:lnTo>
                    <a:pt x="15446" y="2370"/>
                  </a:lnTo>
                  <a:lnTo>
                    <a:pt x="12638" y="4389"/>
                  </a:lnTo>
                  <a:lnTo>
                    <a:pt x="11058" y="5486"/>
                  </a:lnTo>
                  <a:lnTo>
                    <a:pt x="7986" y="8382"/>
                  </a:lnTo>
                  <a:lnTo>
                    <a:pt x="5836" y="10357"/>
                  </a:lnTo>
                  <a:lnTo>
                    <a:pt x="5792" y="10400"/>
                  </a:lnTo>
                  <a:lnTo>
                    <a:pt x="2370" y="17728"/>
                  </a:lnTo>
                  <a:lnTo>
                    <a:pt x="702" y="21458"/>
                  </a:lnTo>
                  <a:lnTo>
                    <a:pt x="220" y="22643"/>
                  </a:lnTo>
                  <a:lnTo>
                    <a:pt x="44" y="23038"/>
                  </a:lnTo>
                  <a:lnTo>
                    <a:pt x="0" y="23213"/>
                  </a:lnTo>
                  <a:lnTo>
                    <a:pt x="44" y="23257"/>
                  </a:lnTo>
                  <a:lnTo>
                    <a:pt x="3160" y="31946"/>
                  </a:lnTo>
                  <a:lnTo>
                    <a:pt x="3160" y="31990"/>
                  </a:lnTo>
                  <a:lnTo>
                    <a:pt x="4476" y="34096"/>
                  </a:lnTo>
                  <a:lnTo>
                    <a:pt x="5924" y="37124"/>
                  </a:lnTo>
                  <a:lnTo>
                    <a:pt x="7635" y="40853"/>
                  </a:lnTo>
                  <a:lnTo>
                    <a:pt x="8689" y="43311"/>
                  </a:lnTo>
                  <a:lnTo>
                    <a:pt x="9127" y="46382"/>
                  </a:lnTo>
                  <a:lnTo>
                    <a:pt x="9171" y="49103"/>
                  </a:lnTo>
                  <a:lnTo>
                    <a:pt x="9171" y="53052"/>
                  </a:lnTo>
                  <a:lnTo>
                    <a:pt x="9215" y="55817"/>
                  </a:lnTo>
                  <a:lnTo>
                    <a:pt x="9171" y="58274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2" y="67533"/>
                  </a:lnTo>
                  <a:lnTo>
                    <a:pt x="9654" y="68586"/>
                  </a:lnTo>
                  <a:lnTo>
                    <a:pt x="10400" y="70868"/>
                  </a:lnTo>
                  <a:lnTo>
                    <a:pt x="10400" y="70911"/>
                  </a:lnTo>
                  <a:lnTo>
                    <a:pt x="11672" y="73632"/>
                  </a:lnTo>
                  <a:lnTo>
                    <a:pt x="12769" y="75870"/>
                  </a:lnTo>
                  <a:lnTo>
                    <a:pt x="13340" y="77011"/>
                  </a:lnTo>
                  <a:lnTo>
                    <a:pt x="13340" y="77055"/>
                  </a:lnTo>
                  <a:lnTo>
                    <a:pt x="14393" y="78283"/>
                  </a:lnTo>
                  <a:lnTo>
                    <a:pt x="18342" y="82057"/>
                  </a:lnTo>
                  <a:lnTo>
                    <a:pt x="20097" y="84295"/>
                  </a:lnTo>
                  <a:lnTo>
                    <a:pt x="20141" y="84339"/>
                  </a:lnTo>
                  <a:lnTo>
                    <a:pt x="20229" y="84339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207"/>
                  </a:lnTo>
                  <a:lnTo>
                    <a:pt x="20405" y="84119"/>
                  </a:lnTo>
                  <a:lnTo>
                    <a:pt x="20361" y="84075"/>
                  </a:lnTo>
                  <a:lnTo>
                    <a:pt x="18606" y="81838"/>
                  </a:lnTo>
                  <a:lnTo>
                    <a:pt x="18562" y="81794"/>
                  </a:lnTo>
                  <a:lnTo>
                    <a:pt x="14656" y="78064"/>
                  </a:lnTo>
                  <a:lnTo>
                    <a:pt x="13647" y="76835"/>
                  </a:lnTo>
                  <a:lnTo>
                    <a:pt x="11980" y="73500"/>
                  </a:lnTo>
                  <a:lnTo>
                    <a:pt x="10751" y="70780"/>
                  </a:lnTo>
                  <a:lnTo>
                    <a:pt x="10005" y="68498"/>
                  </a:lnTo>
                  <a:lnTo>
                    <a:pt x="9873" y="67489"/>
                  </a:lnTo>
                  <a:lnTo>
                    <a:pt x="9742" y="65251"/>
                  </a:lnTo>
                  <a:lnTo>
                    <a:pt x="9610" y="62091"/>
                  </a:lnTo>
                  <a:lnTo>
                    <a:pt x="9522" y="58274"/>
                  </a:lnTo>
                  <a:lnTo>
                    <a:pt x="9566" y="55817"/>
                  </a:lnTo>
                  <a:lnTo>
                    <a:pt x="9522" y="53052"/>
                  </a:lnTo>
                  <a:lnTo>
                    <a:pt x="9522" y="49103"/>
                  </a:lnTo>
                  <a:lnTo>
                    <a:pt x="9478" y="46382"/>
                  </a:lnTo>
                  <a:lnTo>
                    <a:pt x="9478" y="46338"/>
                  </a:lnTo>
                  <a:lnTo>
                    <a:pt x="8996" y="43267"/>
                  </a:lnTo>
                  <a:lnTo>
                    <a:pt x="8996" y="43223"/>
                  </a:lnTo>
                  <a:lnTo>
                    <a:pt x="7943" y="40678"/>
                  </a:lnTo>
                  <a:lnTo>
                    <a:pt x="6231" y="36992"/>
                  </a:lnTo>
                  <a:lnTo>
                    <a:pt x="4783" y="33964"/>
                  </a:lnTo>
                  <a:lnTo>
                    <a:pt x="3467" y="31814"/>
                  </a:lnTo>
                  <a:lnTo>
                    <a:pt x="351" y="23170"/>
                  </a:lnTo>
                  <a:lnTo>
                    <a:pt x="571" y="22643"/>
                  </a:lnTo>
                  <a:lnTo>
                    <a:pt x="1009" y="21634"/>
                  </a:lnTo>
                  <a:lnTo>
                    <a:pt x="2458" y="18431"/>
                  </a:lnTo>
                  <a:lnTo>
                    <a:pt x="6100" y="10576"/>
                  </a:lnTo>
                  <a:lnTo>
                    <a:pt x="8250" y="8645"/>
                  </a:lnTo>
                  <a:lnTo>
                    <a:pt x="11277" y="5749"/>
                  </a:lnTo>
                  <a:lnTo>
                    <a:pt x="12857" y="4652"/>
                  </a:lnTo>
                  <a:lnTo>
                    <a:pt x="15666" y="2677"/>
                  </a:lnTo>
                  <a:lnTo>
                    <a:pt x="17772" y="1361"/>
                  </a:lnTo>
                  <a:lnTo>
                    <a:pt x="19746" y="352"/>
                  </a:lnTo>
                  <a:lnTo>
                    <a:pt x="19790" y="308"/>
                  </a:lnTo>
                  <a:lnTo>
                    <a:pt x="19834" y="220"/>
                  </a:lnTo>
                  <a:lnTo>
                    <a:pt x="19834" y="176"/>
                  </a:lnTo>
                  <a:lnTo>
                    <a:pt x="19834" y="89"/>
                  </a:lnTo>
                  <a:lnTo>
                    <a:pt x="19790" y="45"/>
                  </a:lnTo>
                  <a:lnTo>
                    <a:pt x="197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1"/>
            <p:cNvSpPr/>
            <p:nvPr/>
          </p:nvSpPr>
          <p:spPr>
            <a:xfrm>
              <a:off x="5263525" y="3312200"/>
              <a:ext cx="868875" cy="1159550"/>
            </a:xfrm>
            <a:custGeom>
              <a:avLst/>
              <a:gdLst/>
              <a:ahLst/>
              <a:cxnLst/>
              <a:rect l="l" t="t" r="r" b="b"/>
              <a:pathLst>
                <a:path w="34755" h="46382" extrusionOk="0">
                  <a:moveTo>
                    <a:pt x="34579" y="0"/>
                  </a:moveTo>
                  <a:lnTo>
                    <a:pt x="34491" y="44"/>
                  </a:lnTo>
                  <a:lnTo>
                    <a:pt x="31551" y="1799"/>
                  </a:lnTo>
                  <a:lnTo>
                    <a:pt x="31507" y="1799"/>
                  </a:lnTo>
                  <a:lnTo>
                    <a:pt x="30454" y="2633"/>
                  </a:lnTo>
                  <a:lnTo>
                    <a:pt x="30454" y="2677"/>
                  </a:lnTo>
                  <a:lnTo>
                    <a:pt x="28348" y="5003"/>
                  </a:lnTo>
                  <a:lnTo>
                    <a:pt x="25846" y="7416"/>
                  </a:lnTo>
                  <a:lnTo>
                    <a:pt x="23872" y="9171"/>
                  </a:lnTo>
                  <a:lnTo>
                    <a:pt x="20976" y="10927"/>
                  </a:lnTo>
                  <a:lnTo>
                    <a:pt x="20932" y="10927"/>
                  </a:lnTo>
                  <a:lnTo>
                    <a:pt x="20142" y="11716"/>
                  </a:lnTo>
                  <a:lnTo>
                    <a:pt x="20142" y="11760"/>
                  </a:lnTo>
                  <a:lnTo>
                    <a:pt x="18255" y="14262"/>
                  </a:lnTo>
                  <a:lnTo>
                    <a:pt x="17202" y="15578"/>
                  </a:lnTo>
                  <a:lnTo>
                    <a:pt x="15754" y="16631"/>
                  </a:lnTo>
                  <a:lnTo>
                    <a:pt x="15710" y="16631"/>
                  </a:lnTo>
                  <a:lnTo>
                    <a:pt x="13516" y="19308"/>
                  </a:lnTo>
                  <a:lnTo>
                    <a:pt x="12199" y="21238"/>
                  </a:lnTo>
                  <a:lnTo>
                    <a:pt x="10971" y="23257"/>
                  </a:lnTo>
                  <a:lnTo>
                    <a:pt x="9347" y="26329"/>
                  </a:lnTo>
                  <a:lnTo>
                    <a:pt x="8426" y="28128"/>
                  </a:lnTo>
                  <a:lnTo>
                    <a:pt x="8426" y="28172"/>
                  </a:lnTo>
                  <a:lnTo>
                    <a:pt x="8075" y="29444"/>
                  </a:lnTo>
                  <a:lnTo>
                    <a:pt x="8075" y="29488"/>
                  </a:lnTo>
                  <a:lnTo>
                    <a:pt x="7855" y="32209"/>
                  </a:lnTo>
                  <a:lnTo>
                    <a:pt x="7724" y="34052"/>
                  </a:lnTo>
                  <a:lnTo>
                    <a:pt x="7724" y="34139"/>
                  </a:lnTo>
                  <a:lnTo>
                    <a:pt x="8119" y="34797"/>
                  </a:lnTo>
                  <a:lnTo>
                    <a:pt x="8119" y="35631"/>
                  </a:lnTo>
                  <a:lnTo>
                    <a:pt x="7811" y="36553"/>
                  </a:lnTo>
                  <a:lnTo>
                    <a:pt x="6100" y="38791"/>
                  </a:lnTo>
                  <a:lnTo>
                    <a:pt x="5179" y="40239"/>
                  </a:lnTo>
                  <a:lnTo>
                    <a:pt x="4257" y="42169"/>
                  </a:lnTo>
                  <a:lnTo>
                    <a:pt x="3511" y="43091"/>
                  </a:lnTo>
                  <a:lnTo>
                    <a:pt x="1712" y="44188"/>
                  </a:lnTo>
                  <a:lnTo>
                    <a:pt x="1668" y="44232"/>
                  </a:lnTo>
                  <a:lnTo>
                    <a:pt x="922" y="44890"/>
                  </a:lnTo>
                  <a:lnTo>
                    <a:pt x="878" y="44934"/>
                  </a:lnTo>
                  <a:lnTo>
                    <a:pt x="45" y="46119"/>
                  </a:lnTo>
                  <a:lnTo>
                    <a:pt x="1" y="46162"/>
                  </a:lnTo>
                  <a:lnTo>
                    <a:pt x="1" y="46250"/>
                  </a:lnTo>
                  <a:lnTo>
                    <a:pt x="45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4" y="46382"/>
                  </a:lnTo>
                  <a:lnTo>
                    <a:pt x="308" y="46294"/>
                  </a:lnTo>
                  <a:lnTo>
                    <a:pt x="1185" y="45153"/>
                  </a:lnTo>
                  <a:lnTo>
                    <a:pt x="1888" y="44495"/>
                  </a:lnTo>
                  <a:lnTo>
                    <a:pt x="3687" y="43398"/>
                  </a:lnTo>
                  <a:lnTo>
                    <a:pt x="3731" y="43354"/>
                  </a:lnTo>
                  <a:lnTo>
                    <a:pt x="4520" y="42389"/>
                  </a:lnTo>
                  <a:lnTo>
                    <a:pt x="4564" y="42345"/>
                  </a:lnTo>
                  <a:lnTo>
                    <a:pt x="5486" y="40414"/>
                  </a:lnTo>
                  <a:lnTo>
                    <a:pt x="6407" y="38966"/>
                  </a:lnTo>
                  <a:lnTo>
                    <a:pt x="8119" y="36728"/>
                  </a:lnTo>
                  <a:lnTo>
                    <a:pt x="8162" y="36684"/>
                  </a:lnTo>
                  <a:lnTo>
                    <a:pt x="8426" y="35719"/>
                  </a:lnTo>
                  <a:lnTo>
                    <a:pt x="8470" y="35675"/>
                  </a:lnTo>
                  <a:lnTo>
                    <a:pt x="8470" y="34754"/>
                  </a:lnTo>
                  <a:lnTo>
                    <a:pt x="8426" y="34622"/>
                  </a:lnTo>
                  <a:lnTo>
                    <a:pt x="8075" y="34008"/>
                  </a:lnTo>
                  <a:lnTo>
                    <a:pt x="8206" y="32252"/>
                  </a:lnTo>
                  <a:lnTo>
                    <a:pt x="8426" y="29532"/>
                  </a:lnTo>
                  <a:lnTo>
                    <a:pt x="8733" y="28259"/>
                  </a:lnTo>
                  <a:lnTo>
                    <a:pt x="9654" y="26460"/>
                  </a:lnTo>
                  <a:lnTo>
                    <a:pt x="11278" y="23432"/>
                  </a:lnTo>
                  <a:lnTo>
                    <a:pt x="12507" y="21458"/>
                  </a:lnTo>
                  <a:lnTo>
                    <a:pt x="13779" y="19483"/>
                  </a:lnTo>
                  <a:lnTo>
                    <a:pt x="15973" y="16894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80"/>
                  </a:lnTo>
                  <a:lnTo>
                    <a:pt x="21151" y="11190"/>
                  </a:lnTo>
                  <a:lnTo>
                    <a:pt x="24091" y="9435"/>
                  </a:lnTo>
                  <a:lnTo>
                    <a:pt x="26110" y="7679"/>
                  </a:lnTo>
                  <a:lnTo>
                    <a:pt x="28611" y="5222"/>
                  </a:lnTo>
                  <a:lnTo>
                    <a:pt x="30717" y="2897"/>
                  </a:lnTo>
                  <a:lnTo>
                    <a:pt x="31726" y="2063"/>
                  </a:lnTo>
                  <a:lnTo>
                    <a:pt x="34666" y="351"/>
                  </a:lnTo>
                  <a:lnTo>
                    <a:pt x="34710" y="308"/>
                  </a:lnTo>
                  <a:lnTo>
                    <a:pt x="34754" y="220"/>
                  </a:lnTo>
                  <a:lnTo>
                    <a:pt x="34754" y="176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1"/>
            <p:cNvSpPr/>
            <p:nvPr/>
          </p:nvSpPr>
          <p:spPr>
            <a:xfrm>
              <a:off x="5251475" y="3288075"/>
              <a:ext cx="853500" cy="1173800"/>
            </a:xfrm>
            <a:custGeom>
              <a:avLst/>
              <a:gdLst/>
              <a:ahLst/>
              <a:cxnLst/>
              <a:rect l="l" t="t" r="r" b="b"/>
              <a:pathLst>
                <a:path w="34140" h="46952" extrusionOk="0">
                  <a:moveTo>
                    <a:pt x="33876" y="0"/>
                  </a:moveTo>
                  <a:lnTo>
                    <a:pt x="31462" y="1448"/>
                  </a:lnTo>
                  <a:lnTo>
                    <a:pt x="30453" y="2150"/>
                  </a:lnTo>
                  <a:lnTo>
                    <a:pt x="30409" y="2194"/>
                  </a:lnTo>
                  <a:lnTo>
                    <a:pt x="28478" y="4300"/>
                  </a:lnTo>
                  <a:lnTo>
                    <a:pt x="26460" y="6275"/>
                  </a:lnTo>
                  <a:lnTo>
                    <a:pt x="24836" y="7679"/>
                  </a:lnTo>
                  <a:lnTo>
                    <a:pt x="22774" y="9127"/>
                  </a:lnTo>
                  <a:lnTo>
                    <a:pt x="20931" y="10531"/>
                  </a:lnTo>
                  <a:lnTo>
                    <a:pt x="19658" y="11365"/>
                  </a:lnTo>
                  <a:lnTo>
                    <a:pt x="19615" y="11409"/>
                  </a:lnTo>
                  <a:lnTo>
                    <a:pt x="18649" y="12462"/>
                  </a:lnTo>
                  <a:lnTo>
                    <a:pt x="18649" y="12506"/>
                  </a:lnTo>
                  <a:lnTo>
                    <a:pt x="17157" y="14481"/>
                  </a:lnTo>
                  <a:lnTo>
                    <a:pt x="16543" y="15095"/>
                  </a:lnTo>
                  <a:lnTo>
                    <a:pt x="15534" y="15797"/>
                  </a:lnTo>
                  <a:lnTo>
                    <a:pt x="15490" y="15841"/>
                  </a:lnTo>
                  <a:lnTo>
                    <a:pt x="13954" y="17728"/>
                  </a:lnTo>
                  <a:lnTo>
                    <a:pt x="12111" y="20141"/>
                  </a:lnTo>
                  <a:lnTo>
                    <a:pt x="10707" y="22203"/>
                  </a:lnTo>
                  <a:lnTo>
                    <a:pt x="8381" y="26372"/>
                  </a:lnTo>
                  <a:lnTo>
                    <a:pt x="7591" y="27864"/>
                  </a:lnTo>
                  <a:lnTo>
                    <a:pt x="7372" y="28610"/>
                  </a:lnTo>
                  <a:lnTo>
                    <a:pt x="7372" y="28654"/>
                  </a:lnTo>
                  <a:lnTo>
                    <a:pt x="6802" y="34007"/>
                  </a:lnTo>
                  <a:lnTo>
                    <a:pt x="6582" y="36596"/>
                  </a:lnTo>
                  <a:lnTo>
                    <a:pt x="6363" y="38044"/>
                  </a:lnTo>
                  <a:lnTo>
                    <a:pt x="5485" y="39668"/>
                  </a:lnTo>
                  <a:lnTo>
                    <a:pt x="4300" y="41774"/>
                  </a:lnTo>
                  <a:lnTo>
                    <a:pt x="3467" y="43003"/>
                  </a:lnTo>
                  <a:lnTo>
                    <a:pt x="2019" y="44144"/>
                  </a:lnTo>
                  <a:lnTo>
                    <a:pt x="1975" y="44144"/>
                  </a:lnTo>
                  <a:lnTo>
                    <a:pt x="44" y="46645"/>
                  </a:lnTo>
                  <a:lnTo>
                    <a:pt x="0" y="46733"/>
                  </a:lnTo>
                  <a:lnTo>
                    <a:pt x="0" y="46776"/>
                  </a:lnTo>
                  <a:lnTo>
                    <a:pt x="44" y="46864"/>
                  </a:lnTo>
                  <a:lnTo>
                    <a:pt x="88" y="46908"/>
                  </a:lnTo>
                  <a:lnTo>
                    <a:pt x="176" y="46952"/>
                  </a:lnTo>
                  <a:lnTo>
                    <a:pt x="263" y="46908"/>
                  </a:lnTo>
                  <a:lnTo>
                    <a:pt x="307" y="46864"/>
                  </a:lnTo>
                  <a:lnTo>
                    <a:pt x="2238" y="44407"/>
                  </a:lnTo>
                  <a:lnTo>
                    <a:pt x="3686" y="43266"/>
                  </a:lnTo>
                  <a:lnTo>
                    <a:pt x="3730" y="43222"/>
                  </a:lnTo>
                  <a:lnTo>
                    <a:pt x="4607" y="41950"/>
                  </a:lnTo>
                  <a:lnTo>
                    <a:pt x="5792" y="39799"/>
                  </a:lnTo>
                  <a:lnTo>
                    <a:pt x="6714" y="38176"/>
                  </a:lnTo>
                  <a:lnTo>
                    <a:pt x="6714" y="38132"/>
                  </a:lnTo>
                  <a:lnTo>
                    <a:pt x="6933" y="36640"/>
                  </a:lnTo>
                  <a:lnTo>
                    <a:pt x="7153" y="34007"/>
                  </a:lnTo>
                  <a:lnTo>
                    <a:pt x="7723" y="28698"/>
                  </a:lnTo>
                  <a:lnTo>
                    <a:pt x="7942" y="27996"/>
                  </a:lnTo>
                  <a:lnTo>
                    <a:pt x="8688" y="26548"/>
                  </a:lnTo>
                  <a:lnTo>
                    <a:pt x="11014" y="22423"/>
                  </a:lnTo>
                  <a:lnTo>
                    <a:pt x="12418" y="20361"/>
                  </a:lnTo>
                  <a:lnTo>
                    <a:pt x="14217" y="17947"/>
                  </a:lnTo>
                  <a:lnTo>
                    <a:pt x="15753" y="16060"/>
                  </a:lnTo>
                  <a:lnTo>
                    <a:pt x="16762" y="15358"/>
                  </a:lnTo>
                  <a:lnTo>
                    <a:pt x="16806" y="15358"/>
                  </a:lnTo>
                  <a:lnTo>
                    <a:pt x="17421" y="14744"/>
                  </a:lnTo>
                  <a:lnTo>
                    <a:pt x="17464" y="14700"/>
                  </a:lnTo>
                  <a:lnTo>
                    <a:pt x="18913" y="12725"/>
                  </a:lnTo>
                  <a:lnTo>
                    <a:pt x="19878" y="11672"/>
                  </a:lnTo>
                  <a:lnTo>
                    <a:pt x="21150" y="10838"/>
                  </a:lnTo>
                  <a:lnTo>
                    <a:pt x="22993" y="9390"/>
                  </a:lnTo>
                  <a:lnTo>
                    <a:pt x="25056" y="7986"/>
                  </a:lnTo>
                  <a:lnTo>
                    <a:pt x="25056" y="7942"/>
                  </a:lnTo>
                  <a:lnTo>
                    <a:pt x="26679" y="6538"/>
                  </a:lnTo>
                  <a:lnTo>
                    <a:pt x="28698" y="4564"/>
                  </a:lnTo>
                  <a:lnTo>
                    <a:pt x="30629" y="2457"/>
                  </a:lnTo>
                  <a:lnTo>
                    <a:pt x="31682" y="1755"/>
                  </a:lnTo>
                  <a:lnTo>
                    <a:pt x="34051" y="307"/>
                  </a:lnTo>
                  <a:lnTo>
                    <a:pt x="34095" y="263"/>
                  </a:lnTo>
                  <a:lnTo>
                    <a:pt x="34139" y="176"/>
                  </a:lnTo>
                  <a:lnTo>
                    <a:pt x="34139" y="132"/>
                  </a:lnTo>
                  <a:lnTo>
                    <a:pt x="34139" y="44"/>
                  </a:lnTo>
                  <a:lnTo>
                    <a:pt x="340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1"/>
            <p:cNvSpPr/>
            <p:nvPr/>
          </p:nvSpPr>
          <p:spPr>
            <a:xfrm>
              <a:off x="5242675" y="3261725"/>
              <a:ext cx="833775" cy="1184800"/>
            </a:xfrm>
            <a:custGeom>
              <a:avLst/>
              <a:gdLst/>
              <a:ahLst/>
              <a:cxnLst/>
              <a:rect l="l" t="t" r="r" b="b"/>
              <a:pathLst>
                <a:path w="33351" h="47392" extrusionOk="0">
                  <a:moveTo>
                    <a:pt x="33175" y="1"/>
                  </a:moveTo>
                  <a:lnTo>
                    <a:pt x="33087" y="45"/>
                  </a:lnTo>
                  <a:lnTo>
                    <a:pt x="31244" y="1230"/>
                  </a:lnTo>
                  <a:lnTo>
                    <a:pt x="30147" y="1888"/>
                  </a:lnTo>
                  <a:lnTo>
                    <a:pt x="30103" y="1932"/>
                  </a:lnTo>
                  <a:lnTo>
                    <a:pt x="26900" y="5179"/>
                  </a:lnTo>
                  <a:lnTo>
                    <a:pt x="22775" y="8426"/>
                  </a:lnTo>
                  <a:lnTo>
                    <a:pt x="19703" y="10839"/>
                  </a:lnTo>
                  <a:lnTo>
                    <a:pt x="18255" y="11936"/>
                  </a:lnTo>
                  <a:lnTo>
                    <a:pt x="18211" y="11936"/>
                  </a:lnTo>
                  <a:lnTo>
                    <a:pt x="16632" y="13999"/>
                  </a:lnTo>
                  <a:lnTo>
                    <a:pt x="15666" y="14745"/>
                  </a:lnTo>
                  <a:lnTo>
                    <a:pt x="15622" y="14789"/>
                  </a:lnTo>
                  <a:lnTo>
                    <a:pt x="11936" y="19396"/>
                  </a:lnTo>
                  <a:lnTo>
                    <a:pt x="10664" y="21107"/>
                  </a:lnTo>
                  <a:lnTo>
                    <a:pt x="9084" y="23257"/>
                  </a:lnTo>
                  <a:lnTo>
                    <a:pt x="9084" y="23301"/>
                  </a:lnTo>
                  <a:lnTo>
                    <a:pt x="7680" y="25803"/>
                  </a:lnTo>
                  <a:lnTo>
                    <a:pt x="6671" y="27733"/>
                  </a:lnTo>
                  <a:lnTo>
                    <a:pt x="6627" y="27777"/>
                  </a:lnTo>
                  <a:lnTo>
                    <a:pt x="6056" y="32077"/>
                  </a:lnTo>
                  <a:lnTo>
                    <a:pt x="4784" y="40108"/>
                  </a:lnTo>
                  <a:lnTo>
                    <a:pt x="4345" y="41205"/>
                  </a:lnTo>
                  <a:lnTo>
                    <a:pt x="3248" y="43135"/>
                  </a:lnTo>
                  <a:lnTo>
                    <a:pt x="2195" y="44188"/>
                  </a:lnTo>
                  <a:lnTo>
                    <a:pt x="2151" y="44188"/>
                  </a:lnTo>
                  <a:lnTo>
                    <a:pt x="835" y="45987"/>
                  </a:lnTo>
                  <a:lnTo>
                    <a:pt x="1" y="47128"/>
                  </a:lnTo>
                  <a:lnTo>
                    <a:pt x="1" y="47172"/>
                  </a:lnTo>
                  <a:lnTo>
                    <a:pt x="1" y="47260"/>
                  </a:lnTo>
                  <a:lnTo>
                    <a:pt x="1" y="47304"/>
                  </a:lnTo>
                  <a:lnTo>
                    <a:pt x="45" y="47348"/>
                  </a:lnTo>
                  <a:lnTo>
                    <a:pt x="176" y="47392"/>
                  </a:lnTo>
                  <a:lnTo>
                    <a:pt x="220" y="47392"/>
                  </a:lnTo>
                  <a:lnTo>
                    <a:pt x="308" y="47304"/>
                  </a:lnTo>
                  <a:lnTo>
                    <a:pt x="1142" y="46207"/>
                  </a:lnTo>
                  <a:lnTo>
                    <a:pt x="2458" y="44408"/>
                  </a:lnTo>
                  <a:lnTo>
                    <a:pt x="3511" y="43355"/>
                  </a:lnTo>
                  <a:lnTo>
                    <a:pt x="3511" y="43311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5" y="40239"/>
                  </a:lnTo>
                  <a:lnTo>
                    <a:pt x="5135" y="40195"/>
                  </a:lnTo>
                  <a:lnTo>
                    <a:pt x="6408" y="32121"/>
                  </a:lnTo>
                  <a:lnTo>
                    <a:pt x="6978" y="27865"/>
                  </a:lnTo>
                  <a:lnTo>
                    <a:pt x="7987" y="25934"/>
                  </a:lnTo>
                  <a:lnTo>
                    <a:pt x="9391" y="23477"/>
                  </a:lnTo>
                  <a:lnTo>
                    <a:pt x="10927" y="21327"/>
                  </a:lnTo>
                  <a:lnTo>
                    <a:pt x="12200" y="19615"/>
                  </a:lnTo>
                  <a:lnTo>
                    <a:pt x="15886" y="15008"/>
                  </a:lnTo>
                  <a:lnTo>
                    <a:pt x="16851" y="14262"/>
                  </a:lnTo>
                  <a:lnTo>
                    <a:pt x="16895" y="14218"/>
                  </a:lnTo>
                  <a:lnTo>
                    <a:pt x="18475" y="12200"/>
                  </a:lnTo>
                  <a:lnTo>
                    <a:pt x="19923" y="11103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3" y="5442"/>
                  </a:lnTo>
                  <a:lnTo>
                    <a:pt x="30366" y="2195"/>
                  </a:lnTo>
                  <a:lnTo>
                    <a:pt x="31419" y="1537"/>
                  </a:lnTo>
                  <a:lnTo>
                    <a:pt x="33306" y="352"/>
                  </a:lnTo>
                  <a:lnTo>
                    <a:pt x="33350" y="308"/>
                  </a:lnTo>
                  <a:lnTo>
                    <a:pt x="33350" y="220"/>
                  </a:lnTo>
                  <a:lnTo>
                    <a:pt x="33350" y="176"/>
                  </a:lnTo>
                  <a:lnTo>
                    <a:pt x="33350" y="89"/>
                  </a:lnTo>
                  <a:lnTo>
                    <a:pt x="33306" y="45"/>
                  </a:lnTo>
                  <a:lnTo>
                    <a:pt x="33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1"/>
            <p:cNvSpPr/>
            <p:nvPr/>
          </p:nvSpPr>
          <p:spPr>
            <a:xfrm>
              <a:off x="5230625" y="3236500"/>
              <a:ext cx="817300" cy="1199050"/>
            </a:xfrm>
            <a:custGeom>
              <a:avLst/>
              <a:gdLst/>
              <a:ahLst/>
              <a:cxnLst/>
              <a:rect l="l" t="t" r="r" b="b"/>
              <a:pathLst>
                <a:path w="32692" h="47962" extrusionOk="0">
                  <a:moveTo>
                    <a:pt x="32428" y="1"/>
                  </a:moveTo>
                  <a:lnTo>
                    <a:pt x="30146" y="1536"/>
                  </a:lnTo>
                  <a:lnTo>
                    <a:pt x="30102" y="1580"/>
                  </a:lnTo>
                  <a:lnTo>
                    <a:pt x="27513" y="4038"/>
                  </a:lnTo>
                  <a:lnTo>
                    <a:pt x="22906" y="7724"/>
                  </a:lnTo>
                  <a:lnTo>
                    <a:pt x="20624" y="9523"/>
                  </a:lnTo>
                  <a:lnTo>
                    <a:pt x="18693" y="11102"/>
                  </a:lnTo>
                  <a:lnTo>
                    <a:pt x="17070" y="12287"/>
                  </a:lnTo>
                  <a:lnTo>
                    <a:pt x="17070" y="12331"/>
                  </a:lnTo>
                  <a:lnTo>
                    <a:pt x="16280" y="13253"/>
                  </a:lnTo>
                  <a:lnTo>
                    <a:pt x="15622" y="13867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878"/>
                  </a:lnTo>
                  <a:lnTo>
                    <a:pt x="7592" y="24310"/>
                  </a:lnTo>
                  <a:lnTo>
                    <a:pt x="5880" y="27514"/>
                  </a:lnTo>
                  <a:lnTo>
                    <a:pt x="5836" y="27558"/>
                  </a:lnTo>
                  <a:lnTo>
                    <a:pt x="5178" y="32121"/>
                  </a:lnTo>
                  <a:lnTo>
                    <a:pt x="4652" y="35851"/>
                  </a:lnTo>
                  <a:lnTo>
                    <a:pt x="4125" y="39274"/>
                  </a:lnTo>
                  <a:lnTo>
                    <a:pt x="3598" y="41731"/>
                  </a:lnTo>
                  <a:lnTo>
                    <a:pt x="3116" y="43091"/>
                  </a:lnTo>
                  <a:lnTo>
                    <a:pt x="527" y="47040"/>
                  </a:lnTo>
                  <a:lnTo>
                    <a:pt x="44" y="47699"/>
                  </a:lnTo>
                  <a:lnTo>
                    <a:pt x="0" y="47786"/>
                  </a:lnTo>
                  <a:lnTo>
                    <a:pt x="0" y="47830"/>
                  </a:lnTo>
                  <a:lnTo>
                    <a:pt x="44" y="47918"/>
                  </a:lnTo>
                  <a:lnTo>
                    <a:pt x="88" y="47962"/>
                  </a:lnTo>
                  <a:lnTo>
                    <a:pt x="264" y="47962"/>
                  </a:lnTo>
                  <a:lnTo>
                    <a:pt x="351" y="47918"/>
                  </a:lnTo>
                  <a:lnTo>
                    <a:pt x="790" y="47260"/>
                  </a:lnTo>
                  <a:lnTo>
                    <a:pt x="3423" y="43267"/>
                  </a:lnTo>
                  <a:lnTo>
                    <a:pt x="3467" y="43223"/>
                  </a:lnTo>
                  <a:lnTo>
                    <a:pt x="3906" y="41862"/>
                  </a:lnTo>
                  <a:lnTo>
                    <a:pt x="3950" y="41819"/>
                  </a:lnTo>
                  <a:lnTo>
                    <a:pt x="4476" y="39317"/>
                  </a:lnTo>
                  <a:lnTo>
                    <a:pt x="4959" y="35895"/>
                  </a:lnTo>
                  <a:lnTo>
                    <a:pt x="5529" y="32165"/>
                  </a:lnTo>
                  <a:lnTo>
                    <a:pt x="6187" y="27645"/>
                  </a:lnTo>
                  <a:lnTo>
                    <a:pt x="7899" y="24486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1" y="14130"/>
                  </a:lnTo>
                  <a:lnTo>
                    <a:pt x="16543" y="13516"/>
                  </a:lnTo>
                  <a:lnTo>
                    <a:pt x="16543" y="13472"/>
                  </a:lnTo>
                  <a:lnTo>
                    <a:pt x="17289" y="12594"/>
                  </a:lnTo>
                  <a:lnTo>
                    <a:pt x="18913" y="11366"/>
                  </a:lnTo>
                  <a:lnTo>
                    <a:pt x="20844" y="9786"/>
                  </a:lnTo>
                  <a:lnTo>
                    <a:pt x="23125" y="7987"/>
                  </a:lnTo>
                  <a:lnTo>
                    <a:pt x="27733" y="4301"/>
                  </a:lnTo>
                  <a:lnTo>
                    <a:pt x="30322" y="1844"/>
                  </a:lnTo>
                  <a:lnTo>
                    <a:pt x="32604" y="308"/>
                  </a:lnTo>
                  <a:lnTo>
                    <a:pt x="32647" y="264"/>
                  </a:lnTo>
                  <a:lnTo>
                    <a:pt x="32691" y="220"/>
                  </a:lnTo>
                  <a:lnTo>
                    <a:pt x="32691" y="132"/>
                  </a:lnTo>
                  <a:lnTo>
                    <a:pt x="32647" y="88"/>
                  </a:lnTo>
                  <a:lnTo>
                    <a:pt x="326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1"/>
            <p:cNvSpPr/>
            <p:nvPr/>
          </p:nvSpPr>
          <p:spPr>
            <a:xfrm>
              <a:off x="5136275" y="3184950"/>
              <a:ext cx="854600" cy="1805700"/>
            </a:xfrm>
            <a:custGeom>
              <a:avLst/>
              <a:gdLst/>
              <a:ahLst/>
              <a:cxnLst/>
              <a:rect l="l" t="t" r="r" b="b"/>
              <a:pathLst>
                <a:path w="34184" h="72228" extrusionOk="0">
                  <a:moveTo>
                    <a:pt x="34052" y="0"/>
                  </a:moveTo>
                  <a:lnTo>
                    <a:pt x="33964" y="44"/>
                  </a:lnTo>
                  <a:lnTo>
                    <a:pt x="33920" y="44"/>
                  </a:lnTo>
                  <a:lnTo>
                    <a:pt x="30015" y="3072"/>
                  </a:lnTo>
                  <a:lnTo>
                    <a:pt x="25978" y="6319"/>
                  </a:lnTo>
                  <a:lnTo>
                    <a:pt x="23257" y="8513"/>
                  </a:lnTo>
                  <a:lnTo>
                    <a:pt x="20975" y="10400"/>
                  </a:lnTo>
                  <a:lnTo>
                    <a:pt x="19659" y="11453"/>
                  </a:lnTo>
                  <a:lnTo>
                    <a:pt x="16675" y="13340"/>
                  </a:lnTo>
                  <a:lnTo>
                    <a:pt x="16675" y="13384"/>
                  </a:lnTo>
                  <a:lnTo>
                    <a:pt x="15534" y="14656"/>
                  </a:lnTo>
                  <a:lnTo>
                    <a:pt x="14657" y="15885"/>
                  </a:lnTo>
                  <a:lnTo>
                    <a:pt x="13779" y="17114"/>
                  </a:lnTo>
                  <a:lnTo>
                    <a:pt x="12199" y="19615"/>
                  </a:lnTo>
                  <a:lnTo>
                    <a:pt x="10488" y="22248"/>
                  </a:lnTo>
                  <a:lnTo>
                    <a:pt x="9567" y="23564"/>
                  </a:lnTo>
                  <a:lnTo>
                    <a:pt x="8601" y="24837"/>
                  </a:lnTo>
                  <a:lnTo>
                    <a:pt x="7197" y="26811"/>
                  </a:lnTo>
                  <a:lnTo>
                    <a:pt x="7197" y="26899"/>
                  </a:lnTo>
                  <a:lnTo>
                    <a:pt x="6802" y="29005"/>
                  </a:lnTo>
                  <a:lnTo>
                    <a:pt x="6188" y="33876"/>
                  </a:lnTo>
                  <a:lnTo>
                    <a:pt x="5705" y="37386"/>
                  </a:lnTo>
                  <a:lnTo>
                    <a:pt x="5266" y="40502"/>
                  </a:lnTo>
                  <a:lnTo>
                    <a:pt x="4564" y="43793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50"/>
                  </a:lnTo>
                  <a:lnTo>
                    <a:pt x="527" y="54807"/>
                  </a:lnTo>
                  <a:lnTo>
                    <a:pt x="264" y="57527"/>
                  </a:lnTo>
                  <a:lnTo>
                    <a:pt x="1" y="59458"/>
                  </a:lnTo>
                  <a:lnTo>
                    <a:pt x="1" y="59502"/>
                  </a:lnTo>
                  <a:lnTo>
                    <a:pt x="1" y="59590"/>
                  </a:lnTo>
                  <a:lnTo>
                    <a:pt x="2414" y="62837"/>
                  </a:lnTo>
                  <a:lnTo>
                    <a:pt x="3774" y="64943"/>
                  </a:lnTo>
                  <a:lnTo>
                    <a:pt x="4608" y="66216"/>
                  </a:lnTo>
                  <a:lnTo>
                    <a:pt x="6275" y="68190"/>
                  </a:lnTo>
                  <a:lnTo>
                    <a:pt x="9391" y="71701"/>
                  </a:lnTo>
                  <a:lnTo>
                    <a:pt x="9435" y="71701"/>
                  </a:lnTo>
                  <a:lnTo>
                    <a:pt x="10093" y="72183"/>
                  </a:lnTo>
                  <a:lnTo>
                    <a:pt x="10181" y="72227"/>
                  </a:lnTo>
                  <a:lnTo>
                    <a:pt x="10707" y="72227"/>
                  </a:lnTo>
                  <a:lnTo>
                    <a:pt x="10751" y="72183"/>
                  </a:lnTo>
                  <a:lnTo>
                    <a:pt x="10839" y="72140"/>
                  </a:lnTo>
                  <a:lnTo>
                    <a:pt x="11804" y="71043"/>
                  </a:lnTo>
                  <a:lnTo>
                    <a:pt x="11848" y="70955"/>
                  </a:lnTo>
                  <a:lnTo>
                    <a:pt x="11848" y="70911"/>
                  </a:lnTo>
                  <a:lnTo>
                    <a:pt x="11804" y="70823"/>
                  </a:lnTo>
                  <a:lnTo>
                    <a:pt x="11804" y="70779"/>
                  </a:lnTo>
                  <a:lnTo>
                    <a:pt x="11717" y="70735"/>
                  </a:lnTo>
                  <a:lnTo>
                    <a:pt x="11585" y="70735"/>
                  </a:lnTo>
                  <a:lnTo>
                    <a:pt x="11541" y="70779"/>
                  </a:lnTo>
                  <a:lnTo>
                    <a:pt x="10620" y="71876"/>
                  </a:lnTo>
                  <a:lnTo>
                    <a:pt x="10269" y="71876"/>
                  </a:lnTo>
                  <a:lnTo>
                    <a:pt x="9654" y="71437"/>
                  </a:lnTo>
                  <a:lnTo>
                    <a:pt x="6539" y="67971"/>
                  </a:lnTo>
                  <a:lnTo>
                    <a:pt x="4915" y="65996"/>
                  </a:lnTo>
                  <a:lnTo>
                    <a:pt x="4038" y="64768"/>
                  </a:lnTo>
                  <a:lnTo>
                    <a:pt x="2677" y="62618"/>
                  </a:lnTo>
                  <a:lnTo>
                    <a:pt x="352" y="59414"/>
                  </a:lnTo>
                  <a:lnTo>
                    <a:pt x="615" y="57571"/>
                  </a:lnTo>
                  <a:lnTo>
                    <a:pt x="878" y="54851"/>
                  </a:lnTo>
                  <a:lnTo>
                    <a:pt x="1185" y="52393"/>
                  </a:lnTo>
                  <a:lnTo>
                    <a:pt x="1931" y="50989"/>
                  </a:lnTo>
                  <a:lnTo>
                    <a:pt x="4038" y="47654"/>
                  </a:lnTo>
                  <a:lnTo>
                    <a:pt x="4038" y="47567"/>
                  </a:lnTo>
                  <a:lnTo>
                    <a:pt x="4915" y="43837"/>
                  </a:lnTo>
                  <a:lnTo>
                    <a:pt x="5617" y="40546"/>
                  </a:lnTo>
                  <a:lnTo>
                    <a:pt x="6056" y="37430"/>
                  </a:lnTo>
                  <a:lnTo>
                    <a:pt x="6495" y="33920"/>
                  </a:lnTo>
                  <a:lnTo>
                    <a:pt x="7109" y="29093"/>
                  </a:lnTo>
                  <a:lnTo>
                    <a:pt x="7504" y="26987"/>
                  </a:lnTo>
                  <a:lnTo>
                    <a:pt x="8908" y="25056"/>
                  </a:lnTo>
                  <a:lnTo>
                    <a:pt x="9830" y="23783"/>
                  </a:lnTo>
                  <a:lnTo>
                    <a:pt x="10751" y="22467"/>
                  </a:lnTo>
                  <a:lnTo>
                    <a:pt x="12463" y="19790"/>
                  </a:lnTo>
                  <a:lnTo>
                    <a:pt x="14086" y="17289"/>
                  </a:lnTo>
                  <a:lnTo>
                    <a:pt x="14920" y="16060"/>
                  </a:lnTo>
                  <a:lnTo>
                    <a:pt x="15798" y="14876"/>
                  </a:lnTo>
                  <a:lnTo>
                    <a:pt x="16895" y="13647"/>
                  </a:lnTo>
                  <a:lnTo>
                    <a:pt x="19835" y="11760"/>
                  </a:lnTo>
                  <a:lnTo>
                    <a:pt x="19878" y="11760"/>
                  </a:lnTo>
                  <a:lnTo>
                    <a:pt x="21195" y="10663"/>
                  </a:lnTo>
                  <a:lnTo>
                    <a:pt x="23477" y="8820"/>
                  </a:lnTo>
                  <a:lnTo>
                    <a:pt x="26241" y="6626"/>
                  </a:lnTo>
                  <a:lnTo>
                    <a:pt x="30234" y="3379"/>
                  </a:lnTo>
                  <a:lnTo>
                    <a:pt x="34140" y="351"/>
                  </a:lnTo>
                  <a:lnTo>
                    <a:pt x="34183" y="264"/>
                  </a:lnTo>
                  <a:lnTo>
                    <a:pt x="34183" y="220"/>
                  </a:lnTo>
                  <a:lnTo>
                    <a:pt x="34183" y="132"/>
                  </a:lnTo>
                  <a:lnTo>
                    <a:pt x="34183" y="88"/>
                  </a:lnTo>
                  <a:lnTo>
                    <a:pt x="34096" y="44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1"/>
            <p:cNvSpPr/>
            <p:nvPr/>
          </p:nvSpPr>
          <p:spPr>
            <a:xfrm>
              <a:off x="5101175" y="3159725"/>
              <a:ext cx="862275" cy="1886875"/>
            </a:xfrm>
            <a:custGeom>
              <a:avLst/>
              <a:gdLst/>
              <a:ahLst/>
              <a:cxnLst/>
              <a:rect l="l" t="t" r="r" b="b"/>
              <a:pathLst>
                <a:path w="34491" h="75475" extrusionOk="0">
                  <a:moveTo>
                    <a:pt x="34271" y="0"/>
                  </a:moveTo>
                  <a:lnTo>
                    <a:pt x="34183" y="44"/>
                  </a:lnTo>
                  <a:lnTo>
                    <a:pt x="31287" y="2238"/>
                  </a:lnTo>
                  <a:lnTo>
                    <a:pt x="22555" y="9303"/>
                  </a:lnTo>
                  <a:lnTo>
                    <a:pt x="19834" y="11409"/>
                  </a:lnTo>
                  <a:lnTo>
                    <a:pt x="17509" y="12506"/>
                  </a:lnTo>
                  <a:lnTo>
                    <a:pt x="16938" y="12813"/>
                  </a:lnTo>
                  <a:lnTo>
                    <a:pt x="16456" y="13164"/>
                  </a:lnTo>
                  <a:lnTo>
                    <a:pt x="15929" y="13515"/>
                  </a:lnTo>
                  <a:lnTo>
                    <a:pt x="15446" y="13910"/>
                  </a:lnTo>
                  <a:lnTo>
                    <a:pt x="14964" y="14393"/>
                  </a:lnTo>
                  <a:lnTo>
                    <a:pt x="14481" y="14875"/>
                  </a:lnTo>
                  <a:lnTo>
                    <a:pt x="13559" y="15885"/>
                  </a:lnTo>
                  <a:lnTo>
                    <a:pt x="12726" y="17026"/>
                  </a:lnTo>
                  <a:lnTo>
                    <a:pt x="11892" y="18210"/>
                  </a:lnTo>
                  <a:lnTo>
                    <a:pt x="11058" y="19483"/>
                  </a:lnTo>
                  <a:lnTo>
                    <a:pt x="10268" y="20712"/>
                  </a:lnTo>
                  <a:lnTo>
                    <a:pt x="9479" y="21940"/>
                  </a:lnTo>
                  <a:lnTo>
                    <a:pt x="8733" y="23125"/>
                  </a:lnTo>
                  <a:lnTo>
                    <a:pt x="7943" y="24222"/>
                  </a:lnTo>
                  <a:lnTo>
                    <a:pt x="7197" y="25187"/>
                  </a:lnTo>
                  <a:lnTo>
                    <a:pt x="7153" y="25275"/>
                  </a:lnTo>
                  <a:lnTo>
                    <a:pt x="6846" y="26240"/>
                  </a:lnTo>
                  <a:lnTo>
                    <a:pt x="6846" y="26328"/>
                  </a:lnTo>
                  <a:lnTo>
                    <a:pt x="7021" y="27513"/>
                  </a:lnTo>
                  <a:lnTo>
                    <a:pt x="6319" y="33876"/>
                  </a:lnTo>
                  <a:lnTo>
                    <a:pt x="5836" y="37605"/>
                  </a:lnTo>
                  <a:lnTo>
                    <a:pt x="5398" y="40896"/>
                  </a:lnTo>
                  <a:lnTo>
                    <a:pt x="5047" y="43003"/>
                  </a:lnTo>
                  <a:lnTo>
                    <a:pt x="3950" y="47522"/>
                  </a:lnTo>
                  <a:lnTo>
                    <a:pt x="3423" y="49716"/>
                  </a:lnTo>
                  <a:lnTo>
                    <a:pt x="1756" y="52964"/>
                  </a:lnTo>
                  <a:lnTo>
                    <a:pt x="1712" y="53007"/>
                  </a:lnTo>
                  <a:lnTo>
                    <a:pt x="1229" y="56957"/>
                  </a:lnTo>
                  <a:lnTo>
                    <a:pt x="88" y="61345"/>
                  </a:lnTo>
                  <a:lnTo>
                    <a:pt x="0" y="62398"/>
                  </a:lnTo>
                  <a:lnTo>
                    <a:pt x="44" y="62529"/>
                  </a:lnTo>
                  <a:lnTo>
                    <a:pt x="1843" y="64811"/>
                  </a:lnTo>
                  <a:lnTo>
                    <a:pt x="4739" y="68146"/>
                  </a:lnTo>
                  <a:lnTo>
                    <a:pt x="6144" y="69814"/>
                  </a:lnTo>
                  <a:lnTo>
                    <a:pt x="8250" y="72095"/>
                  </a:lnTo>
                  <a:lnTo>
                    <a:pt x="9830" y="74026"/>
                  </a:lnTo>
                  <a:lnTo>
                    <a:pt x="10927" y="75386"/>
                  </a:lnTo>
                  <a:lnTo>
                    <a:pt x="11014" y="75430"/>
                  </a:lnTo>
                  <a:lnTo>
                    <a:pt x="11058" y="75474"/>
                  </a:lnTo>
                  <a:lnTo>
                    <a:pt x="11146" y="75430"/>
                  </a:lnTo>
                  <a:lnTo>
                    <a:pt x="11365" y="75343"/>
                  </a:lnTo>
                  <a:lnTo>
                    <a:pt x="11453" y="75299"/>
                  </a:lnTo>
                  <a:lnTo>
                    <a:pt x="12462" y="73763"/>
                  </a:lnTo>
                  <a:lnTo>
                    <a:pt x="12506" y="73719"/>
                  </a:lnTo>
                  <a:lnTo>
                    <a:pt x="12506" y="73631"/>
                  </a:lnTo>
                  <a:lnTo>
                    <a:pt x="12462" y="73587"/>
                  </a:lnTo>
                  <a:lnTo>
                    <a:pt x="12419" y="73543"/>
                  </a:lnTo>
                  <a:lnTo>
                    <a:pt x="12375" y="73500"/>
                  </a:lnTo>
                  <a:lnTo>
                    <a:pt x="12287" y="73500"/>
                  </a:lnTo>
                  <a:lnTo>
                    <a:pt x="12243" y="73543"/>
                  </a:lnTo>
                  <a:lnTo>
                    <a:pt x="12199" y="73587"/>
                  </a:lnTo>
                  <a:lnTo>
                    <a:pt x="11190" y="75035"/>
                  </a:lnTo>
                  <a:lnTo>
                    <a:pt x="11146" y="75079"/>
                  </a:lnTo>
                  <a:lnTo>
                    <a:pt x="10093" y="73807"/>
                  </a:lnTo>
                  <a:lnTo>
                    <a:pt x="8513" y="71876"/>
                  </a:lnTo>
                  <a:lnTo>
                    <a:pt x="6407" y="69594"/>
                  </a:lnTo>
                  <a:lnTo>
                    <a:pt x="2151" y="64592"/>
                  </a:lnTo>
                  <a:lnTo>
                    <a:pt x="395" y="62354"/>
                  </a:lnTo>
                  <a:lnTo>
                    <a:pt x="439" y="61389"/>
                  </a:lnTo>
                  <a:lnTo>
                    <a:pt x="1580" y="57044"/>
                  </a:lnTo>
                  <a:lnTo>
                    <a:pt x="1580" y="57001"/>
                  </a:lnTo>
                  <a:lnTo>
                    <a:pt x="2063" y="53095"/>
                  </a:lnTo>
                  <a:lnTo>
                    <a:pt x="3774" y="49848"/>
                  </a:lnTo>
                  <a:lnTo>
                    <a:pt x="3774" y="49804"/>
                  </a:lnTo>
                  <a:lnTo>
                    <a:pt x="4301" y="47610"/>
                  </a:lnTo>
                  <a:lnTo>
                    <a:pt x="5398" y="43091"/>
                  </a:lnTo>
                  <a:lnTo>
                    <a:pt x="5749" y="40940"/>
                  </a:lnTo>
                  <a:lnTo>
                    <a:pt x="6188" y="37649"/>
                  </a:lnTo>
                  <a:lnTo>
                    <a:pt x="6670" y="33920"/>
                  </a:lnTo>
                  <a:lnTo>
                    <a:pt x="7372" y="27557"/>
                  </a:lnTo>
                  <a:lnTo>
                    <a:pt x="7372" y="27469"/>
                  </a:lnTo>
                  <a:lnTo>
                    <a:pt x="7197" y="26284"/>
                  </a:lnTo>
                  <a:lnTo>
                    <a:pt x="7460" y="25407"/>
                  </a:lnTo>
                  <a:lnTo>
                    <a:pt x="8250" y="24397"/>
                  </a:lnTo>
                  <a:lnTo>
                    <a:pt x="9040" y="23300"/>
                  </a:lnTo>
                  <a:lnTo>
                    <a:pt x="9786" y="22116"/>
                  </a:lnTo>
                  <a:lnTo>
                    <a:pt x="10576" y="20887"/>
                  </a:lnTo>
                  <a:lnTo>
                    <a:pt x="12155" y="18430"/>
                  </a:lnTo>
                  <a:lnTo>
                    <a:pt x="12989" y="17245"/>
                  </a:lnTo>
                  <a:lnTo>
                    <a:pt x="13823" y="16148"/>
                  </a:lnTo>
                  <a:lnTo>
                    <a:pt x="14700" y="15139"/>
                  </a:lnTo>
                  <a:lnTo>
                    <a:pt x="15183" y="14656"/>
                  </a:lnTo>
                  <a:lnTo>
                    <a:pt x="15622" y="14217"/>
                  </a:lnTo>
                  <a:lnTo>
                    <a:pt x="16105" y="13822"/>
                  </a:lnTo>
                  <a:lnTo>
                    <a:pt x="16631" y="13427"/>
                  </a:lnTo>
                  <a:lnTo>
                    <a:pt x="17114" y="13120"/>
                  </a:lnTo>
                  <a:lnTo>
                    <a:pt x="17640" y="12857"/>
                  </a:lnTo>
                  <a:lnTo>
                    <a:pt x="20010" y="11716"/>
                  </a:lnTo>
                  <a:lnTo>
                    <a:pt x="20054" y="11716"/>
                  </a:lnTo>
                  <a:lnTo>
                    <a:pt x="22774" y="9566"/>
                  </a:lnTo>
                  <a:lnTo>
                    <a:pt x="27865" y="5441"/>
                  </a:lnTo>
                  <a:lnTo>
                    <a:pt x="31507" y="2545"/>
                  </a:lnTo>
                  <a:lnTo>
                    <a:pt x="34403" y="307"/>
                  </a:lnTo>
                  <a:lnTo>
                    <a:pt x="34447" y="263"/>
                  </a:lnTo>
                  <a:lnTo>
                    <a:pt x="34490" y="219"/>
                  </a:lnTo>
                  <a:lnTo>
                    <a:pt x="34490" y="132"/>
                  </a:lnTo>
                  <a:lnTo>
                    <a:pt x="34447" y="88"/>
                  </a:lnTo>
                  <a:lnTo>
                    <a:pt x="34403" y="44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1"/>
            <p:cNvSpPr/>
            <p:nvPr/>
          </p:nvSpPr>
          <p:spPr>
            <a:xfrm>
              <a:off x="5644200" y="4235875"/>
              <a:ext cx="110825" cy="70225"/>
            </a:xfrm>
            <a:custGeom>
              <a:avLst/>
              <a:gdLst/>
              <a:ahLst/>
              <a:cxnLst/>
              <a:rect l="l" t="t" r="r" b="b"/>
              <a:pathLst>
                <a:path w="4433" h="2809" extrusionOk="0">
                  <a:moveTo>
                    <a:pt x="3116" y="352"/>
                  </a:moveTo>
                  <a:lnTo>
                    <a:pt x="3555" y="571"/>
                  </a:lnTo>
                  <a:lnTo>
                    <a:pt x="4081" y="1361"/>
                  </a:lnTo>
                  <a:lnTo>
                    <a:pt x="4037" y="2107"/>
                  </a:lnTo>
                  <a:lnTo>
                    <a:pt x="3862" y="2326"/>
                  </a:lnTo>
                  <a:lnTo>
                    <a:pt x="3511" y="2458"/>
                  </a:lnTo>
                  <a:lnTo>
                    <a:pt x="2370" y="2414"/>
                  </a:lnTo>
                  <a:lnTo>
                    <a:pt x="746" y="1844"/>
                  </a:lnTo>
                  <a:lnTo>
                    <a:pt x="351" y="1493"/>
                  </a:lnTo>
                  <a:lnTo>
                    <a:pt x="351" y="1449"/>
                  </a:lnTo>
                  <a:lnTo>
                    <a:pt x="658" y="1229"/>
                  </a:lnTo>
                  <a:lnTo>
                    <a:pt x="2107" y="396"/>
                  </a:lnTo>
                  <a:lnTo>
                    <a:pt x="3116" y="352"/>
                  </a:lnTo>
                  <a:close/>
                  <a:moveTo>
                    <a:pt x="3160" y="1"/>
                  </a:moveTo>
                  <a:lnTo>
                    <a:pt x="2063" y="45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39" y="922"/>
                  </a:lnTo>
                  <a:lnTo>
                    <a:pt x="88" y="1229"/>
                  </a:lnTo>
                  <a:lnTo>
                    <a:pt x="44" y="1273"/>
                  </a:lnTo>
                  <a:lnTo>
                    <a:pt x="0" y="1361"/>
                  </a:lnTo>
                  <a:lnTo>
                    <a:pt x="0" y="1536"/>
                  </a:lnTo>
                  <a:lnTo>
                    <a:pt x="88" y="1668"/>
                  </a:lnTo>
                  <a:lnTo>
                    <a:pt x="527" y="2151"/>
                  </a:lnTo>
                  <a:lnTo>
                    <a:pt x="615" y="2195"/>
                  </a:lnTo>
                  <a:lnTo>
                    <a:pt x="2282" y="2721"/>
                  </a:lnTo>
                  <a:lnTo>
                    <a:pt x="2326" y="2765"/>
                  </a:lnTo>
                  <a:lnTo>
                    <a:pt x="3555" y="2809"/>
                  </a:lnTo>
                  <a:lnTo>
                    <a:pt x="3598" y="2809"/>
                  </a:lnTo>
                  <a:lnTo>
                    <a:pt x="4037" y="2633"/>
                  </a:lnTo>
                  <a:lnTo>
                    <a:pt x="4081" y="2590"/>
                  </a:lnTo>
                  <a:lnTo>
                    <a:pt x="4344" y="2326"/>
                  </a:lnTo>
                  <a:lnTo>
                    <a:pt x="4388" y="2195"/>
                  </a:lnTo>
                  <a:lnTo>
                    <a:pt x="4432" y="1361"/>
                  </a:lnTo>
                  <a:lnTo>
                    <a:pt x="4388" y="1229"/>
                  </a:lnTo>
                  <a:lnTo>
                    <a:pt x="3818" y="352"/>
                  </a:lnTo>
                  <a:lnTo>
                    <a:pt x="3730" y="308"/>
                  </a:lnTo>
                  <a:lnTo>
                    <a:pt x="32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1"/>
            <p:cNvSpPr/>
            <p:nvPr/>
          </p:nvSpPr>
          <p:spPr>
            <a:xfrm>
              <a:off x="5600325" y="4217225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52"/>
                  </a:moveTo>
                  <a:lnTo>
                    <a:pt x="5704" y="703"/>
                  </a:lnTo>
                  <a:lnTo>
                    <a:pt x="5924" y="922"/>
                  </a:lnTo>
                  <a:lnTo>
                    <a:pt x="6494" y="2590"/>
                  </a:lnTo>
                  <a:lnTo>
                    <a:pt x="6538" y="5793"/>
                  </a:lnTo>
                  <a:lnTo>
                    <a:pt x="6494" y="5837"/>
                  </a:lnTo>
                  <a:lnTo>
                    <a:pt x="6143" y="5837"/>
                  </a:lnTo>
                  <a:lnTo>
                    <a:pt x="4651" y="5486"/>
                  </a:lnTo>
                  <a:lnTo>
                    <a:pt x="2589" y="4740"/>
                  </a:lnTo>
                  <a:lnTo>
                    <a:pt x="878" y="3906"/>
                  </a:lnTo>
                  <a:lnTo>
                    <a:pt x="570" y="3599"/>
                  </a:lnTo>
                  <a:lnTo>
                    <a:pt x="351" y="2853"/>
                  </a:lnTo>
                  <a:lnTo>
                    <a:pt x="570" y="2414"/>
                  </a:lnTo>
                  <a:lnTo>
                    <a:pt x="965" y="1975"/>
                  </a:lnTo>
                  <a:lnTo>
                    <a:pt x="2677" y="1010"/>
                  </a:lnTo>
                  <a:lnTo>
                    <a:pt x="4125" y="396"/>
                  </a:lnTo>
                  <a:lnTo>
                    <a:pt x="4915" y="352"/>
                  </a:lnTo>
                  <a:close/>
                  <a:moveTo>
                    <a:pt x="4915" y="1"/>
                  </a:moveTo>
                  <a:lnTo>
                    <a:pt x="4081" y="45"/>
                  </a:lnTo>
                  <a:lnTo>
                    <a:pt x="3993" y="45"/>
                  </a:lnTo>
                  <a:lnTo>
                    <a:pt x="2501" y="703"/>
                  </a:lnTo>
                  <a:lnTo>
                    <a:pt x="746" y="1668"/>
                  </a:lnTo>
                  <a:lnTo>
                    <a:pt x="702" y="1712"/>
                  </a:lnTo>
                  <a:lnTo>
                    <a:pt x="263" y="2195"/>
                  </a:lnTo>
                  <a:lnTo>
                    <a:pt x="263" y="2239"/>
                  </a:lnTo>
                  <a:lnTo>
                    <a:pt x="0" y="2765"/>
                  </a:lnTo>
                  <a:lnTo>
                    <a:pt x="0" y="2853"/>
                  </a:lnTo>
                  <a:lnTo>
                    <a:pt x="219" y="3730"/>
                  </a:lnTo>
                  <a:lnTo>
                    <a:pt x="263" y="3818"/>
                  </a:lnTo>
                  <a:lnTo>
                    <a:pt x="658" y="4169"/>
                  </a:lnTo>
                  <a:lnTo>
                    <a:pt x="702" y="4213"/>
                  </a:lnTo>
                  <a:lnTo>
                    <a:pt x="2457" y="5047"/>
                  </a:lnTo>
                  <a:lnTo>
                    <a:pt x="4564" y="5793"/>
                  </a:lnTo>
                  <a:lnTo>
                    <a:pt x="6099" y="6188"/>
                  </a:lnTo>
                  <a:lnTo>
                    <a:pt x="6538" y="6188"/>
                  </a:lnTo>
                  <a:lnTo>
                    <a:pt x="6626" y="6144"/>
                  </a:lnTo>
                  <a:lnTo>
                    <a:pt x="6802" y="6012"/>
                  </a:lnTo>
                  <a:lnTo>
                    <a:pt x="6889" y="5968"/>
                  </a:lnTo>
                  <a:lnTo>
                    <a:pt x="6889" y="5881"/>
                  </a:lnTo>
                  <a:lnTo>
                    <a:pt x="6845" y="2546"/>
                  </a:lnTo>
                  <a:lnTo>
                    <a:pt x="6802" y="2502"/>
                  </a:lnTo>
                  <a:lnTo>
                    <a:pt x="6231" y="791"/>
                  </a:lnTo>
                  <a:lnTo>
                    <a:pt x="6231" y="747"/>
                  </a:lnTo>
                  <a:lnTo>
                    <a:pt x="5968" y="439"/>
                  </a:lnTo>
                  <a:lnTo>
                    <a:pt x="5880" y="396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1"/>
            <p:cNvSpPr/>
            <p:nvPr/>
          </p:nvSpPr>
          <p:spPr>
            <a:xfrm>
              <a:off x="5555325" y="4199675"/>
              <a:ext cx="240275" cy="216125"/>
            </a:xfrm>
            <a:custGeom>
              <a:avLst/>
              <a:gdLst/>
              <a:ahLst/>
              <a:cxnLst/>
              <a:rect l="l" t="t" r="r" b="b"/>
              <a:pathLst>
                <a:path w="9611" h="8645" extrusionOk="0">
                  <a:moveTo>
                    <a:pt x="6715" y="352"/>
                  </a:moveTo>
                  <a:lnTo>
                    <a:pt x="7856" y="747"/>
                  </a:lnTo>
                  <a:lnTo>
                    <a:pt x="8207" y="1010"/>
                  </a:lnTo>
                  <a:lnTo>
                    <a:pt x="8865" y="3072"/>
                  </a:lnTo>
                  <a:lnTo>
                    <a:pt x="9260" y="6495"/>
                  </a:lnTo>
                  <a:lnTo>
                    <a:pt x="8953" y="7636"/>
                  </a:lnTo>
                  <a:lnTo>
                    <a:pt x="8645" y="8294"/>
                  </a:lnTo>
                  <a:lnTo>
                    <a:pt x="7987" y="8206"/>
                  </a:lnTo>
                  <a:lnTo>
                    <a:pt x="1054" y="6495"/>
                  </a:lnTo>
                  <a:lnTo>
                    <a:pt x="484" y="6144"/>
                  </a:lnTo>
                  <a:lnTo>
                    <a:pt x="396" y="5968"/>
                  </a:lnTo>
                  <a:lnTo>
                    <a:pt x="1932" y="2677"/>
                  </a:lnTo>
                  <a:lnTo>
                    <a:pt x="2546" y="2063"/>
                  </a:lnTo>
                  <a:lnTo>
                    <a:pt x="4433" y="1010"/>
                  </a:lnTo>
                  <a:lnTo>
                    <a:pt x="5837" y="439"/>
                  </a:lnTo>
                  <a:lnTo>
                    <a:pt x="6715" y="352"/>
                  </a:lnTo>
                  <a:close/>
                  <a:moveTo>
                    <a:pt x="6715" y="1"/>
                  </a:moveTo>
                  <a:lnTo>
                    <a:pt x="5793" y="88"/>
                  </a:lnTo>
                  <a:lnTo>
                    <a:pt x="5749" y="88"/>
                  </a:lnTo>
                  <a:lnTo>
                    <a:pt x="4301" y="703"/>
                  </a:lnTo>
                  <a:lnTo>
                    <a:pt x="2370" y="1756"/>
                  </a:lnTo>
                  <a:lnTo>
                    <a:pt x="2327" y="1800"/>
                  </a:lnTo>
                  <a:lnTo>
                    <a:pt x="1668" y="2414"/>
                  </a:lnTo>
                  <a:lnTo>
                    <a:pt x="1625" y="2502"/>
                  </a:lnTo>
                  <a:lnTo>
                    <a:pt x="45" y="5881"/>
                  </a:lnTo>
                  <a:lnTo>
                    <a:pt x="1" y="5968"/>
                  </a:lnTo>
                  <a:lnTo>
                    <a:pt x="45" y="6056"/>
                  </a:lnTo>
                  <a:lnTo>
                    <a:pt x="176" y="6363"/>
                  </a:lnTo>
                  <a:lnTo>
                    <a:pt x="264" y="6451"/>
                  </a:lnTo>
                  <a:lnTo>
                    <a:pt x="922" y="6802"/>
                  </a:lnTo>
                  <a:lnTo>
                    <a:pt x="966" y="6802"/>
                  </a:lnTo>
                  <a:lnTo>
                    <a:pt x="5793" y="8031"/>
                  </a:lnTo>
                  <a:lnTo>
                    <a:pt x="7899" y="8557"/>
                  </a:lnTo>
                  <a:lnTo>
                    <a:pt x="7943" y="8557"/>
                  </a:lnTo>
                  <a:lnTo>
                    <a:pt x="8733" y="8645"/>
                  </a:lnTo>
                  <a:lnTo>
                    <a:pt x="8865" y="8601"/>
                  </a:lnTo>
                  <a:lnTo>
                    <a:pt x="8909" y="8557"/>
                  </a:lnTo>
                  <a:lnTo>
                    <a:pt x="9304" y="7767"/>
                  </a:lnTo>
                  <a:lnTo>
                    <a:pt x="9304" y="7724"/>
                  </a:lnTo>
                  <a:lnTo>
                    <a:pt x="9611" y="6583"/>
                  </a:lnTo>
                  <a:lnTo>
                    <a:pt x="9611" y="6495"/>
                  </a:lnTo>
                  <a:lnTo>
                    <a:pt x="9216" y="2984"/>
                  </a:lnTo>
                  <a:lnTo>
                    <a:pt x="9216" y="2941"/>
                  </a:lnTo>
                  <a:lnTo>
                    <a:pt x="8514" y="834"/>
                  </a:lnTo>
                  <a:lnTo>
                    <a:pt x="8470" y="747"/>
                  </a:lnTo>
                  <a:lnTo>
                    <a:pt x="8031" y="439"/>
                  </a:lnTo>
                  <a:lnTo>
                    <a:pt x="7987" y="396"/>
                  </a:lnTo>
                  <a:lnTo>
                    <a:pt x="68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1"/>
            <p:cNvSpPr/>
            <p:nvPr/>
          </p:nvSpPr>
          <p:spPr>
            <a:xfrm>
              <a:off x="5499400" y="4181025"/>
              <a:ext cx="342275" cy="296225"/>
            </a:xfrm>
            <a:custGeom>
              <a:avLst/>
              <a:gdLst/>
              <a:ahLst/>
              <a:cxnLst/>
              <a:rect l="l" t="t" r="r" b="b"/>
              <a:pathLst>
                <a:path w="13691" h="11849" extrusionOk="0">
                  <a:moveTo>
                    <a:pt x="8952" y="352"/>
                  </a:moveTo>
                  <a:lnTo>
                    <a:pt x="10882" y="1142"/>
                  </a:lnTo>
                  <a:lnTo>
                    <a:pt x="11848" y="4213"/>
                  </a:lnTo>
                  <a:lnTo>
                    <a:pt x="12462" y="8162"/>
                  </a:lnTo>
                  <a:lnTo>
                    <a:pt x="12462" y="8250"/>
                  </a:lnTo>
                  <a:lnTo>
                    <a:pt x="13340" y="9479"/>
                  </a:lnTo>
                  <a:lnTo>
                    <a:pt x="13340" y="9961"/>
                  </a:lnTo>
                  <a:lnTo>
                    <a:pt x="12901" y="10444"/>
                  </a:lnTo>
                  <a:lnTo>
                    <a:pt x="11497" y="11146"/>
                  </a:lnTo>
                  <a:lnTo>
                    <a:pt x="10444" y="11497"/>
                  </a:lnTo>
                  <a:lnTo>
                    <a:pt x="8381" y="10664"/>
                  </a:lnTo>
                  <a:lnTo>
                    <a:pt x="5002" y="9874"/>
                  </a:lnTo>
                  <a:lnTo>
                    <a:pt x="1536" y="9303"/>
                  </a:lnTo>
                  <a:lnTo>
                    <a:pt x="351" y="8952"/>
                  </a:lnTo>
                  <a:lnTo>
                    <a:pt x="351" y="8689"/>
                  </a:lnTo>
                  <a:lnTo>
                    <a:pt x="570" y="8162"/>
                  </a:lnTo>
                  <a:lnTo>
                    <a:pt x="1667" y="6583"/>
                  </a:lnTo>
                  <a:lnTo>
                    <a:pt x="3028" y="4433"/>
                  </a:lnTo>
                  <a:lnTo>
                    <a:pt x="3993" y="2590"/>
                  </a:lnTo>
                  <a:lnTo>
                    <a:pt x="5310" y="1712"/>
                  </a:lnTo>
                  <a:lnTo>
                    <a:pt x="8162" y="352"/>
                  </a:lnTo>
                  <a:close/>
                  <a:moveTo>
                    <a:pt x="8118" y="1"/>
                  </a:moveTo>
                  <a:lnTo>
                    <a:pt x="8074" y="44"/>
                  </a:lnTo>
                  <a:lnTo>
                    <a:pt x="5178" y="1405"/>
                  </a:lnTo>
                  <a:lnTo>
                    <a:pt x="5134" y="1405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57"/>
                  </a:lnTo>
                  <a:lnTo>
                    <a:pt x="1360" y="6407"/>
                  </a:lnTo>
                  <a:lnTo>
                    <a:pt x="263" y="7943"/>
                  </a:lnTo>
                  <a:lnTo>
                    <a:pt x="263" y="7987"/>
                  </a:lnTo>
                  <a:lnTo>
                    <a:pt x="44" y="8601"/>
                  </a:lnTo>
                  <a:lnTo>
                    <a:pt x="0" y="8645"/>
                  </a:lnTo>
                  <a:lnTo>
                    <a:pt x="0" y="9084"/>
                  </a:lnTo>
                  <a:lnTo>
                    <a:pt x="0" y="9215"/>
                  </a:lnTo>
                  <a:lnTo>
                    <a:pt x="88" y="9259"/>
                  </a:lnTo>
                  <a:lnTo>
                    <a:pt x="1448" y="9654"/>
                  </a:lnTo>
                  <a:lnTo>
                    <a:pt x="1492" y="9654"/>
                  </a:lnTo>
                  <a:lnTo>
                    <a:pt x="4959" y="10225"/>
                  </a:lnTo>
                  <a:lnTo>
                    <a:pt x="8293" y="11015"/>
                  </a:lnTo>
                  <a:lnTo>
                    <a:pt x="10400" y="11848"/>
                  </a:lnTo>
                  <a:lnTo>
                    <a:pt x="10531" y="11848"/>
                  </a:lnTo>
                  <a:lnTo>
                    <a:pt x="11584" y="11497"/>
                  </a:lnTo>
                  <a:lnTo>
                    <a:pt x="11628" y="11453"/>
                  </a:lnTo>
                  <a:lnTo>
                    <a:pt x="13120" y="10707"/>
                  </a:lnTo>
                  <a:lnTo>
                    <a:pt x="13164" y="10664"/>
                  </a:lnTo>
                  <a:lnTo>
                    <a:pt x="13647" y="10137"/>
                  </a:lnTo>
                  <a:lnTo>
                    <a:pt x="13691" y="10005"/>
                  </a:lnTo>
                  <a:lnTo>
                    <a:pt x="13691" y="9435"/>
                  </a:lnTo>
                  <a:lnTo>
                    <a:pt x="13647" y="9347"/>
                  </a:lnTo>
                  <a:lnTo>
                    <a:pt x="12813" y="8075"/>
                  </a:lnTo>
                  <a:lnTo>
                    <a:pt x="12155" y="4169"/>
                  </a:lnTo>
                  <a:lnTo>
                    <a:pt x="12155" y="4125"/>
                  </a:lnTo>
                  <a:lnTo>
                    <a:pt x="11190" y="966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39" y="44"/>
                  </a:lnTo>
                  <a:lnTo>
                    <a:pt x="89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1"/>
            <p:cNvSpPr/>
            <p:nvPr/>
          </p:nvSpPr>
          <p:spPr>
            <a:xfrm>
              <a:off x="5288750" y="4500250"/>
              <a:ext cx="79025" cy="51600"/>
            </a:xfrm>
            <a:custGeom>
              <a:avLst/>
              <a:gdLst/>
              <a:ahLst/>
              <a:cxnLst/>
              <a:rect l="l" t="t" r="r" b="b"/>
              <a:pathLst>
                <a:path w="3161" h="2064" extrusionOk="0">
                  <a:moveTo>
                    <a:pt x="1932" y="352"/>
                  </a:moveTo>
                  <a:lnTo>
                    <a:pt x="2502" y="571"/>
                  </a:lnTo>
                  <a:lnTo>
                    <a:pt x="2678" y="703"/>
                  </a:lnTo>
                  <a:lnTo>
                    <a:pt x="2546" y="791"/>
                  </a:lnTo>
                  <a:lnTo>
                    <a:pt x="1493" y="1361"/>
                  </a:lnTo>
                  <a:lnTo>
                    <a:pt x="352" y="1668"/>
                  </a:lnTo>
                  <a:lnTo>
                    <a:pt x="352" y="1624"/>
                  </a:lnTo>
                  <a:lnTo>
                    <a:pt x="747" y="1054"/>
                  </a:lnTo>
                  <a:lnTo>
                    <a:pt x="1317" y="483"/>
                  </a:lnTo>
                  <a:lnTo>
                    <a:pt x="1932" y="352"/>
                  </a:lnTo>
                  <a:close/>
                  <a:moveTo>
                    <a:pt x="1932" y="1"/>
                  </a:moveTo>
                  <a:lnTo>
                    <a:pt x="1186" y="132"/>
                  </a:lnTo>
                  <a:lnTo>
                    <a:pt x="1098" y="176"/>
                  </a:lnTo>
                  <a:lnTo>
                    <a:pt x="484" y="791"/>
                  </a:lnTo>
                  <a:lnTo>
                    <a:pt x="484" y="835"/>
                  </a:lnTo>
                  <a:lnTo>
                    <a:pt x="45" y="1493"/>
                  </a:lnTo>
                  <a:lnTo>
                    <a:pt x="45" y="1537"/>
                  </a:lnTo>
                  <a:lnTo>
                    <a:pt x="1" y="1888"/>
                  </a:lnTo>
                  <a:lnTo>
                    <a:pt x="1" y="1975"/>
                  </a:lnTo>
                  <a:lnTo>
                    <a:pt x="45" y="2019"/>
                  </a:lnTo>
                  <a:lnTo>
                    <a:pt x="176" y="2063"/>
                  </a:lnTo>
                  <a:lnTo>
                    <a:pt x="220" y="2063"/>
                  </a:lnTo>
                  <a:lnTo>
                    <a:pt x="1581" y="1668"/>
                  </a:lnTo>
                  <a:lnTo>
                    <a:pt x="1625" y="1668"/>
                  </a:lnTo>
                  <a:lnTo>
                    <a:pt x="2678" y="1098"/>
                  </a:lnTo>
                  <a:lnTo>
                    <a:pt x="3073" y="922"/>
                  </a:lnTo>
                  <a:lnTo>
                    <a:pt x="3116" y="878"/>
                  </a:lnTo>
                  <a:lnTo>
                    <a:pt x="3160" y="791"/>
                  </a:lnTo>
                  <a:lnTo>
                    <a:pt x="3160" y="703"/>
                  </a:lnTo>
                  <a:lnTo>
                    <a:pt x="3116" y="615"/>
                  </a:lnTo>
                  <a:lnTo>
                    <a:pt x="2722" y="264"/>
                  </a:lnTo>
                  <a:lnTo>
                    <a:pt x="2634" y="220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1"/>
            <p:cNvSpPr/>
            <p:nvPr/>
          </p:nvSpPr>
          <p:spPr>
            <a:xfrm>
              <a:off x="5982075" y="1811500"/>
              <a:ext cx="928100" cy="1382250"/>
            </a:xfrm>
            <a:custGeom>
              <a:avLst/>
              <a:gdLst/>
              <a:ahLst/>
              <a:cxnLst/>
              <a:rect l="l" t="t" r="r" b="b"/>
              <a:pathLst>
                <a:path w="37124" h="55290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97" y="132"/>
                  </a:lnTo>
                  <a:lnTo>
                    <a:pt x="36597" y="176"/>
                  </a:lnTo>
                  <a:lnTo>
                    <a:pt x="36641" y="263"/>
                  </a:lnTo>
                  <a:lnTo>
                    <a:pt x="36685" y="395"/>
                  </a:lnTo>
                  <a:lnTo>
                    <a:pt x="36772" y="1360"/>
                  </a:lnTo>
                  <a:lnTo>
                    <a:pt x="36772" y="3203"/>
                  </a:lnTo>
                  <a:lnTo>
                    <a:pt x="36070" y="4915"/>
                  </a:lnTo>
                  <a:lnTo>
                    <a:pt x="35280" y="7811"/>
                  </a:lnTo>
                  <a:lnTo>
                    <a:pt x="34666" y="9917"/>
                  </a:lnTo>
                  <a:lnTo>
                    <a:pt x="34008" y="11936"/>
                  </a:lnTo>
                  <a:lnTo>
                    <a:pt x="32648" y="14744"/>
                  </a:lnTo>
                  <a:lnTo>
                    <a:pt x="31551" y="16850"/>
                  </a:lnTo>
                  <a:lnTo>
                    <a:pt x="30629" y="18956"/>
                  </a:lnTo>
                  <a:lnTo>
                    <a:pt x="29137" y="21633"/>
                  </a:lnTo>
                  <a:lnTo>
                    <a:pt x="27733" y="23827"/>
                  </a:lnTo>
                  <a:lnTo>
                    <a:pt x="26504" y="25758"/>
                  </a:lnTo>
                  <a:lnTo>
                    <a:pt x="25144" y="28215"/>
                  </a:lnTo>
                  <a:lnTo>
                    <a:pt x="24881" y="29093"/>
                  </a:lnTo>
                  <a:lnTo>
                    <a:pt x="24881" y="29137"/>
                  </a:lnTo>
                  <a:lnTo>
                    <a:pt x="24881" y="30014"/>
                  </a:lnTo>
                  <a:lnTo>
                    <a:pt x="24881" y="30058"/>
                  </a:lnTo>
                  <a:lnTo>
                    <a:pt x="25232" y="32735"/>
                  </a:lnTo>
                  <a:lnTo>
                    <a:pt x="25583" y="36289"/>
                  </a:lnTo>
                  <a:lnTo>
                    <a:pt x="25495" y="36421"/>
                  </a:lnTo>
                  <a:lnTo>
                    <a:pt x="23345" y="37649"/>
                  </a:lnTo>
                  <a:lnTo>
                    <a:pt x="21370" y="39054"/>
                  </a:lnTo>
                  <a:lnTo>
                    <a:pt x="21326" y="39054"/>
                  </a:lnTo>
                  <a:lnTo>
                    <a:pt x="19659" y="40546"/>
                  </a:lnTo>
                  <a:lnTo>
                    <a:pt x="16500" y="43047"/>
                  </a:lnTo>
                  <a:lnTo>
                    <a:pt x="16456" y="43047"/>
                  </a:lnTo>
                  <a:lnTo>
                    <a:pt x="14964" y="44539"/>
                  </a:lnTo>
                  <a:lnTo>
                    <a:pt x="12594" y="47040"/>
                  </a:lnTo>
                  <a:lnTo>
                    <a:pt x="10400" y="48268"/>
                  </a:lnTo>
                  <a:lnTo>
                    <a:pt x="8250" y="49102"/>
                  </a:lnTo>
                  <a:lnTo>
                    <a:pt x="8206" y="49146"/>
                  </a:lnTo>
                  <a:lnTo>
                    <a:pt x="6626" y="50111"/>
                  </a:lnTo>
                  <a:lnTo>
                    <a:pt x="88" y="54982"/>
                  </a:lnTo>
                  <a:lnTo>
                    <a:pt x="44" y="55026"/>
                  </a:lnTo>
                  <a:lnTo>
                    <a:pt x="0" y="55114"/>
                  </a:lnTo>
                  <a:lnTo>
                    <a:pt x="44" y="55158"/>
                  </a:lnTo>
                  <a:lnTo>
                    <a:pt x="44" y="55245"/>
                  </a:lnTo>
                  <a:lnTo>
                    <a:pt x="132" y="55289"/>
                  </a:lnTo>
                  <a:lnTo>
                    <a:pt x="308" y="55289"/>
                  </a:lnTo>
                  <a:lnTo>
                    <a:pt x="6846" y="50419"/>
                  </a:lnTo>
                  <a:lnTo>
                    <a:pt x="8382" y="49453"/>
                  </a:lnTo>
                  <a:lnTo>
                    <a:pt x="10532" y="48620"/>
                  </a:lnTo>
                  <a:lnTo>
                    <a:pt x="10576" y="48576"/>
                  </a:lnTo>
                  <a:lnTo>
                    <a:pt x="12814" y="47347"/>
                  </a:lnTo>
                  <a:lnTo>
                    <a:pt x="12857" y="47303"/>
                  </a:lnTo>
                  <a:lnTo>
                    <a:pt x="15227" y="44802"/>
                  </a:lnTo>
                  <a:lnTo>
                    <a:pt x="16719" y="43310"/>
                  </a:lnTo>
                  <a:lnTo>
                    <a:pt x="19878" y="40853"/>
                  </a:lnTo>
                  <a:lnTo>
                    <a:pt x="21546" y="39361"/>
                  </a:lnTo>
                  <a:lnTo>
                    <a:pt x="23520" y="37957"/>
                  </a:lnTo>
                  <a:lnTo>
                    <a:pt x="25714" y="36684"/>
                  </a:lnTo>
                  <a:lnTo>
                    <a:pt x="25758" y="36640"/>
                  </a:lnTo>
                  <a:lnTo>
                    <a:pt x="25890" y="36421"/>
                  </a:lnTo>
                  <a:lnTo>
                    <a:pt x="25934" y="36289"/>
                  </a:lnTo>
                  <a:lnTo>
                    <a:pt x="25583" y="32691"/>
                  </a:lnTo>
                  <a:lnTo>
                    <a:pt x="25232" y="30014"/>
                  </a:lnTo>
                  <a:lnTo>
                    <a:pt x="25232" y="29137"/>
                  </a:lnTo>
                  <a:lnTo>
                    <a:pt x="25451" y="28347"/>
                  </a:lnTo>
                  <a:lnTo>
                    <a:pt x="26811" y="25933"/>
                  </a:lnTo>
                  <a:lnTo>
                    <a:pt x="29444" y="21809"/>
                  </a:lnTo>
                  <a:lnTo>
                    <a:pt x="30936" y="19132"/>
                  </a:lnTo>
                  <a:lnTo>
                    <a:pt x="30980" y="19088"/>
                  </a:lnTo>
                  <a:lnTo>
                    <a:pt x="31858" y="16982"/>
                  </a:lnTo>
                  <a:lnTo>
                    <a:pt x="32955" y="14876"/>
                  </a:lnTo>
                  <a:lnTo>
                    <a:pt x="34359" y="12111"/>
                  </a:lnTo>
                  <a:lnTo>
                    <a:pt x="34359" y="12067"/>
                  </a:lnTo>
                  <a:lnTo>
                    <a:pt x="35017" y="10049"/>
                  </a:lnTo>
                  <a:lnTo>
                    <a:pt x="35631" y="7942"/>
                  </a:lnTo>
                  <a:lnTo>
                    <a:pt x="36421" y="5002"/>
                  </a:lnTo>
                  <a:lnTo>
                    <a:pt x="37080" y="3291"/>
                  </a:lnTo>
                  <a:lnTo>
                    <a:pt x="37123" y="3203"/>
                  </a:lnTo>
                  <a:lnTo>
                    <a:pt x="37123" y="1360"/>
                  </a:lnTo>
                  <a:lnTo>
                    <a:pt x="37123" y="1317"/>
                  </a:lnTo>
                  <a:lnTo>
                    <a:pt x="37036" y="307"/>
                  </a:lnTo>
                  <a:lnTo>
                    <a:pt x="37036" y="263"/>
                  </a:lnTo>
                  <a:lnTo>
                    <a:pt x="36948" y="88"/>
                  </a:lnTo>
                  <a:lnTo>
                    <a:pt x="36904" y="44"/>
                  </a:lnTo>
                  <a:lnTo>
                    <a:pt x="3681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1"/>
            <p:cNvSpPr/>
            <p:nvPr/>
          </p:nvSpPr>
          <p:spPr>
            <a:xfrm>
              <a:off x="5954650" y="1809300"/>
              <a:ext cx="928100" cy="1359225"/>
            </a:xfrm>
            <a:custGeom>
              <a:avLst/>
              <a:gdLst/>
              <a:ahLst/>
              <a:cxnLst/>
              <a:rect l="l" t="t" r="r" b="b"/>
              <a:pathLst>
                <a:path w="37124" h="54369" extrusionOk="0">
                  <a:moveTo>
                    <a:pt x="36685" y="0"/>
                  </a:moveTo>
                  <a:lnTo>
                    <a:pt x="36641" y="44"/>
                  </a:lnTo>
                  <a:lnTo>
                    <a:pt x="36553" y="44"/>
                  </a:lnTo>
                  <a:lnTo>
                    <a:pt x="36509" y="132"/>
                  </a:lnTo>
                  <a:lnTo>
                    <a:pt x="36509" y="176"/>
                  </a:lnTo>
                  <a:lnTo>
                    <a:pt x="36509" y="264"/>
                  </a:lnTo>
                  <a:lnTo>
                    <a:pt x="36685" y="878"/>
                  </a:lnTo>
                  <a:lnTo>
                    <a:pt x="36772" y="1317"/>
                  </a:lnTo>
                  <a:lnTo>
                    <a:pt x="36685" y="2238"/>
                  </a:lnTo>
                  <a:lnTo>
                    <a:pt x="36114" y="4169"/>
                  </a:lnTo>
                  <a:lnTo>
                    <a:pt x="35588" y="6275"/>
                  </a:lnTo>
                  <a:lnTo>
                    <a:pt x="34885" y="8820"/>
                  </a:lnTo>
                  <a:lnTo>
                    <a:pt x="34139" y="11146"/>
                  </a:lnTo>
                  <a:lnTo>
                    <a:pt x="32823" y="14042"/>
                  </a:lnTo>
                  <a:lnTo>
                    <a:pt x="31814" y="15973"/>
                  </a:lnTo>
                  <a:lnTo>
                    <a:pt x="30541" y="18737"/>
                  </a:lnTo>
                  <a:lnTo>
                    <a:pt x="29093" y="21238"/>
                  </a:lnTo>
                  <a:lnTo>
                    <a:pt x="27557" y="23652"/>
                  </a:lnTo>
                  <a:lnTo>
                    <a:pt x="26285" y="25802"/>
                  </a:lnTo>
                  <a:lnTo>
                    <a:pt x="24881" y="28172"/>
                  </a:lnTo>
                  <a:lnTo>
                    <a:pt x="22599" y="31682"/>
                  </a:lnTo>
                  <a:lnTo>
                    <a:pt x="22599" y="31770"/>
                  </a:lnTo>
                  <a:lnTo>
                    <a:pt x="22467" y="32911"/>
                  </a:lnTo>
                  <a:lnTo>
                    <a:pt x="22380" y="35631"/>
                  </a:lnTo>
                  <a:lnTo>
                    <a:pt x="22160" y="36509"/>
                  </a:lnTo>
                  <a:lnTo>
                    <a:pt x="21721" y="37299"/>
                  </a:lnTo>
                  <a:lnTo>
                    <a:pt x="20142" y="38834"/>
                  </a:lnTo>
                  <a:lnTo>
                    <a:pt x="17070" y="41379"/>
                  </a:lnTo>
                  <a:lnTo>
                    <a:pt x="15490" y="43091"/>
                  </a:lnTo>
                  <a:lnTo>
                    <a:pt x="13516" y="45329"/>
                  </a:lnTo>
                  <a:lnTo>
                    <a:pt x="12331" y="46338"/>
                  </a:lnTo>
                  <a:lnTo>
                    <a:pt x="11234" y="46865"/>
                  </a:lnTo>
                  <a:lnTo>
                    <a:pt x="8777" y="47786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4" y="52525"/>
                  </a:lnTo>
                  <a:lnTo>
                    <a:pt x="44" y="54061"/>
                  </a:lnTo>
                  <a:lnTo>
                    <a:pt x="0" y="54105"/>
                  </a:lnTo>
                  <a:lnTo>
                    <a:pt x="0" y="54193"/>
                  </a:lnTo>
                  <a:lnTo>
                    <a:pt x="0" y="54236"/>
                  </a:lnTo>
                  <a:lnTo>
                    <a:pt x="0" y="54324"/>
                  </a:lnTo>
                  <a:lnTo>
                    <a:pt x="88" y="54368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3"/>
                  </a:lnTo>
                  <a:lnTo>
                    <a:pt x="7153" y="49234"/>
                  </a:lnTo>
                  <a:lnTo>
                    <a:pt x="8908" y="48093"/>
                  </a:lnTo>
                  <a:lnTo>
                    <a:pt x="11365" y="47172"/>
                  </a:lnTo>
                  <a:lnTo>
                    <a:pt x="12506" y="46645"/>
                  </a:lnTo>
                  <a:lnTo>
                    <a:pt x="12550" y="46601"/>
                  </a:lnTo>
                  <a:lnTo>
                    <a:pt x="13735" y="45592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3" y="41643"/>
                  </a:lnTo>
                  <a:lnTo>
                    <a:pt x="20361" y="39098"/>
                  </a:lnTo>
                  <a:lnTo>
                    <a:pt x="21985" y="37518"/>
                  </a:lnTo>
                  <a:lnTo>
                    <a:pt x="22028" y="37474"/>
                  </a:lnTo>
                  <a:lnTo>
                    <a:pt x="22511" y="36684"/>
                  </a:lnTo>
                  <a:lnTo>
                    <a:pt x="22511" y="36640"/>
                  </a:lnTo>
                  <a:lnTo>
                    <a:pt x="22731" y="35719"/>
                  </a:lnTo>
                  <a:lnTo>
                    <a:pt x="22731" y="35675"/>
                  </a:lnTo>
                  <a:lnTo>
                    <a:pt x="22818" y="32954"/>
                  </a:lnTo>
                  <a:lnTo>
                    <a:pt x="22950" y="31857"/>
                  </a:lnTo>
                  <a:lnTo>
                    <a:pt x="25188" y="28391"/>
                  </a:lnTo>
                  <a:lnTo>
                    <a:pt x="26592" y="25978"/>
                  </a:lnTo>
                  <a:lnTo>
                    <a:pt x="27821" y="23827"/>
                  </a:lnTo>
                  <a:lnTo>
                    <a:pt x="29400" y="21414"/>
                  </a:lnTo>
                  <a:lnTo>
                    <a:pt x="30848" y="18913"/>
                  </a:lnTo>
                  <a:lnTo>
                    <a:pt x="32121" y="16104"/>
                  </a:lnTo>
                  <a:lnTo>
                    <a:pt x="33130" y="14218"/>
                  </a:lnTo>
                  <a:lnTo>
                    <a:pt x="34491" y="11278"/>
                  </a:lnTo>
                  <a:lnTo>
                    <a:pt x="34491" y="11234"/>
                  </a:lnTo>
                  <a:lnTo>
                    <a:pt x="35237" y="8908"/>
                  </a:lnTo>
                  <a:lnTo>
                    <a:pt x="35895" y="6363"/>
                  </a:lnTo>
                  <a:lnTo>
                    <a:pt x="36465" y="4301"/>
                  </a:lnTo>
                  <a:lnTo>
                    <a:pt x="37036" y="2282"/>
                  </a:lnTo>
                  <a:lnTo>
                    <a:pt x="37123" y="1317"/>
                  </a:lnTo>
                  <a:lnTo>
                    <a:pt x="37123" y="1273"/>
                  </a:lnTo>
                  <a:lnTo>
                    <a:pt x="37036" y="834"/>
                  </a:lnTo>
                  <a:lnTo>
                    <a:pt x="37036" y="790"/>
                  </a:lnTo>
                  <a:lnTo>
                    <a:pt x="36860" y="132"/>
                  </a:lnTo>
                  <a:lnTo>
                    <a:pt x="36816" y="88"/>
                  </a:lnTo>
                  <a:lnTo>
                    <a:pt x="36772" y="44"/>
                  </a:lnTo>
                  <a:lnTo>
                    <a:pt x="366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1"/>
            <p:cNvSpPr/>
            <p:nvPr/>
          </p:nvSpPr>
          <p:spPr>
            <a:xfrm>
              <a:off x="5925025" y="1820275"/>
              <a:ext cx="932500" cy="1321900"/>
            </a:xfrm>
            <a:custGeom>
              <a:avLst/>
              <a:gdLst/>
              <a:ahLst/>
              <a:cxnLst/>
              <a:rect l="l" t="t" r="r" b="b"/>
              <a:pathLst>
                <a:path w="37300" h="52876" extrusionOk="0">
                  <a:moveTo>
                    <a:pt x="37124" y="0"/>
                  </a:moveTo>
                  <a:lnTo>
                    <a:pt x="37080" y="44"/>
                  </a:lnTo>
                  <a:lnTo>
                    <a:pt x="36992" y="44"/>
                  </a:lnTo>
                  <a:lnTo>
                    <a:pt x="36948" y="88"/>
                  </a:lnTo>
                  <a:lnTo>
                    <a:pt x="36948" y="176"/>
                  </a:lnTo>
                  <a:lnTo>
                    <a:pt x="36860" y="746"/>
                  </a:lnTo>
                  <a:lnTo>
                    <a:pt x="35763" y="4827"/>
                  </a:lnTo>
                  <a:lnTo>
                    <a:pt x="35061" y="7504"/>
                  </a:lnTo>
                  <a:lnTo>
                    <a:pt x="34315" y="9917"/>
                  </a:lnTo>
                  <a:lnTo>
                    <a:pt x="32165" y="14568"/>
                  </a:lnTo>
                  <a:lnTo>
                    <a:pt x="31024" y="17026"/>
                  </a:lnTo>
                  <a:lnTo>
                    <a:pt x="29532" y="19659"/>
                  </a:lnTo>
                  <a:lnTo>
                    <a:pt x="27031" y="23696"/>
                  </a:lnTo>
                  <a:lnTo>
                    <a:pt x="24705" y="27645"/>
                  </a:lnTo>
                  <a:lnTo>
                    <a:pt x="23696" y="29137"/>
                  </a:lnTo>
                  <a:lnTo>
                    <a:pt x="21063" y="32647"/>
                  </a:lnTo>
                  <a:lnTo>
                    <a:pt x="21019" y="32691"/>
                  </a:lnTo>
                  <a:lnTo>
                    <a:pt x="20230" y="35061"/>
                  </a:lnTo>
                  <a:lnTo>
                    <a:pt x="18387" y="38571"/>
                  </a:lnTo>
                  <a:lnTo>
                    <a:pt x="17158" y="39931"/>
                  </a:lnTo>
                  <a:lnTo>
                    <a:pt x="14964" y="42432"/>
                  </a:lnTo>
                  <a:lnTo>
                    <a:pt x="12814" y="44670"/>
                  </a:lnTo>
                  <a:lnTo>
                    <a:pt x="9391" y="45943"/>
                  </a:lnTo>
                  <a:lnTo>
                    <a:pt x="7855" y="46864"/>
                  </a:lnTo>
                  <a:lnTo>
                    <a:pt x="7811" y="46864"/>
                  </a:lnTo>
                  <a:lnTo>
                    <a:pt x="6012" y="48225"/>
                  </a:lnTo>
                  <a:lnTo>
                    <a:pt x="45" y="52569"/>
                  </a:lnTo>
                  <a:lnTo>
                    <a:pt x="1" y="52613"/>
                  </a:lnTo>
                  <a:lnTo>
                    <a:pt x="1" y="52700"/>
                  </a:lnTo>
                  <a:lnTo>
                    <a:pt x="1" y="52744"/>
                  </a:lnTo>
                  <a:lnTo>
                    <a:pt x="1" y="52832"/>
                  </a:lnTo>
                  <a:lnTo>
                    <a:pt x="88" y="52876"/>
                  </a:lnTo>
                  <a:lnTo>
                    <a:pt x="264" y="52876"/>
                  </a:lnTo>
                  <a:lnTo>
                    <a:pt x="6232" y="48532"/>
                  </a:lnTo>
                  <a:lnTo>
                    <a:pt x="8031" y="47172"/>
                  </a:lnTo>
                  <a:lnTo>
                    <a:pt x="9523" y="46250"/>
                  </a:lnTo>
                  <a:lnTo>
                    <a:pt x="12243" y="45241"/>
                  </a:lnTo>
                  <a:lnTo>
                    <a:pt x="12989" y="44977"/>
                  </a:lnTo>
                  <a:lnTo>
                    <a:pt x="13077" y="44934"/>
                  </a:lnTo>
                  <a:lnTo>
                    <a:pt x="15227" y="42652"/>
                  </a:lnTo>
                  <a:lnTo>
                    <a:pt x="17377" y="40151"/>
                  </a:lnTo>
                  <a:lnTo>
                    <a:pt x="18650" y="38790"/>
                  </a:lnTo>
                  <a:lnTo>
                    <a:pt x="18694" y="38746"/>
                  </a:lnTo>
                  <a:lnTo>
                    <a:pt x="20581" y="35192"/>
                  </a:lnTo>
                  <a:lnTo>
                    <a:pt x="20581" y="35148"/>
                  </a:lnTo>
                  <a:lnTo>
                    <a:pt x="21327" y="32823"/>
                  </a:lnTo>
                  <a:lnTo>
                    <a:pt x="23959" y="29356"/>
                  </a:lnTo>
                  <a:lnTo>
                    <a:pt x="25013" y="27864"/>
                  </a:lnTo>
                  <a:lnTo>
                    <a:pt x="27294" y="23871"/>
                  </a:lnTo>
                  <a:lnTo>
                    <a:pt x="29839" y="19834"/>
                  </a:lnTo>
                  <a:lnTo>
                    <a:pt x="31331" y="17201"/>
                  </a:lnTo>
                  <a:lnTo>
                    <a:pt x="32472" y="14700"/>
                  </a:lnTo>
                  <a:lnTo>
                    <a:pt x="34666" y="10093"/>
                  </a:lnTo>
                  <a:lnTo>
                    <a:pt x="34666" y="10049"/>
                  </a:lnTo>
                  <a:lnTo>
                    <a:pt x="35412" y="7591"/>
                  </a:lnTo>
                  <a:lnTo>
                    <a:pt x="36114" y="4915"/>
                  </a:lnTo>
                  <a:lnTo>
                    <a:pt x="37211" y="790"/>
                  </a:lnTo>
                  <a:lnTo>
                    <a:pt x="37299" y="220"/>
                  </a:lnTo>
                  <a:lnTo>
                    <a:pt x="37255" y="132"/>
                  </a:lnTo>
                  <a:lnTo>
                    <a:pt x="37255" y="88"/>
                  </a:lnTo>
                  <a:lnTo>
                    <a:pt x="37211" y="44"/>
                  </a:lnTo>
                  <a:lnTo>
                    <a:pt x="37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1"/>
            <p:cNvSpPr/>
            <p:nvPr/>
          </p:nvSpPr>
          <p:spPr>
            <a:xfrm>
              <a:off x="5894325" y="1812575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7342" y="133"/>
                  </a:lnTo>
                  <a:lnTo>
                    <a:pt x="37255" y="571"/>
                  </a:lnTo>
                  <a:lnTo>
                    <a:pt x="36377" y="3160"/>
                  </a:lnTo>
                  <a:lnTo>
                    <a:pt x="35763" y="5267"/>
                  </a:lnTo>
                  <a:lnTo>
                    <a:pt x="35148" y="7636"/>
                  </a:lnTo>
                  <a:lnTo>
                    <a:pt x="33876" y="11366"/>
                  </a:lnTo>
                  <a:lnTo>
                    <a:pt x="32559" y="13911"/>
                  </a:lnTo>
                  <a:lnTo>
                    <a:pt x="31550" y="16105"/>
                  </a:lnTo>
                  <a:lnTo>
                    <a:pt x="30629" y="17729"/>
                  </a:lnTo>
                  <a:lnTo>
                    <a:pt x="29707" y="19308"/>
                  </a:lnTo>
                  <a:lnTo>
                    <a:pt x="27820" y="22380"/>
                  </a:lnTo>
                  <a:lnTo>
                    <a:pt x="26504" y="24530"/>
                  </a:lnTo>
                  <a:lnTo>
                    <a:pt x="25231" y="26680"/>
                  </a:lnTo>
                  <a:lnTo>
                    <a:pt x="23959" y="28567"/>
                  </a:lnTo>
                  <a:lnTo>
                    <a:pt x="22686" y="30191"/>
                  </a:lnTo>
                  <a:lnTo>
                    <a:pt x="21282" y="31946"/>
                  </a:lnTo>
                  <a:lnTo>
                    <a:pt x="19790" y="33526"/>
                  </a:lnTo>
                  <a:lnTo>
                    <a:pt x="17684" y="35325"/>
                  </a:lnTo>
                  <a:lnTo>
                    <a:pt x="16762" y="36378"/>
                  </a:lnTo>
                  <a:lnTo>
                    <a:pt x="16718" y="36422"/>
                  </a:lnTo>
                  <a:lnTo>
                    <a:pt x="16148" y="37387"/>
                  </a:lnTo>
                  <a:lnTo>
                    <a:pt x="16148" y="37431"/>
                  </a:lnTo>
                  <a:lnTo>
                    <a:pt x="15358" y="39449"/>
                  </a:lnTo>
                  <a:lnTo>
                    <a:pt x="14437" y="41424"/>
                  </a:lnTo>
                  <a:lnTo>
                    <a:pt x="12901" y="43530"/>
                  </a:lnTo>
                  <a:lnTo>
                    <a:pt x="12330" y="43925"/>
                  </a:lnTo>
                  <a:lnTo>
                    <a:pt x="9917" y="44891"/>
                  </a:lnTo>
                  <a:lnTo>
                    <a:pt x="9917" y="44934"/>
                  </a:lnTo>
                  <a:lnTo>
                    <a:pt x="8337" y="45900"/>
                  </a:lnTo>
                  <a:lnTo>
                    <a:pt x="6143" y="47523"/>
                  </a:lnTo>
                  <a:lnTo>
                    <a:pt x="3642" y="49322"/>
                  </a:lnTo>
                  <a:lnTo>
                    <a:pt x="88" y="51780"/>
                  </a:lnTo>
                  <a:lnTo>
                    <a:pt x="44" y="51824"/>
                  </a:lnTo>
                  <a:lnTo>
                    <a:pt x="0" y="51911"/>
                  </a:lnTo>
                  <a:lnTo>
                    <a:pt x="0" y="51955"/>
                  </a:lnTo>
                  <a:lnTo>
                    <a:pt x="44" y="52043"/>
                  </a:lnTo>
                  <a:lnTo>
                    <a:pt x="88" y="52087"/>
                  </a:lnTo>
                  <a:lnTo>
                    <a:pt x="307" y="52087"/>
                  </a:lnTo>
                  <a:lnTo>
                    <a:pt x="3818" y="49630"/>
                  </a:lnTo>
                  <a:lnTo>
                    <a:pt x="6319" y="47787"/>
                  </a:lnTo>
                  <a:lnTo>
                    <a:pt x="8513" y="46163"/>
                  </a:lnTo>
                  <a:lnTo>
                    <a:pt x="10049" y="45242"/>
                  </a:lnTo>
                  <a:lnTo>
                    <a:pt x="12506" y="44232"/>
                  </a:lnTo>
                  <a:lnTo>
                    <a:pt x="13120" y="43794"/>
                  </a:lnTo>
                  <a:lnTo>
                    <a:pt x="13164" y="43750"/>
                  </a:lnTo>
                  <a:lnTo>
                    <a:pt x="14744" y="41643"/>
                  </a:lnTo>
                  <a:lnTo>
                    <a:pt x="14744" y="41600"/>
                  </a:lnTo>
                  <a:lnTo>
                    <a:pt x="15665" y="39581"/>
                  </a:lnTo>
                  <a:lnTo>
                    <a:pt x="16455" y="37563"/>
                  </a:lnTo>
                  <a:lnTo>
                    <a:pt x="17026" y="36597"/>
                  </a:lnTo>
                  <a:lnTo>
                    <a:pt x="17947" y="35588"/>
                  </a:lnTo>
                  <a:lnTo>
                    <a:pt x="20053" y="33789"/>
                  </a:lnTo>
                  <a:lnTo>
                    <a:pt x="20053" y="33745"/>
                  </a:lnTo>
                  <a:lnTo>
                    <a:pt x="21545" y="32165"/>
                  </a:lnTo>
                  <a:lnTo>
                    <a:pt x="22950" y="30410"/>
                  </a:lnTo>
                  <a:lnTo>
                    <a:pt x="24222" y="28786"/>
                  </a:lnTo>
                  <a:lnTo>
                    <a:pt x="25538" y="26856"/>
                  </a:lnTo>
                  <a:lnTo>
                    <a:pt x="26811" y="24706"/>
                  </a:lnTo>
                  <a:lnTo>
                    <a:pt x="28127" y="22599"/>
                  </a:lnTo>
                  <a:lnTo>
                    <a:pt x="30014" y="19484"/>
                  </a:lnTo>
                  <a:lnTo>
                    <a:pt x="30936" y="17904"/>
                  </a:lnTo>
                  <a:lnTo>
                    <a:pt x="31857" y="16281"/>
                  </a:lnTo>
                  <a:lnTo>
                    <a:pt x="32910" y="14043"/>
                  </a:lnTo>
                  <a:lnTo>
                    <a:pt x="34183" y="11498"/>
                  </a:lnTo>
                  <a:lnTo>
                    <a:pt x="34183" y="11454"/>
                  </a:lnTo>
                  <a:lnTo>
                    <a:pt x="35455" y="7768"/>
                  </a:lnTo>
                  <a:lnTo>
                    <a:pt x="36114" y="5354"/>
                  </a:lnTo>
                  <a:lnTo>
                    <a:pt x="36684" y="3248"/>
                  </a:lnTo>
                  <a:lnTo>
                    <a:pt x="37606" y="659"/>
                  </a:lnTo>
                  <a:lnTo>
                    <a:pt x="37693" y="220"/>
                  </a:lnTo>
                  <a:lnTo>
                    <a:pt x="37693" y="133"/>
                  </a:lnTo>
                  <a:lnTo>
                    <a:pt x="37693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1"/>
            <p:cNvSpPr/>
            <p:nvPr/>
          </p:nvSpPr>
          <p:spPr>
            <a:xfrm>
              <a:off x="5836175" y="1785150"/>
              <a:ext cx="956625" cy="1276950"/>
            </a:xfrm>
            <a:custGeom>
              <a:avLst/>
              <a:gdLst/>
              <a:ahLst/>
              <a:cxnLst/>
              <a:rect l="l" t="t" r="r" b="b"/>
              <a:pathLst>
                <a:path w="38265" h="51078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3" y="133"/>
                  </a:lnTo>
                  <a:lnTo>
                    <a:pt x="37299" y="1888"/>
                  </a:lnTo>
                  <a:lnTo>
                    <a:pt x="36333" y="4126"/>
                  </a:lnTo>
                  <a:lnTo>
                    <a:pt x="35587" y="6715"/>
                  </a:lnTo>
                  <a:lnTo>
                    <a:pt x="34622" y="10050"/>
                  </a:lnTo>
                  <a:lnTo>
                    <a:pt x="32999" y="13604"/>
                  </a:lnTo>
                  <a:lnTo>
                    <a:pt x="32121" y="15359"/>
                  </a:lnTo>
                  <a:lnTo>
                    <a:pt x="29313" y="20186"/>
                  </a:lnTo>
                  <a:lnTo>
                    <a:pt x="27908" y="22468"/>
                  </a:lnTo>
                  <a:lnTo>
                    <a:pt x="26680" y="24530"/>
                  </a:lnTo>
                  <a:lnTo>
                    <a:pt x="24442" y="27909"/>
                  </a:lnTo>
                  <a:lnTo>
                    <a:pt x="22818" y="29971"/>
                  </a:lnTo>
                  <a:lnTo>
                    <a:pt x="21853" y="31112"/>
                  </a:lnTo>
                  <a:lnTo>
                    <a:pt x="20931" y="32121"/>
                  </a:lnTo>
                  <a:lnTo>
                    <a:pt x="20010" y="32955"/>
                  </a:lnTo>
                  <a:lnTo>
                    <a:pt x="19132" y="33701"/>
                  </a:lnTo>
                  <a:lnTo>
                    <a:pt x="18211" y="34403"/>
                  </a:lnTo>
                  <a:lnTo>
                    <a:pt x="17245" y="35061"/>
                  </a:lnTo>
                  <a:lnTo>
                    <a:pt x="15095" y="36378"/>
                  </a:lnTo>
                  <a:lnTo>
                    <a:pt x="13472" y="37387"/>
                  </a:lnTo>
                  <a:lnTo>
                    <a:pt x="11102" y="39054"/>
                  </a:lnTo>
                  <a:lnTo>
                    <a:pt x="11058" y="39054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2" y="42653"/>
                  </a:lnTo>
                  <a:lnTo>
                    <a:pt x="5793" y="46646"/>
                  </a:lnTo>
                  <a:lnTo>
                    <a:pt x="4959" y="47348"/>
                  </a:lnTo>
                  <a:lnTo>
                    <a:pt x="2940" y="48708"/>
                  </a:lnTo>
                  <a:lnTo>
                    <a:pt x="44" y="50771"/>
                  </a:lnTo>
                  <a:lnTo>
                    <a:pt x="0" y="50814"/>
                  </a:lnTo>
                  <a:lnTo>
                    <a:pt x="0" y="50858"/>
                  </a:lnTo>
                  <a:lnTo>
                    <a:pt x="0" y="50946"/>
                  </a:lnTo>
                  <a:lnTo>
                    <a:pt x="0" y="50990"/>
                  </a:lnTo>
                  <a:lnTo>
                    <a:pt x="88" y="51034"/>
                  </a:lnTo>
                  <a:lnTo>
                    <a:pt x="176" y="51078"/>
                  </a:lnTo>
                  <a:lnTo>
                    <a:pt x="264" y="51034"/>
                  </a:lnTo>
                  <a:lnTo>
                    <a:pt x="3116" y="49015"/>
                  </a:lnTo>
                  <a:lnTo>
                    <a:pt x="5178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69" y="42828"/>
                  </a:lnTo>
                  <a:lnTo>
                    <a:pt x="9610" y="40854"/>
                  </a:lnTo>
                  <a:lnTo>
                    <a:pt x="11278" y="39318"/>
                  </a:lnTo>
                  <a:lnTo>
                    <a:pt x="13691" y="37694"/>
                  </a:lnTo>
                  <a:lnTo>
                    <a:pt x="15271" y="36685"/>
                  </a:lnTo>
                  <a:lnTo>
                    <a:pt x="17465" y="35325"/>
                  </a:lnTo>
                  <a:lnTo>
                    <a:pt x="18430" y="34666"/>
                  </a:lnTo>
                  <a:lnTo>
                    <a:pt x="19352" y="34008"/>
                  </a:lnTo>
                  <a:lnTo>
                    <a:pt x="20229" y="33218"/>
                  </a:lnTo>
                  <a:lnTo>
                    <a:pt x="21151" y="32385"/>
                  </a:lnTo>
                  <a:lnTo>
                    <a:pt x="22116" y="31375"/>
                  </a:lnTo>
                  <a:lnTo>
                    <a:pt x="23125" y="30191"/>
                  </a:lnTo>
                  <a:lnTo>
                    <a:pt x="24705" y="28128"/>
                  </a:lnTo>
                  <a:lnTo>
                    <a:pt x="26943" y="24749"/>
                  </a:lnTo>
                  <a:lnTo>
                    <a:pt x="28172" y="22643"/>
                  </a:lnTo>
                  <a:lnTo>
                    <a:pt x="29620" y="20361"/>
                  </a:lnTo>
                  <a:lnTo>
                    <a:pt x="32428" y="15535"/>
                  </a:lnTo>
                  <a:lnTo>
                    <a:pt x="33306" y="13779"/>
                  </a:lnTo>
                  <a:lnTo>
                    <a:pt x="34973" y="10225"/>
                  </a:lnTo>
                  <a:lnTo>
                    <a:pt x="34973" y="10181"/>
                  </a:lnTo>
                  <a:lnTo>
                    <a:pt x="35895" y="6802"/>
                  </a:lnTo>
                  <a:lnTo>
                    <a:pt x="36684" y="4257"/>
                  </a:lnTo>
                  <a:lnTo>
                    <a:pt x="37606" y="2019"/>
                  </a:lnTo>
                  <a:lnTo>
                    <a:pt x="38220" y="220"/>
                  </a:lnTo>
                  <a:lnTo>
                    <a:pt x="38264" y="177"/>
                  </a:lnTo>
                  <a:lnTo>
                    <a:pt x="38220" y="89"/>
                  </a:lnTo>
                  <a:lnTo>
                    <a:pt x="38176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1"/>
            <p:cNvSpPr/>
            <p:nvPr/>
          </p:nvSpPr>
          <p:spPr>
            <a:xfrm>
              <a:off x="5806550" y="1750050"/>
              <a:ext cx="970875" cy="1285725"/>
            </a:xfrm>
            <a:custGeom>
              <a:avLst/>
              <a:gdLst/>
              <a:ahLst/>
              <a:cxnLst/>
              <a:rect l="l" t="t" r="r" b="b"/>
              <a:pathLst>
                <a:path w="38835" h="51429" extrusionOk="0">
                  <a:moveTo>
                    <a:pt x="38572" y="1"/>
                  </a:moveTo>
                  <a:lnTo>
                    <a:pt x="38528" y="45"/>
                  </a:lnTo>
                  <a:lnTo>
                    <a:pt x="38528" y="132"/>
                  </a:lnTo>
                  <a:lnTo>
                    <a:pt x="38221" y="1186"/>
                  </a:lnTo>
                  <a:lnTo>
                    <a:pt x="37255" y="3511"/>
                  </a:lnTo>
                  <a:lnTo>
                    <a:pt x="36158" y="6100"/>
                  </a:lnTo>
                  <a:lnTo>
                    <a:pt x="36114" y="6144"/>
                  </a:lnTo>
                  <a:lnTo>
                    <a:pt x="34710" y="11015"/>
                  </a:lnTo>
                  <a:lnTo>
                    <a:pt x="32955" y="14832"/>
                  </a:lnTo>
                  <a:lnTo>
                    <a:pt x="31112" y="18080"/>
                  </a:lnTo>
                  <a:lnTo>
                    <a:pt x="29049" y="21634"/>
                  </a:lnTo>
                  <a:lnTo>
                    <a:pt x="27996" y="23389"/>
                  </a:lnTo>
                  <a:lnTo>
                    <a:pt x="26943" y="25144"/>
                  </a:lnTo>
                  <a:lnTo>
                    <a:pt x="25802" y="26856"/>
                  </a:lnTo>
                  <a:lnTo>
                    <a:pt x="24661" y="28479"/>
                  </a:lnTo>
                  <a:lnTo>
                    <a:pt x="23477" y="30059"/>
                  </a:lnTo>
                  <a:lnTo>
                    <a:pt x="22862" y="30761"/>
                  </a:lnTo>
                  <a:lnTo>
                    <a:pt x="22204" y="31507"/>
                  </a:lnTo>
                  <a:lnTo>
                    <a:pt x="18869" y="34535"/>
                  </a:lnTo>
                  <a:lnTo>
                    <a:pt x="14920" y="37124"/>
                  </a:lnTo>
                  <a:lnTo>
                    <a:pt x="10883" y="39844"/>
                  </a:lnTo>
                  <a:lnTo>
                    <a:pt x="9084" y="41117"/>
                  </a:lnTo>
                  <a:lnTo>
                    <a:pt x="6714" y="42521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52"/>
                  </a:lnTo>
                  <a:lnTo>
                    <a:pt x="3248" y="45856"/>
                  </a:lnTo>
                  <a:lnTo>
                    <a:pt x="2370" y="48181"/>
                  </a:lnTo>
                  <a:lnTo>
                    <a:pt x="1317" y="49981"/>
                  </a:lnTo>
                  <a:lnTo>
                    <a:pt x="44" y="51121"/>
                  </a:lnTo>
                  <a:lnTo>
                    <a:pt x="44" y="51209"/>
                  </a:lnTo>
                  <a:lnTo>
                    <a:pt x="1" y="51253"/>
                  </a:lnTo>
                  <a:lnTo>
                    <a:pt x="1" y="51341"/>
                  </a:lnTo>
                  <a:lnTo>
                    <a:pt x="44" y="51385"/>
                  </a:lnTo>
                  <a:lnTo>
                    <a:pt x="132" y="51429"/>
                  </a:lnTo>
                  <a:lnTo>
                    <a:pt x="176" y="51429"/>
                  </a:lnTo>
                  <a:lnTo>
                    <a:pt x="308" y="51385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357"/>
                  </a:lnTo>
                  <a:lnTo>
                    <a:pt x="2721" y="48313"/>
                  </a:lnTo>
                  <a:lnTo>
                    <a:pt x="3599" y="45987"/>
                  </a:lnTo>
                  <a:lnTo>
                    <a:pt x="4081" y="44583"/>
                  </a:lnTo>
                  <a:lnTo>
                    <a:pt x="4389" y="44188"/>
                  </a:lnTo>
                  <a:lnTo>
                    <a:pt x="6890" y="42828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9" y="34842"/>
                  </a:lnTo>
                  <a:lnTo>
                    <a:pt x="19089" y="34798"/>
                  </a:lnTo>
                  <a:lnTo>
                    <a:pt x="22467" y="31770"/>
                  </a:lnTo>
                  <a:lnTo>
                    <a:pt x="23082" y="31024"/>
                  </a:lnTo>
                  <a:lnTo>
                    <a:pt x="23740" y="30278"/>
                  </a:lnTo>
                  <a:lnTo>
                    <a:pt x="24925" y="28699"/>
                  </a:lnTo>
                  <a:lnTo>
                    <a:pt x="26109" y="27075"/>
                  </a:lnTo>
                  <a:lnTo>
                    <a:pt x="27206" y="25364"/>
                  </a:lnTo>
                  <a:lnTo>
                    <a:pt x="28304" y="23608"/>
                  </a:lnTo>
                  <a:lnTo>
                    <a:pt x="29357" y="21809"/>
                  </a:lnTo>
                  <a:lnTo>
                    <a:pt x="31419" y="18211"/>
                  </a:lnTo>
                  <a:lnTo>
                    <a:pt x="33262" y="15008"/>
                  </a:lnTo>
                  <a:lnTo>
                    <a:pt x="35061" y="11146"/>
                  </a:lnTo>
                  <a:lnTo>
                    <a:pt x="36465" y="6232"/>
                  </a:lnTo>
                  <a:lnTo>
                    <a:pt x="37606" y="3643"/>
                  </a:lnTo>
                  <a:lnTo>
                    <a:pt x="38572" y="1273"/>
                  </a:lnTo>
                  <a:lnTo>
                    <a:pt x="38835" y="220"/>
                  </a:lnTo>
                  <a:lnTo>
                    <a:pt x="38835" y="132"/>
                  </a:lnTo>
                  <a:lnTo>
                    <a:pt x="38835" y="89"/>
                  </a:lnTo>
                  <a:lnTo>
                    <a:pt x="387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1"/>
            <p:cNvSpPr/>
            <p:nvPr/>
          </p:nvSpPr>
          <p:spPr>
            <a:xfrm>
              <a:off x="5750600" y="1745675"/>
              <a:ext cx="1006000" cy="1239650"/>
            </a:xfrm>
            <a:custGeom>
              <a:avLst/>
              <a:gdLst/>
              <a:ahLst/>
              <a:cxnLst/>
              <a:rect l="l" t="t" r="r" b="b"/>
              <a:pathLst>
                <a:path w="40240" h="49586" extrusionOk="0">
                  <a:moveTo>
                    <a:pt x="39976" y="0"/>
                  </a:moveTo>
                  <a:lnTo>
                    <a:pt x="39932" y="44"/>
                  </a:lnTo>
                  <a:lnTo>
                    <a:pt x="39888" y="88"/>
                  </a:lnTo>
                  <a:lnTo>
                    <a:pt x="39186" y="1756"/>
                  </a:lnTo>
                  <a:lnTo>
                    <a:pt x="36992" y="6933"/>
                  </a:lnTo>
                  <a:lnTo>
                    <a:pt x="36509" y="8601"/>
                  </a:lnTo>
                  <a:lnTo>
                    <a:pt x="35588" y="11497"/>
                  </a:lnTo>
                  <a:lnTo>
                    <a:pt x="33613" y="15315"/>
                  </a:lnTo>
                  <a:lnTo>
                    <a:pt x="32736" y="16894"/>
                  </a:lnTo>
                  <a:lnTo>
                    <a:pt x="31902" y="18386"/>
                  </a:lnTo>
                  <a:lnTo>
                    <a:pt x="30147" y="21370"/>
                  </a:lnTo>
                  <a:lnTo>
                    <a:pt x="28304" y="24310"/>
                  </a:lnTo>
                  <a:lnTo>
                    <a:pt x="26329" y="27338"/>
                  </a:lnTo>
                  <a:lnTo>
                    <a:pt x="23389" y="30892"/>
                  </a:lnTo>
                  <a:lnTo>
                    <a:pt x="20273" y="33700"/>
                  </a:lnTo>
                  <a:lnTo>
                    <a:pt x="16588" y="36114"/>
                  </a:lnTo>
                  <a:lnTo>
                    <a:pt x="14393" y="37562"/>
                  </a:lnTo>
                  <a:lnTo>
                    <a:pt x="12638" y="38747"/>
                  </a:lnTo>
                  <a:lnTo>
                    <a:pt x="10664" y="40151"/>
                  </a:lnTo>
                  <a:lnTo>
                    <a:pt x="8645" y="41336"/>
                  </a:lnTo>
                  <a:lnTo>
                    <a:pt x="6144" y="42652"/>
                  </a:lnTo>
                  <a:lnTo>
                    <a:pt x="5047" y="43398"/>
                  </a:lnTo>
                  <a:lnTo>
                    <a:pt x="1800" y="46119"/>
                  </a:lnTo>
                  <a:lnTo>
                    <a:pt x="1185" y="46864"/>
                  </a:lnTo>
                  <a:lnTo>
                    <a:pt x="1142" y="46908"/>
                  </a:lnTo>
                  <a:lnTo>
                    <a:pt x="1" y="49322"/>
                  </a:lnTo>
                  <a:lnTo>
                    <a:pt x="1" y="49410"/>
                  </a:lnTo>
                  <a:lnTo>
                    <a:pt x="1" y="49453"/>
                  </a:lnTo>
                  <a:lnTo>
                    <a:pt x="45" y="49541"/>
                  </a:lnTo>
                  <a:lnTo>
                    <a:pt x="88" y="49585"/>
                  </a:lnTo>
                  <a:lnTo>
                    <a:pt x="176" y="49585"/>
                  </a:lnTo>
                  <a:lnTo>
                    <a:pt x="264" y="49541"/>
                  </a:lnTo>
                  <a:lnTo>
                    <a:pt x="308" y="49497"/>
                  </a:lnTo>
                  <a:lnTo>
                    <a:pt x="1449" y="47040"/>
                  </a:lnTo>
                  <a:lnTo>
                    <a:pt x="2063" y="46382"/>
                  </a:lnTo>
                  <a:lnTo>
                    <a:pt x="5266" y="43661"/>
                  </a:lnTo>
                  <a:lnTo>
                    <a:pt x="6319" y="42959"/>
                  </a:lnTo>
                  <a:lnTo>
                    <a:pt x="8821" y="41643"/>
                  </a:lnTo>
                  <a:lnTo>
                    <a:pt x="10839" y="40458"/>
                  </a:lnTo>
                  <a:lnTo>
                    <a:pt x="12814" y="39010"/>
                  </a:lnTo>
                  <a:lnTo>
                    <a:pt x="14613" y="37825"/>
                  </a:lnTo>
                  <a:lnTo>
                    <a:pt x="16807" y="36421"/>
                  </a:lnTo>
                  <a:lnTo>
                    <a:pt x="20493" y="33964"/>
                  </a:lnTo>
                  <a:lnTo>
                    <a:pt x="23608" y="31155"/>
                  </a:lnTo>
                  <a:lnTo>
                    <a:pt x="23652" y="31111"/>
                  </a:lnTo>
                  <a:lnTo>
                    <a:pt x="26592" y="27557"/>
                  </a:lnTo>
                  <a:lnTo>
                    <a:pt x="26636" y="27513"/>
                  </a:lnTo>
                  <a:lnTo>
                    <a:pt x="28611" y="24486"/>
                  </a:lnTo>
                  <a:lnTo>
                    <a:pt x="30454" y="21546"/>
                  </a:lnTo>
                  <a:lnTo>
                    <a:pt x="32209" y="18562"/>
                  </a:lnTo>
                  <a:lnTo>
                    <a:pt x="33043" y="17070"/>
                  </a:lnTo>
                  <a:lnTo>
                    <a:pt x="33920" y="15490"/>
                  </a:lnTo>
                  <a:lnTo>
                    <a:pt x="35939" y="11629"/>
                  </a:lnTo>
                  <a:lnTo>
                    <a:pt x="36816" y="8732"/>
                  </a:lnTo>
                  <a:lnTo>
                    <a:pt x="37343" y="7065"/>
                  </a:lnTo>
                  <a:lnTo>
                    <a:pt x="39537" y="1931"/>
                  </a:lnTo>
                  <a:lnTo>
                    <a:pt x="40195" y="220"/>
                  </a:lnTo>
                  <a:lnTo>
                    <a:pt x="40239" y="176"/>
                  </a:lnTo>
                  <a:lnTo>
                    <a:pt x="40195" y="88"/>
                  </a:lnTo>
                  <a:lnTo>
                    <a:pt x="40195" y="44"/>
                  </a:lnTo>
                  <a:lnTo>
                    <a:pt x="4010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1"/>
            <p:cNvSpPr/>
            <p:nvPr/>
          </p:nvSpPr>
          <p:spPr>
            <a:xfrm>
              <a:off x="5686975" y="1781875"/>
              <a:ext cx="1024625" cy="1146400"/>
            </a:xfrm>
            <a:custGeom>
              <a:avLst/>
              <a:gdLst/>
              <a:ahLst/>
              <a:cxnLst/>
              <a:rect l="l" t="t" r="r" b="b"/>
              <a:pathLst>
                <a:path w="40985" h="45856" extrusionOk="0">
                  <a:moveTo>
                    <a:pt x="40766" y="0"/>
                  </a:moveTo>
                  <a:lnTo>
                    <a:pt x="40678" y="44"/>
                  </a:lnTo>
                  <a:lnTo>
                    <a:pt x="40634" y="88"/>
                  </a:lnTo>
                  <a:lnTo>
                    <a:pt x="39888" y="2019"/>
                  </a:lnTo>
                  <a:lnTo>
                    <a:pt x="38967" y="4257"/>
                  </a:lnTo>
                  <a:lnTo>
                    <a:pt x="37957" y="6626"/>
                  </a:lnTo>
                  <a:lnTo>
                    <a:pt x="37957" y="6670"/>
                  </a:lnTo>
                  <a:lnTo>
                    <a:pt x="37343" y="8908"/>
                  </a:lnTo>
                  <a:lnTo>
                    <a:pt x="36465" y="10751"/>
                  </a:lnTo>
                  <a:lnTo>
                    <a:pt x="32560" y="17772"/>
                  </a:lnTo>
                  <a:lnTo>
                    <a:pt x="30936" y="20449"/>
                  </a:lnTo>
                  <a:lnTo>
                    <a:pt x="29532" y="22599"/>
                  </a:lnTo>
                  <a:lnTo>
                    <a:pt x="26899" y="26329"/>
                  </a:lnTo>
                  <a:lnTo>
                    <a:pt x="25364" y="28128"/>
                  </a:lnTo>
                  <a:lnTo>
                    <a:pt x="23608" y="29795"/>
                  </a:lnTo>
                  <a:lnTo>
                    <a:pt x="21546" y="31506"/>
                  </a:lnTo>
                  <a:lnTo>
                    <a:pt x="19571" y="32867"/>
                  </a:lnTo>
                  <a:lnTo>
                    <a:pt x="17421" y="34227"/>
                  </a:lnTo>
                  <a:lnTo>
                    <a:pt x="15271" y="35675"/>
                  </a:lnTo>
                  <a:lnTo>
                    <a:pt x="13384" y="36948"/>
                  </a:lnTo>
                  <a:lnTo>
                    <a:pt x="11453" y="38220"/>
                  </a:lnTo>
                  <a:lnTo>
                    <a:pt x="9084" y="39493"/>
                  </a:lnTo>
                  <a:lnTo>
                    <a:pt x="7109" y="40677"/>
                  </a:lnTo>
                  <a:lnTo>
                    <a:pt x="7065" y="40721"/>
                  </a:lnTo>
                  <a:lnTo>
                    <a:pt x="5047" y="42476"/>
                  </a:lnTo>
                  <a:lnTo>
                    <a:pt x="3160" y="43661"/>
                  </a:lnTo>
                  <a:lnTo>
                    <a:pt x="88" y="45548"/>
                  </a:lnTo>
                  <a:lnTo>
                    <a:pt x="44" y="45592"/>
                  </a:lnTo>
                  <a:lnTo>
                    <a:pt x="44" y="45680"/>
                  </a:lnTo>
                  <a:lnTo>
                    <a:pt x="1" y="45724"/>
                  </a:lnTo>
                  <a:lnTo>
                    <a:pt x="44" y="45811"/>
                  </a:lnTo>
                  <a:lnTo>
                    <a:pt x="132" y="45855"/>
                  </a:lnTo>
                  <a:lnTo>
                    <a:pt x="308" y="45855"/>
                  </a:lnTo>
                  <a:lnTo>
                    <a:pt x="3336" y="43968"/>
                  </a:lnTo>
                  <a:lnTo>
                    <a:pt x="5266" y="42740"/>
                  </a:lnTo>
                  <a:lnTo>
                    <a:pt x="7285" y="40985"/>
                  </a:lnTo>
                  <a:lnTo>
                    <a:pt x="9259" y="39800"/>
                  </a:lnTo>
                  <a:lnTo>
                    <a:pt x="11629" y="38527"/>
                  </a:lnTo>
                  <a:lnTo>
                    <a:pt x="13604" y="37255"/>
                  </a:lnTo>
                  <a:lnTo>
                    <a:pt x="15490" y="35938"/>
                  </a:lnTo>
                  <a:lnTo>
                    <a:pt x="17641" y="34534"/>
                  </a:lnTo>
                  <a:lnTo>
                    <a:pt x="19791" y="33174"/>
                  </a:lnTo>
                  <a:lnTo>
                    <a:pt x="21765" y="31770"/>
                  </a:lnTo>
                  <a:lnTo>
                    <a:pt x="23828" y="30058"/>
                  </a:lnTo>
                  <a:lnTo>
                    <a:pt x="25583" y="28391"/>
                  </a:lnTo>
                  <a:lnTo>
                    <a:pt x="27207" y="26548"/>
                  </a:lnTo>
                  <a:lnTo>
                    <a:pt x="29795" y="22774"/>
                  </a:lnTo>
                  <a:lnTo>
                    <a:pt x="31244" y="20624"/>
                  </a:lnTo>
                  <a:lnTo>
                    <a:pt x="32867" y="17947"/>
                  </a:lnTo>
                  <a:lnTo>
                    <a:pt x="36772" y="10927"/>
                  </a:lnTo>
                  <a:lnTo>
                    <a:pt x="37650" y="9084"/>
                  </a:lnTo>
                  <a:lnTo>
                    <a:pt x="37694" y="9040"/>
                  </a:lnTo>
                  <a:lnTo>
                    <a:pt x="38308" y="6758"/>
                  </a:lnTo>
                  <a:lnTo>
                    <a:pt x="39274" y="4388"/>
                  </a:lnTo>
                  <a:lnTo>
                    <a:pt x="40195" y="2150"/>
                  </a:lnTo>
                  <a:lnTo>
                    <a:pt x="40985" y="220"/>
                  </a:lnTo>
                  <a:lnTo>
                    <a:pt x="40985" y="176"/>
                  </a:lnTo>
                  <a:lnTo>
                    <a:pt x="40985" y="88"/>
                  </a:lnTo>
                  <a:lnTo>
                    <a:pt x="40941" y="44"/>
                  </a:lnTo>
                  <a:lnTo>
                    <a:pt x="408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1"/>
            <p:cNvSpPr/>
            <p:nvPr/>
          </p:nvSpPr>
          <p:spPr>
            <a:xfrm>
              <a:off x="5631025" y="1795025"/>
              <a:ext cx="1012575" cy="1082775"/>
            </a:xfrm>
            <a:custGeom>
              <a:avLst/>
              <a:gdLst/>
              <a:ahLst/>
              <a:cxnLst/>
              <a:rect l="l" t="t" r="r" b="b"/>
              <a:pathLst>
                <a:path w="40503" h="43311" extrusionOk="0">
                  <a:moveTo>
                    <a:pt x="40239" y="1"/>
                  </a:moveTo>
                  <a:lnTo>
                    <a:pt x="40195" y="45"/>
                  </a:lnTo>
                  <a:lnTo>
                    <a:pt x="40151" y="133"/>
                  </a:lnTo>
                  <a:lnTo>
                    <a:pt x="38923" y="3424"/>
                  </a:lnTo>
                  <a:lnTo>
                    <a:pt x="37167" y="8031"/>
                  </a:lnTo>
                  <a:lnTo>
                    <a:pt x="36334" y="9523"/>
                  </a:lnTo>
                  <a:lnTo>
                    <a:pt x="35281" y="11410"/>
                  </a:lnTo>
                  <a:lnTo>
                    <a:pt x="34052" y="13648"/>
                  </a:lnTo>
                  <a:lnTo>
                    <a:pt x="31990" y="17246"/>
                  </a:lnTo>
                  <a:lnTo>
                    <a:pt x="30805" y="19133"/>
                  </a:lnTo>
                  <a:lnTo>
                    <a:pt x="29401" y="21063"/>
                  </a:lnTo>
                  <a:lnTo>
                    <a:pt x="27996" y="23214"/>
                  </a:lnTo>
                  <a:lnTo>
                    <a:pt x="26505" y="24969"/>
                  </a:lnTo>
                  <a:lnTo>
                    <a:pt x="25232" y="26154"/>
                  </a:lnTo>
                  <a:lnTo>
                    <a:pt x="23477" y="27821"/>
                  </a:lnTo>
                  <a:lnTo>
                    <a:pt x="21853" y="29137"/>
                  </a:lnTo>
                  <a:lnTo>
                    <a:pt x="20054" y="30410"/>
                  </a:lnTo>
                  <a:lnTo>
                    <a:pt x="12199" y="35456"/>
                  </a:lnTo>
                  <a:lnTo>
                    <a:pt x="10137" y="36597"/>
                  </a:lnTo>
                  <a:lnTo>
                    <a:pt x="7636" y="38221"/>
                  </a:lnTo>
                  <a:lnTo>
                    <a:pt x="5661" y="39669"/>
                  </a:lnTo>
                  <a:lnTo>
                    <a:pt x="3687" y="40897"/>
                  </a:lnTo>
                  <a:lnTo>
                    <a:pt x="88" y="43004"/>
                  </a:lnTo>
                  <a:lnTo>
                    <a:pt x="45" y="43048"/>
                  </a:lnTo>
                  <a:lnTo>
                    <a:pt x="1" y="43091"/>
                  </a:lnTo>
                  <a:lnTo>
                    <a:pt x="1" y="43179"/>
                  </a:lnTo>
                  <a:lnTo>
                    <a:pt x="1" y="43223"/>
                  </a:lnTo>
                  <a:lnTo>
                    <a:pt x="88" y="43311"/>
                  </a:lnTo>
                  <a:lnTo>
                    <a:pt x="264" y="43311"/>
                  </a:lnTo>
                  <a:lnTo>
                    <a:pt x="3862" y="41205"/>
                  </a:lnTo>
                  <a:lnTo>
                    <a:pt x="5881" y="39932"/>
                  </a:lnTo>
                  <a:lnTo>
                    <a:pt x="7855" y="38484"/>
                  </a:lnTo>
                  <a:lnTo>
                    <a:pt x="10313" y="36904"/>
                  </a:lnTo>
                  <a:lnTo>
                    <a:pt x="12375" y="35763"/>
                  </a:lnTo>
                  <a:lnTo>
                    <a:pt x="20230" y="30717"/>
                  </a:lnTo>
                  <a:lnTo>
                    <a:pt x="22073" y="29401"/>
                  </a:lnTo>
                  <a:lnTo>
                    <a:pt x="23696" y="28084"/>
                  </a:lnTo>
                  <a:lnTo>
                    <a:pt x="25451" y="26417"/>
                  </a:lnTo>
                  <a:lnTo>
                    <a:pt x="26724" y="25232"/>
                  </a:lnTo>
                  <a:lnTo>
                    <a:pt x="26768" y="25188"/>
                  </a:lnTo>
                  <a:lnTo>
                    <a:pt x="28260" y="23433"/>
                  </a:lnTo>
                  <a:lnTo>
                    <a:pt x="28304" y="23389"/>
                  </a:lnTo>
                  <a:lnTo>
                    <a:pt x="29708" y="21283"/>
                  </a:lnTo>
                  <a:lnTo>
                    <a:pt x="31068" y="19352"/>
                  </a:lnTo>
                  <a:lnTo>
                    <a:pt x="32297" y="17421"/>
                  </a:lnTo>
                  <a:lnTo>
                    <a:pt x="34359" y="13823"/>
                  </a:lnTo>
                  <a:lnTo>
                    <a:pt x="35588" y="11585"/>
                  </a:lnTo>
                  <a:lnTo>
                    <a:pt x="36641" y="9698"/>
                  </a:lnTo>
                  <a:lnTo>
                    <a:pt x="37475" y="8207"/>
                  </a:lnTo>
                  <a:lnTo>
                    <a:pt x="37519" y="8163"/>
                  </a:lnTo>
                  <a:lnTo>
                    <a:pt x="39230" y="3555"/>
                  </a:lnTo>
                  <a:lnTo>
                    <a:pt x="40459" y="220"/>
                  </a:lnTo>
                  <a:lnTo>
                    <a:pt x="40502" y="176"/>
                  </a:lnTo>
                  <a:lnTo>
                    <a:pt x="40459" y="89"/>
                  </a:lnTo>
                  <a:lnTo>
                    <a:pt x="40415" y="45"/>
                  </a:lnTo>
                  <a:lnTo>
                    <a:pt x="403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1"/>
            <p:cNvSpPr/>
            <p:nvPr/>
          </p:nvSpPr>
          <p:spPr>
            <a:xfrm>
              <a:off x="5603600" y="1804900"/>
              <a:ext cx="1003800" cy="1047675"/>
            </a:xfrm>
            <a:custGeom>
              <a:avLst/>
              <a:gdLst/>
              <a:ahLst/>
              <a:cxnLst/>
              <a:rect l="l" t="t" r="r" b="b"/>
              <a:pathLst>
                <a:path w="40152" h="41907" extrusionOk="0">
                  <a:moveTo>
                    <a:pt x="39932" y="1"/>
                  </a:moveTo>
                  <a:lnTo>
                    <a:pt x="39844" y="45"/>
                  </a:lnTo>
                  <a:lnTo>
                    <a:pt x="39800" y="89"/>
                  </a:lnTo>
                  <a:lnTo>
                    <a:pt x="38572" y="3511"/>
                  </a:lnTo>
                  <a:lnTo>
                    <a:pt x="37255" y="6978"/>
                  </a:lnTo>
                  <a:lnTo>
                    <a:pt x="35193" y="10620"/>
                  </a:lnTo>
                  <a:lnTo>
                    <a:pt x="33043" y="14525"/>
                  </a:lnTo>
                  <a:lnTo>
                    <a:pt x="32823" y="14876"/>
                  </a:lnTo>
                  <a:lnTo>
                    <a:pt x="30980" y="17860"/>
                  </a:lnTo>
                  <a:lnTo>
                    <a:pt x="30059" y="19264"/>
                  </a:lnTo>
                  <a:lnTo>
                    <a:pt x="29050" y="20668"/>
                  </a:lnTo>
                  <a:lnTo>
                    <a:pt x="28040" y="22029"/>
                  </a:lnTo>
                  <a:lnTo>
                    <a:pt x="26943" y="23301"/>
                  </a:lnTo>
                  <a:lnTo>
                    <a:pt x="26329" y="23959"/>
                  </a:lnTo>
                  <a:lnTo>
                    <a:pt x="25715" y="24574"/>
                  </a:lnTo>
                  <a:lnTo>
                    <a:pt x="25100" y="25144"/>
                  </a:lnTo>
                  <a:lnTo>
                    <a:pt x="24442" y="25715"/>
                  </a:lnTo>
                  <a:lnTo>
                    <a:pt x="22468" y="27426"/>
                  </a:lnTo>
                  <a:lnTo>
                    <a:pt x="20493" y="28874"/>
                  </a:lnTo>
                  <a:lnTo>
                    <a:pt x="13823" y="33262"/>
                  </a:lnTo>
                  <a:lnTo>
                    <a:pt x="12024" y="34271"/>
                  </a:lnTo>
                  <a:lnTo>
                    <a:pt x="10005" y="35456"/>
                  </a:lnTo>
                  <a:lnTo>
                    <a:pt x="6144" y="38001"/>
                  </a:lnTo>
                  <a:lnTo>
                    <a:pt x="3950" y="39361"/>
                  </a:lnTo>
                  <a:lnTo>
                    <a:pt x="88" y="41599"/>
                  </a:lnTo>
                  <a:lnTo>
                    <a:pt x="45" y="41643"/>
                  </a:lnTo>
                  <a:lnTo>
                    <a:pt x="1" y="41687"/>
                  </a:lnTo>
                  <a:lnTo>
                    <a:pt x="1" y="41775"/>
                  </a:lnTo>
                  <a:lnTo>
                    <a:pt x="1" y="41819"/>
                  </a:lnTo>
                  <a:lnTo>
                    <a:pt x="88" y="41907"/>
                  </a:lnTo>
                  <a:lnTo>
                    <a:pt x="264" y="41907"/>
                  </a:lnTo>
                  <a:lnTo>
                    <a:pt x="4125" y="39669"/>
                  </a:lnTo>
                  <a:lnTo>
                    <a:pt x="6319" y="38308"/>
                  </a:lnTo>
                  <a:lnTo>
                    <a:pt x="10181" y="35719"/>
                  </a:lnTo>
                  <a:lnTo>
                    <a:pt x="12199" y="34579"/>
                  </a:lnTo>
                  <a:lnTo>
                    <a:pt x="13999" y="33569"/>
                  </a:lnTo>
                  <a:lnTo>
                    <a:pt x="20668" y="29137"/>
                  </a:lnTo>
                  <a:lnTo>
                    <a:pt x="22687" y="27733"/>
                  </a:lnTo>
                  <a:lnTo>
                    <a:pt x="24662" y="26022"/>
                  </a:lnTo>
                  <a:lnTo>
                    <a:pt x="25320" y="25408"/>
                  </a:lnTo>
                  <a:lnTo>
                    <a:pt x="25978" y="24793"/>
                  </a:lnTo>
                  <a:lnTo>
                    <a:pt x="26592" y="24179"/>
                  </a:lnTo>
                  <a:lnTo>
                    <a:pt x="27163" y="23565"/>
                  </a:lnTo>
                  <a:lnTo>
                    <a:pt x="28304" y="22248"/>
                  </a:lnTo>
                  <a:lnTo>
                    <a:pt x="29313" y="20888"/>
                  </a:lnTo>
                  <a:lnTo>
                    <a:pt x="30322" y="19484"/>
                  </a:lnTo>
                  <a:lnTo>
                    <a:pt x="31287" y="18036"/>
                  </a:lnTo>
                  <a:lnTo>
                    <a:pt x="33130" y="15052"/>
                  </a:lnTo>
                  <a:lnTo>
                    <a:pt x="33350" y="14701"/>
                  </a:lnTo>
                  <a:lnTo>
                    <a:pt x="35500" y="10795"/>
                  </a:lnTo>
                  <a:lnTo>
                    <a:pt x="37562" y="7109"/>
                  </a:lnTo>
                  <a:lnTo>
                    <a:pt x="38923" y="3599"/>
                  </a:lnTo>
                  <a:lnTo>
                    <a:pt x="40151" y="220"/>
                  </a:lnTo>
                  <a:lnTo>
                    <a:pt x="40151" y="176"/>
                  </a:lnTo>
                  <a:lnTo>
                    <a:pt x="40151" y="89"/>
                  </a:lnTo>
                  <a:lnTo>
                    <a:pt x="40107" y="45"/>
                  </a:lnTo>
                  <a:lnTo>
                    <a:pt x="400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1"/>
            <p:cNvSpPr/>
            <p:nvPr/>
          </p:nvSpPr>
          <p:spPr>
            <a:xfrm>
              <a:off x="5576175" y="1804900"/>
              <a:ext cx="998300" cy="1023550"/>
            </a:xfrm>
            <a:custGeom>
              <a:avLst/>
              <a:gdLst/>
              <a:ahLst/>
              <a:cxnLst/>
              <a:rect l="l" t="t" r="r" b="b"/>
              <a:pathLst>
                <a:path w="39932" h="40942" extrusionOk="0">
                  <a:moveTo>
                    <a:pt x="39713" y="1"/>
                  </a:moveTo>
                  <a:lnTo>
                    <a:pt x="39625" y="45"/>
                  </a:lnTo>
                  <a:lnTo>
                    <a:pt x="39625" y="89"/>
                  </a:lnTo>
                  <a:lnTo>
                    <a:pt x="38703" y="2634"/>
                  </a:lnTo>
                  <a:lnTo>
                    <a:pt x="37606" y="5705"/>
                  </a:lnTo>
                  <a:lnTo>
                    <a:pt x="35939" y="8865"/>
                  </a:lnTo>
                  <a:lnTo>
                    <a:pt x="34579" y="11234"/>
                  </a:lnTo>
                  <a:lnTo>
                    <a:pt x="32955" y="14130"/>
                  </a:lnTo>
                  <a:lnTo>
                    <a:pt x="31639" y="16324"/>
                  </a:lnTo>
                  <a:lnTo>
                    <a:pt x="28435" y="20888"/>
                  </a:lnTo>
                  <a:lnTo>
                    <a:pt x="27338" y="22160"/>
                  </a:lnTo>
                  <a:lnTo>
                    <a:pt x="25583" y="23828"/>
                  </a:lnTo>
                  <a:lnTo>
                    <a:pt x="23565" y="25715"/>
                  </a:lnTo>
                  <a:lnTo>
                    <a:pt x="21678" y="27207"/>
                  </a:lnTo>
                  <a:lnTo>
                    <a:pt x="20317" y="28172"/>
                  </a:lnTo>
                  <a:lnTo>
                    <a:pt x="18957" y="29050"/>
                  </a:lnTo>
                  <a:lnTo>
                    <a:pt x="16236" y="30805"/>
                  </a:lnTo>
                  <a:lnTo>
                    <a:pt x="13472" y="32516"/>
                  </a:lnTo>
                  <a:lnTo>
                    <a:pt x="10708" y="34184"/>
                  </a:lnTo>
                  <a:lnTo>
                    <a:pt x="7504" y="36158"/>
                  </a:lnTo>
                  <a:lnTo>
                    <a:pt x="4301" y="38133"/>
                  </a:lnTo>
                  <a:lnTo>
                    <a:pt x="2414" y="39230"/>
                  </a:lnTo>
                  <a:lnTo>
                    <a:pt x="88" y="40590"/>
                  </a:lnTo>
                  <a:lnTo>
                    <a:pt x="45" y="40634"/>
                  </a:lnTo>
                  <a:lnTo>
                    <a:pt x="1" y="40722"/>
                  </a:lnTo>
                  <a:lnTo>
                    <a:pt x="1" y="40766"/>
                  </a:lnTo>
                  <a:lnTo>
                    <a:pt x="1" y="40853"/>
                  </a:lnTo>
                  <a:lnTo>
                    <a:pt x="88" y="40897"/>
                  </a:lnTo>
                  <a:lnTo>
                    <a:pt x="176" y="40941"/>
                  </a:lnTo>
                  <a:lnTo>
                    <a:pt x="264" y="40897"/>
                  </a:lnTo>
                  <a:lnTo>
                    <a:pt x="2590" y="39537"/>
                  </a:lnTo>
                  <a:lnTo>
                    <a:pt x="4476" y="38440"/>
                  </a:lnTo>
                  <a:lnTo>
                    <a:pt x="7680" y="36422"/>
                  </a:lnTo>
                  <a:lnTo>
                    <a:pt x="10883" y="34491"/>
                  </a:lnTo>
                  <a:lnTo>
                    <a:pt x="13648" y="32823"/>
                  </a:lnTo>
                  <a:lnTo>
                    <a:pt x="16412" y="31112"/>
                  </a:lnTo>
                  <a:lnTo>
                    <a:pt x="19176" y="29357"/>
                  </a:lnTo>
                  <a:lnTo>
                    <a:pt x="20537" y="28435"/>
                  </a:lnTo>
                  <a:lnTo>
                    <a:pt x="21853" y="27514"/>
                  </a:lnTo>
                  <a:lnTo>
                    <a:pt x="23784" y="25978"/>
                  </a:lnTo>
                  <a:lnTo>
                    <a:pt x="25846" y="24047"/>
                  </a:lnTo>
                  <a:lnTo>
                    <a:pt x="27602" y="22424"/>
                  </a:lnTo>
                  <a:lnTo>
                    <a:pt x="27602" y="22380"/>
                  </a:lnTo>
                  <a:lnTo>
                    <a:pt x="28699" y="21107"/>
                  </a:lnTo>
                  <a:lnTo>
                    <a:pt x="31946" y="16500"/>
                  </a:lnTo>
                  <a:lnTo>
                    <a:pt x="33262" y="14306"/>
                  </a:lnTo>
                  <a:lnTo>
                    <a:pt x="34886" y="11410"/>
                  </a:lnTo>
                  <a:lnTo>
                    <a:pt x="36246" y="9040"/>
                  </a:lnTo>
                  <a:lnTo>
                    <a:pt x="37957" y="5881"/>
                  </a:lnTo>
                  <a:lnTo>
                    <a:pt x="37957" y="5837"/>
                  </a:lnTo>
                  <a:lnTo>
                    <a:pt x="39054" y="2765"/>
                  </a:lnTo>
                  <a:lnTo>
                    <a:pt x="39932" y="220"/>
                  </a:lnTo>
                  <a:lnTo>
                    <a:pt x="39932" y="132"/>
                  </a:lnTo>
                  <a:lnTo>
                    <a:pt x="39932" y="89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1"/>
            <p:cNvSpPr/>
            <p:nvPr/>
          </p:nvSpPr>
          <p:spPr>
            <a:xfrm>
              <a:off x="5548750" y="1803800"/>
              <a:ext cx="995025" cy="1000500"/>
            </a:xfrm>
            <a:custGeom>
              <a:avLst/>
              <a:gdLst/>
              <a:ahLst/>
              <a:cxnLst/>
              <a:rect l="l" t="t" r="r" b="b"/>
              <a:pathLst>
                <a:path w="39801" h="40020" extrusionOk="0">
                  <a:moveTo>
                    <a:pt x="39581" y="1"/>
                  </a:moveTo>
                  <a:lnTo>
                    <a:pt x="39537" y="45"/>
                  </a:lnTo>
                  <a:lnTo>
                    <a:pt x="39493" y="89"/>
                  </a:lnTo>
                  <a:lnTo>
                    <a:pt x="39449" y="133"/>
                  </a:lnTo>
                  <a:lnTo>
                    <a:pt x="38572" y="2678"/>
                  </a:lnTo>
                  <a:lnTo>
                    <a:pt x="37782" y="4959"/>
                  </a:lnTo>
                  <a:lnTo>
                    <a:pt x="36773" y="6890"/>
                  </a:lnTo>
                  <a:lnTo>
                    <a:pt x="34579" y="10839"/>
                  </a:lnTo>
                  <a:lnTo>
                    <a:pt x="33350" y="12946"/>
                  </a:lnTo>
                  <a:lnTo>
                    <a:pt x="31902" y="15403"/>
                  </a:lnTo>
                  <a:lnTo>
                    <a:pt x="30322" y="17685"/>
                  </a:lnTo>
                  <a:lnTo>
                    <a:pt x="27953" y="20844"/>
                  </a:lnTo>
                  <a:lnTo>
                    <a:pt x="26110" y="22599"/>
                  </a:lnTo>
                  <a:lnTo>
                    <a:pt x="23872" y="24706"/>
                  </a:lnTo>
                  <a:lnTo>
                    <a:pt x="21765" y="26417"/>
                  </a:lnTo>
                  <a:lnTo>
                    <a:pt x="19966" y="27646"/>
                  </a:lnTo>
                  <a:lnTo>
                    <a:pt x="17641" y="29137"/>
                  </a:lnTo>
                  <a:lnTo>
                    <a:pt x="13384" y="31770"/>
                  </a:lnTo>
                  <a:lnTo>
                    <a:pt x="11805" y="32648"/>
                  </a:lnTo>
                  <a:lnTo>
                    <a:pt x="7724" y="35149"/>
                  </a:lnTo>
                  <a:lnTo>
                    <a:pt x="3643" y="37563"/>
                  </a:lnTo>
                  <a:lnTo>
                    <a:pt x="88" y="39669"/>
                  </a:lnTo>
                  <a:lnTo>
                    <a:pt x="45" y="39757"/>
                  </a:lnTo>
                  <a:lnTo>
                    <a:pt x="1" y="39800"/>
                  </a:lnTo>
                  <a:lnTo>
                    <a:pt x="1" y="39844"/>
                  </a:lnTo>
                  <a:lnTo>
                    <a:pt x="1" y="39932"/>
                  </a:lnTo>
                  <a:lnTo>
                    <a:pt x="88" y="39976"/>
                  </a:lnTo>
                  <a:lnTo>
                    <a:pt x="176" y="40020"/>
                  </a:lnTo>
                  <a:lnTo>
                    <a:pt x="264" y="39976"/>
                  </a:lnTo>
                  <a:lnTo>
                    <a:pt x="3818" y="37870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60" y="32077"/>
                  </a:lnTo>
                  <a:lnTo>
                    <a:pt x="17816" y="29445"/>
                  </a:lnTo>
                  <a:lnTo>
                    <a:pt x="20142" y="27953"/>
                  </a:lnTo>
                  <a:lnTo>
                    <a:pt x="21985" y="26680"/>
                  </a:lnTo>
                  <a:lnTo>
                    <a:pt x="24091" y="24969"/>
                  </a:lnTo>
                  <a:lnTo>
                    <a:pt x="26329" y="22819"/>
                  </a:lnTo>
                  <a:lnTo>
                    <a:pt x="28216" y="21064"/>
                  </a:lnTo>
                  <a:lnTo>
                    <a:pt x="30585" y="17904"/>
                  </a:lnTo>
                  <a:lnTo>
                    <a:pt x="32209" y="15578"/>
                  </a:lnTo>
                  <a:lnTo>
                    <a:pt x="33657" y="13121"/>
                  </a:lnTo>
                  <a:lnTo>
                    <a:pt x="34886" y="11015"/>
                  </a:lnTo>
                  <a:lnTo>
                    <a:pt x="37080" y="7066"/>
                  </a:lnTo>
                  <a:lnTo>
                    <a:pt x="38089" y="5135"/>
                  </a:lnTo>
                  <a:lnTo>
                    <a:pt x="38089" y="5091"/>
                  </a:lnTo>
                  <a:lnTo>
                    <a:pt x="38879" y="2809"/>
                  </a:lnTo>
                  <a:lnTo>
                    <a:pt x="39800" y="264"/>
                  </a:lnTo>
                  <a:lnTo>
                    <a:pt x="39800" y="176"/>
                  </a:lnTo>
                  <a:lnTo>
                    <a:pt x="39756" y="133"/>
                  </a:lnTo>
                  <a:lnTo>
                    <a:pt x="39713" y="45"/>
                  </a:lnTo>
                  <a:lnTo>
                    <a:pt x="39669" y="45"/>
                  </a:lnTo>
                  <a:lnTo>
                    <a:pt x="3958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1"/>
            <p:cNvSpPr/>
            <p:nvPr/>
          </p:nvSpPr>
          <p:spPr>
            <a:xfrm>
              <a:off x="5493900" y="1863050"/>
              <a:ext cx="967600" cy="891900"/>
            </a:xfrm>
            <a:custGeom>
              <a:avLst/>
              <a:gdLst/>
              <a:ahLst/>
              <a:cxnLst/>
              <a:rect l="l" t="t" r="r" b="b"/>
              <a:pathLst>
                <a:path w="38704" h="35676" extrusionOk="0">
                  <a:moveTo>
                    <a:pt x="38484" y="0"/>
                  </a:moveTo>
                  <a:lnTo>
                    <a:pt x="38396" y="44"/>
                  </a:lnTo>
                  <a:lnTo>
                    <a:pt x="38352" y="88"/>
                  </a:lnTo>
                  <a:lnTo>
                    <a:pt x="37562" y="2107"/>
                  </a:lnTo>
                  <a:lnTo>
                    <a:pt x="36334" y="4345"/>
                  </a:lnTo>
                  <a:lnTo>
                    <a:pt x="34930" y="6934"/>
                  </a:lnTo>
                  <a:lnTo>
                    <a:pt x="33789" y="8820"/>
                  </a:lnTo>
                  <a:lnTo>
                    <a:pt x="32648" y="10707"/>
                  </a:lnTo>
                  <a:lnTo>
                    <a:pt x="31244" y="12770"/>
                  </a:lnTo>
                  <a:lnTo>
                    <a:pt x="29708" y="14700"/>
                  </a:lnTo>
                  <a:lnTo>
                    <a:pt x="28172" y="16499"/>
                  </a:lnTo>
                  <a:lnTo>
                    <a:pt x="27207" y="17553"/>
                  </a:lnTo>
                  <a:lnTo>
                    <a:pt x="26241" y="18562"/>
                  </a:lnTo>
                  <a:lnTo>
                    <a:pt x="25188" y="19527"/>
                  </a:lnTo>
                  <a:lnTo>
                    <a:pt x="24135" y="20449"/>
                  </a:lnTo>
                  <a:lnTo>
                    <a:pt x="23082" y="21370"/>
                  </a:lnTo>
                  <a:lnTo>
                    <a:pt x="21941" y="22248"/>
                  </a:lnTo>
                  <a:lnTo>
                    <a:pt x="20800" y="23038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90" y="25407"/>
                  </a:lnTo>
                  <a:lnTo>
                    <a:pt x="14876" y="26855"/>
                  </a:lnTo>
                  <a:lnTo>
                    <a:pt x="12463" y="28259"/>
                  </a:lnTo>
                  <a:lnTo>
                    <a:pt x="10005" y="29620"/>
                  </a:lnTo>
                  <a:lnTo>
                    <a:pt x="7680" y="30936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24"/>
                  </a:lnTo>
                  <a:lnTo>
                    <a:pt x="44" y="35368"/>
                  </a:lnTo>
                  <a:lnTo>
                    <a:pt x="1" y="35456"/>
                  </a:lnTo>
                  <a:lnTo>
                    <a:pt x="1" y="35500"/>
                  </a:lnTo>
                  <a:lnTo>
                    <a:pt x="44" y="35587"/>
                  </a:lnTo>
                  <a:lnTo>
                    <a:pt x="88" y="35631"/>
                  </a:lnTo>
                  <a:lnTo>
                    <a:pt x="176" y="35675"/>
                  </a:lnTo>
                  <a:lnTo>
                    <a:pt x="264" y="35631"/>
                  </a:lnTo>
                  <a:lnTo>
                    <a:pt x="3204" y="33920"/>
                  </a:lnTo>
                  <a:lnTo>
                    <a:pt x="5530" y="32604"/>
                  </a:lnTo>
                  <a:lnTo>
                    <a:pt x="7855" y="31243"/>
                  </a:lnTo>
                  <a:lnTo>
                    <a:pt x="10181" y="29927"/>
                  </a:lnTo>
                  <a:lnTo>
                    <a:pt x="12638" y="28567"/>
                  </a:lnTo>
                  <a:lnTo>
                    <a:pt x="15096" y="27162"/>
                  </a:lnTo>
                  <a:lnTo>
                    <a:pt x="17509" y="25670"/>
                  </a:lnTo>
                  <a:lnTo>
                    <a:pt x="18694" y="24925"/>
                  </a:lnTo>
                  <a:lnTo>
                    <a:pt x="19878" y="24135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12"/>
                  </a:lnTo>
                  <a:lnTo>
                    <a:pt x="25451" y="19791"/>
                  </a:lnTo>
                  <a:lnTo>
                    <a:pt x="26461" y="18825"/>
                  </a:lnTo>
                  <a:lnTo>
                    <a:pt x="27470" y="17772"/>
                  </a:lnTo>
                  <a:lnTo>
                    <a:pt x="28435" y="16719"/>
                  </a:lnTo>
                  <a:lnTo>
                    <a:pt x="30015" y="14920"/>
                  </a:lnTo>
                  <a:lnTo>
                    <a:pt x="31551" y="12945"/>
                  </a:lnTo>
                  <a:lnTo>
                    <a:pt x="32955" y="10883"/>
                  </a:lnTo>
                  <a:lnTo>
                    <a:pt x="34096" y="8996"/>
                  </a:lnTo>
                  <a:lnTo>
                    <a:pt x="35237" y="7109"/>
                  </a:lnTo>
                  <a:lnTo>
                    <a:pt x="36641" y="4520"/>
                  </a:lnTo>
                  <a:lnTo>
                    <a:pt x="37870" y="2238"/>
                  </a:lnTo>
                  <a:lnTo>
                    <a:pt x="38703" y="220"/>
                  </a:lnTo>
                  <a:lnTo>
                    <a:pt x="38703" y="132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1"/>
            <p:cNvSpPr/>
            <p:nvPr/>
          </p:nvSpPr>
          <p:spPr>
            <a:xfrm>
              <a:off x="5469775" y="1897050"/>
              <a:ext cx="943450" cy="837050"/>
            </a:xfrm>
            <a:custGeom>
              <a:avLst/>
              <a:gdLst/>
              <a:ahLst/>
              <a:cxnLst/>
              <a:rect l="l" t="t" r="r" b="b"/>
              <a:pathLst>
                <a:path w="37738" h="33482" extrusionOk="0">
                  <a:moveTo>
                    <a:pt x="37518" y="1"/>
                  </a:moveTo>
                  <a:lnTo>
                    <a:pt x="37430" y="45"/>
                  </a:lnTo>
                  <a:lnTo>
                    <a:pt x="37386" y="89"/>
                  </a:lnTo>
                  <a:lnTo>
                    <a:pt x="36114" y="2502"/>
                  </a:lnTo>
                  <a:lnTo>
                    <a:pt x="34841" y="4915"/>
                  </a:lnTo>
                  <a:lnTo>
                    <a:pt x="33569" y="7066"/>
                  </a:lnTo>
                  <a:lnTo>
                    <a:pt x="32472" y="8908"/>
                  </a:lnTo>
                  <a:lnTo>
                    <a:pt x="31155" y="10751"/>
                  </a:lnTo>
                  <a:lnTo>
                    <a:pt x="29751" y="12551"/>
                  </a:lnTo>
                  <a:lnTo>
                    <a:pt x="27601" y="14964"/>
                  </a:lnTo>
                  <a:lnTo>
                    <a:pt x="26504" y="16105"/>
                  </a:lnTo>
                  <a:lnTo>
                    <a:pt x="25363" y="17202"/>
                  </a:lnTo>
                  <a:lnTo>
                    <a:pt x="24178" y="18255"/>
                  </a:lnTo>
                  <a:lnTo>
                    <a:pt x="22950" y="19264"/>
                  </a:lnTo>
                  <a:lnTo>
                    <a:pt x="21721" y="20230"/>
                  </a:lnTo>
                  <a:lnTo>
                    <a:pt x="20449" y="21195"/>
                  </a:lnTo>
                  <a:lnTo>
                    <a:pt x="19176" y="22073"/>
                  </a:lnTo>
                  <a:lnTo>
                    <a:pt x="17860" y="22994"/>
                  </a:lnTo>
                  <a:lnTo>
                    <a:pt x="16499" y="23828"/>
                  </a:lnTo>
                  <a:lnTo>
                    <a:pt x="15139" y="24662"/>
                  </a:lnTo>
                  <a:lnTo>
                    <a:pt x="12418" y="26285"/>
                  </a:lnTo>
                  <a:lnTo>
                    <a:pt x="9654" y="27821"/>
                  </a:lnTo>
                  <a:lnTo>
                    <a:pt x="6889" y="29313"/>
                  </a:lnTo>
                  <a:lnTo>
                    <a:pt x="5222" y="30278"/>
                  </a:lnTo>
                  <a:lnTo>
                    <a:pt x="2852" y="31463"/>
                  </a:lnTo>
                  <a:lnTo>
                    <a:pt x="88" y="33130"/>
                  </a:lnTo>
                  <a:lnTo>
                    <a:pt x="44" y="33174"/>
                  </a:lnTo>
                  <a:lnTo>
                    <a:pt x="0" y="33262"/>
                  </a:lnTo>
                  <a:lnTo>
                    <a:pt x="0" y="33306"/>
                  </a:lnTo>
                  <a:lnTo>
                    <a:pt x="44" y="33394"/>
                  </a:lnTo>
                  <a:lnTo>
                    <a:pt x="88" y="33438"/>
                  </a:lnTo>
                  <a:lnTo>
                    <a:pt x="176" y="33481"/>
                  </a:lnTo>
                  <a:lnTo>
                    <a:pt x="264" y="33438"/>
                  </a:lnTo>
                  <a:lnTo>
                    <a:pt x="3028" y="31770"/>
                  </a:lnTo>
                  <a:lnTo>
                    <a:pt x="5354" y="30585"/>
                  </a:lnTo>
                  <a:lnTo>
                    <a:pt x="7065" y="29620"/>
                  </a:lnTo>
                  <a:lnTo>
                    <a:pt x="9829" y="28128"/>
                  </a:lnTo>
                  <a:lnTo>
                    <a:pt x="12594" y="26548"/>
                  </a:lnTo>
                  <a:lnTo>
                    <a:pt x="15358" y="24969"/>
                  </a:lnTo>
                  <a:lnTo>
                    <a:pt x="16719" y="24135"/>
                  </a:lnTo>
                  <a:lnTo>
                    <a:pt x="18035" y="23257"/>
                  </a:lnTo>
                  <a:lnTo>
                    <a:pt x="19352" y="22380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3" y="19528"/>
                  </a:lnTo>
                  <a:lnTo>
                    <a:pt x="24398" y="18518"/>
                  </a:lnTo>
                  <a:lnTo>
                    <a:pt x="25583" y="17465"/>
                  </a:lnTo>
                  <a:lnTo>
                    <a:pt x="26767" y="16324"/>
                  </a:lnTo>
                  <a:lnTo>
                    <a:pt x="27864" y="15183"/>
                  </a:lnTo>
                  <a:lnTo>
                    <a:pt x="30015" y="12814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49" y="5091"/>
                  </a:lnTo>
                  <a:lnTo>
                    <a:pt x="36465" y="2677"/>
                  </a:lnTo>
                  <a:lnTo>
                    <a:pt x="37694" y="264"/>
                  </a:lnTo>
                  <a:lnTo>
                    <a:pt x="37738" y="220"/>
                  </a:lnTo>
                  <a:lnTo>
                    <a:pt x="37738" y="132"/>
                  </a:lnTo>
                  <a:lnTo>
                    <a:pt x="37694" y="89"/>
                  </a:lnTo>
                  <a:lnTo>
                    <a:pt x="37650" y="45"/>
                  </a:lnTo>
                  <a:lnTo>
                    <a:pt x="3756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1"/>
            <p:cNvSpPr/>
            <p:nvPr/>
          </p:nvSpPr>
          <p:spPr>
            <a:xfrm>
              <a:off x="5446725" y="1902550"/>
              <a:ext cx="929200" cy="809600"/>
            </a:xfrm>
            <a:custGeom>
              <a:avLst/>
              <a:gdLst/>
              <a:ahLst/>
              <a:cxnLst/>
              <a:rect l="l" t="t" r="r" b="b"/>
              <a:pathLst>
                <a:path w="37168" h="32384" extrusionOk="0">
                  <a:moveTo>
                    <a:pt x="36860" y="0"/>
                  </a:moveTo>
                  <a:lnTo>
                    <a:pt x="36817" y="88"/>
                  </a:lnTo>
                  <a:lnTo>
                    <a:pt x="36202" y="1229"/>
                  </a:lnTo>
                  <a:lnTo>
                    <a:pt x="35237" y="3028"/>
                  </a:lnTo>
                  <a:lnTo>
                    <a:pt x="34271" y="4783"/>
                  </a:lnTo>
                  <a:lnTo>
                    <a:pt x="33306" y="6451"/>
                  </a:lnTo>
                  <a:lnTo>
                    <a:pt x="32297" y="8118"/>
                  </a:lnTo>
                  <a:lnTo>
                    <a:pt x="31156" y="9742"/>
                  </a:lnTo>
                  <a:lnTo>
                    <a:pt x="30585" y="10531"/>
                  </a:lnTo>
                  <a:lnTo>
                    <a:pt x="29971" y="11321"/>
                  </a:lnTo>
                  <a:lnTo>
                    <a:pt x="29313" y="12111"/>
                  </a:lnTo>
                  <a:lnTo>
                    <a:pt x="28655" y="12901"/>
                  </a:lnTo>
                  <a:lnTo>
                    <a:pt x="27909" y="13691"/>
                  </a:lnTo>
                  <a:lnTo>
                    <a:pt x="27163" y="14437"/>
                  </a:lnTo>
                  <a:lnTo>
                    <a:pt x="25232" y="16280"/>
                  </a:lnTo>
                  <a:lnTo>
                    <a:pt x="23257" y="17947"/>
                  </a:lnTo>
                  <a:lnTo>
                    <a:pt x="21283" y="19395"/>
                  </a:lnTo>
                  <a:lnTo>
                    <a:pt x="19089" y="21194"/>
                  </a:lnTo>
                  <a:lnTo>
                    <a:pt x="16588" y="22906"/>
                  </a:lnTo>
                  <a:lnTo>
                    <a:pt x="12112" y="25495"/>
                  </a:lnTo>
                  <a:lnTo>
                    <a:pt x="9303" y="27030"/>
                  </a:lnTo>
                  <a:lnTo>
                    <a:pt x="7241" y="28171"/>
                  </a:lnTo>
                  <a:lnTo>
                    <a:pt x="3292" y="30146"/>
                  </a:lnTo>
                  <a:lnTo>
                    <a:pt x="89" y="32033"/>
                  </a:lnTo>
                  <a:lnTo>
                    <a:pt x="45" y="32077"/>
                  </a:lnTo>
                  <a:lnTo>
                    <a:pt x="1" y="32164"/>
                  </a:lnTo>
                  <a:lnTo>
                    <a:pt x="1" y="32208"/>
                  </a:lnTo>
                  <a:lnTo>
                    <a:pt x="1" y="32296"/>
                  </a:lnTo>
                  <a:lnTo>
                    <a:pt x="89" y="32340"/>
                  </a:lnTo>
                  <a:lnTo>
                    <a:pt x="176" y="32384"/>
                  </a:lnTo>
                  <a:lnTo>
                    <a:pt x="264" y="32340"/>
                  </a:lnTo>
                  <a:lnTo>
                    <a:pt x="3467" y="30453"/>
                  </a:lnTo>
                  <a:lnTo>
                    <a:pt x="7417" y="28479"/>
                  </a:lnTo>
                  <a:lnTo>
                    <a:pt x="9479" y="27338"/>
                  </a:lnTo>
                  <a:lnTo>
                    <a:pt x="12287" y="25802"/>
                  </a:lnTo>
                  <a:lnTo>
                    <a:pt x="16763" y="23169"/>
                  </a:lnTo>
                  <a:lnTo>
                    <a:pt x="19308" y="21458"/>
                  </a:lnTo>
                  <a:lnTo>
                    <a:pt x="21502" y="19659"/>
                  </a:lnTo>
                  <a:lnTo>
                    <a:pt x="23477" y="18211"/>
                  </a:lnTo>
                  <a:lnTo>
                    <a:pt x="25451" y="16543"/>
                  </a:lnTo>
                  <a:lnTo>
                    <a:pt x="27382" y="14700"/>
                  </a:lnTo>
                  <a:lnTo>
                    <a:pt x="28172" y="13910"/>
                  </a:lnTo>
                  <a:lnTo>
                    <a:pt x="28918" y="13120"/>
                  </a:lnTo>
                  <a:lnTo>
                    <a:pt x="29576" y="12331"/>
                  </a:lnTo>
                  <a:lnTo>
                    <a:pt x="30234" y="11541"/>
                  </a:lnTo>
                  <a:lnTo>
                    <a:pt x="30849" y="10751"/>
                  </a:lnTo>
                  <a:lnTo>
                    <a:pt x="31463" y="9917"/>
                  </a:lnTo>
                  <a:lnTo>
                    <a:pt x="32560" y="8294"/>
                  </a:lnTo>
                  <a:lnTo>
                    <a:pt x="33613" y="6626"/>
                  </a:lnTo>
                  <a:lnTo>
                    <a:pt x="34579" y="4959"/>
                  </a:lnTo>
                  <a:lnTo>
                    <a:pt x="35544" y="3203"/>
                  </a:lnTo>
                  <a:lnTo>
                    <a:pt x="36509" y="1404"/>
                  </a:lnTo>
                  <a:lnTo>
                    <a:pt x="37124" y="220"/>
                  </a:lnTo>
                  <a:lnTo>
                    <a:pt x="37168" y="176"/>
                  </a:lnTo>
                  <a:lnTo>
                    <a:pt x="37168" y="88"/>
                  </a:lnTo>
                  <a:lnTo>
                    <a:pt x="37124" y="44"/>
                  </a:lnTo>
                  <a:lnTo>
                    <a:pt x="370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1"/>
            <p:cNvSpPr/>
            <p:nvPr/>
          </p:nvSpPr>
          <p:spPr>
            <a:xfrm>
              <a:off x="5422600" y="1929975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07" y="0"/>
                  </a:moveTo>
                  <a:lnTo>
                    <a:pt x="35763" y="44"/>
                  </a:lnTo>
                  <a:lnTo>
                    <a:pt x="35719" y="88"/>
                  </a:lnTo>
                  <a:lnTo>
                    <a:pt x="34315" y="2677"/>
                  </a:lnTo>
                  <a:lnTo>
                    <a:pt x="33350" y="4476"/>
                  </a:lnTo>
                  <a:lnTo>
                    <a:pt x="32340" y="6187"/>
                  </a:lnTo>
                  <a:lnTo>
                    <a:pt x="31814" y="7021"/>
                  </a:lnTo>
                  <a:lnTo>
                    <a:pt x="31243" y="7855"/>
                  </a:lnTo>
                  <a:lnTo>
                    <a:pt x="30673" y="8645"/>
                  </a:lnTo>
                  <a:lnTo>
                    <a:pt x="30059" y="9391"/>
                  </a:lnTo>
                  <a:lnTo>
                    <a:pt x="29400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374"/>
                  </a:lnTo>
                  <a:lnTo>
                    <a:pt x="25890" y="13779"/>
                  </a:lnTo>
                  <a:lnTo>
                    <a:pt x="24310" y="15183"/>
                  </a:lnTo>
                  <a:lnTo>
                    <a:pt x="22643" y="16411"/>
                  </a:lnTo>
                  <a:lnTo>
                    <a:pt x="20975" y="17772"/>
                  </a:lnTo>
                  <a:lnTo>
                    <a:pt x="20361" y="18342"/>
                  </a:lnTo>
                  <a:lnTo>
                    <a:pt x="19703" y="18913"/>
                  </a:lnTo>
                  <a:lnTo>
                    <a:pt x="19045" y="19439"/>
                  </a:lnTo>
                  <a:lnTo>
                    <a:pt x="18342" y="19966"/>
                  </a:lnTo>
                  <a:lnTo>
                    <a:pt x="16851" y="20975"/>
                  </a:lnTo>
                  <a:lnTo>
                    <a:pt x="15271" y="21940"/>
                  </a:lnTo>
                  <a:lnTo>
                    <a:pt x="13647" y="22906"/>
                  </a:lnTo>
                  <a:lnTo>
                    <a:pt x="12024" y="23783"/>
                  </a:lnTo>
                  <a:lnTo>
                    <a:pt x="8820" y="25495"/>
                  </a:lnTo>
                  <a:lnTo>
                    <a:pt x="7241" y="26328"/>
                  </a:lnTo>
                  <a:lnTo>
                    <a:pt x="3379" y="28171"/>
                  </a:lnTo>
                  <a:lnTo>
                    <a:pt x="88" y="30058"/>
                  </a:lnTo>
                  <a:lnTo>
                    <a:pt x="44" y="30102"/>
                  </a:lnTo>
                  <a:lnTo>
                    <a:pt x="0" y="30190"/>
                  </a:lnTo>
                  <a:lnTo>
                    <a:pt x="0" y="30234"/>
                  </a:lnTo>
                  <a:lnTo>
                    <a:pt x="44" y="30321"/>
                  </a:lnTo>
                  <a:lnTo>
                    <a:pt x="88" y="30365"/>
                  </a:lnTo>
                  <a:lnTo>
                    <a:pt x="176" y="30409"/>
                  </a:lnTo>
                  <a:lnTo>
                    <a:pt x="264" y="30365"/>
                  </a:lnTo>
                  <a:lnTo>
                    <a:pt x="3555" y="28479"/>
                  </a:lnTo>
                  <a:lnTo>
                    <a:pt x="7372" y="26636"/>
                  </a:lnTo>
                  <a:lnTo>
                    <a:pt x="8952" y="25802"/>
                  </a:lnTo>
                  <a:lnTo>
                    <a:pt x="12199" y="24090"/>
                  </a:lnTo>
                  <a:lnTo>
                    <a:pt x="13867" y="23213"/>
                  </a:lnTo>
                  <a:lnTo>
                    <a:pt x="15490" y="22248"/>
                  </a:lnTo>
                  <a:lnTo>
                    <a:pt x="17026" y="21282"/>
                  </a:lnTo>
                  <a:lnTo>
                    <a:pt x="18562" y="20229"/>
                  </a:lnTo>
                  <a:lnTo>
                    <a:pt x="19264" y="19702"/>
                  </a:lnTo>
                  <a:lnTo>
                    <a:pt x="19922" y="19176"/>
                  </a:lnTo>
                  <a:lnTo>
                    <a:pt x="20580" y="18605"/>
                  </a:lnTo>
                  <a:lnTo>
                    <a:pt x="21239" y="18035"/>
                  </a:lnTo>
                  <a:lnTo>
                    <a:pt x="22862" y="16675"/>
                  </a:lnTo>
                  <a:lnTo>
                    <a:pt x="24530" y="15446"/>
                  </a:lnTo>
                  <a:lnTo>
                    <a:pt x="26153" y="14042"/>
                  </a:lnTo>
                  <a:lnTo>
                    <a:pt x="27645" y="12638"/>
                  </a:lnTo>
                  <a:lnTo>
                    <a:pt x="28347" y="11892"/>
                  </a:lnTo>
                  <a:lnTo>
                    <a:pt x="29049" y="11146"/>
                  </a:lnTo>
                  <a:lnTo>
                    <a:pt x="29708" y="10400"/>
                  </a:lnTo>
                  <a:lnTo>
                    <a:pt x="30322" y="9610"/>
                  </a:lnTo>
                  <a:lnTo>
                    <a:pt x="30936" y="8864"/>
                  </a:lnTo>
                  <a:lnTo>
                    <a:pt x="31507" y="8030"/>
                  </a:lnTo>
                  <a:lnTo>
                    <a:pt x="32077" y="7240"/>
                  </a:lnTo>
                  <a:lnTo>
                    <a:pt x="32647" y="6407"/>
                  </a:lnTo>
                  <a:lnTo>
                    <a:pt x="33174" y="5529"/>
                  </a:lnTo>
                  <a:lnTo>
                    <a:pt x="33657" y="4652"/>
                  </a:lnTo>
                  <a:lnTo>
                    <a:pt x="34666" y="2809"/>
                  </a:lnTo>
                  <a:lnTo>
                    <a:pt x="36026" y="263"/>
                  </a:lnTo>
                  <a:lnTo>
                    <a:pt x="36026" y="176"/>
                  </a:lnTo>
                  <a:lnTo>
                    <a:pt x="36026" y="132"/>
                  </a:lnTo>
                  <a:lnTo>
                    <a:pt x="35982" y="44"/>
                  </a:lnTo>
                  <a:lnTo>
                    <a:pt x="3593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1"/>
            <p:cNvSpPr/>
            <p:nvPr/>
          </p:nvSpPr>
          <p:spPr>
            <a:xfrm>
              <a:off x="5375425" y="2000175"/>
              <a:ext cx="840325" cy="647250"/>
            </a:xfrm>
            <a:custGeom>
              <a:avLst/>
              <a:gdLst/>
              <a:ahLst/>
              <a:cxnLst/>
              <a:rect l="l" t="t" r="r" b="b"/>
              <a:pathLst>
                <a:path w="33613" h="25890" extrusionOk="0">
                  <a:moveTo>
                    <a:pt x="33350" y="1"/>
                  </a:moveTo>
                  <a:lnTo>
                    <a:pt x="33306" y="88"/>
                  </a:lnTo>
                  <a:lnTo>
                    <a:pt x="31638" y="2897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3" y="8426"/>
                  </a:lnTo>
                  <a:lnTo>
                    <a:pt x="25056" y="10049"/>
                  </a:lnTo>
                  <a:lnTo>
                    <a:pt x="22994" y="11673"/>
                  </a:lnTo>
                  <a:lnTo>
                    <a:pt x="20361" y="14042"/>
                  </a:lnTo>
                  <a:lnTo>
                    <a:pt x="18123" y="15929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1" y="21677"/>
                  </a:lnTo>
                  <a:lnTo>
                    <a:pt x="5661" y="22555"/>
                  </a:lnTo>
                  <a:lnTo>
                    <a:pt x="3511" y="23608"/>
                  </a:lnTo>
                  <a:lnTo>
                    <a:pt x="88" y="25539"/>
                  </a:lnTo>
                  <a:lnTo>
                    <a:pt x="1" y="25583"/>
                  </a:lnTo>
                  <a:lnTo>
                    <a:pt x="1" y="25671"/>
                  </a:lnTo>
                  <a:lnTo>
                    <a:pt x="1" y="25714"/>
                  </a:lnTo>
                  <a:lnTo>
                    <a:pt x="1" y="25802"/>
                  </a:lnTo>
                  <a:lnTo>
                    <a:pt x="88" y="25846"/>
                  </a:lnTo>
                  <a:lnTo>
                    <a:pt x="176" y="25890"/>
                  </a:lnTo>
                  <a:lnTo>
                    <a:pt x="264" y="25846"/>
                  </a:lnTo>
                  <a:lnTo>
                    <a:pt x="3686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7" y="19878"/>
                  </a:lnTo>
                  <a:lnTo>
                    <a:pt x="14349" y="18737"/>
                  </a:lnTo>
                  <a:lnTo>
                    <a:pt x="16280" y="17553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0" y="14306"/>
                  </a:lnTo>
                  <a:lnTo>
                    <a:pt x="23213" y="11936"/>
                  </a:lnTo>
                  <a:lnTo>
                    <a:pt x="25276" y="10312"/>
                  </a:lnTo>
                  <a:lnTo>
                    <a:pt x="27206" y="8689"/>
                  </a:lnTo>
                  <a:lnTo>
                    <a:pt x="29137" y="6714"/>
                  </a:lnTo>
                  <a:lnTo>
                    <a:pt x="30585" y="5003"/>
                  </a:lnTo>
                  <a:lnTo>
                    <a:pt x="31946" y="3072"/>
                  </a:lnTo>
                  <a:lnTo>
                    <a:pt x="33569" y="264"/>
                  </a:lnTo>
                  <a:lnTo>
                    <a:pt x="33613" y="176"/>
                  </a:lnTo>
                  <a:lnTo>
                    <a:pt x="33613" y="132"/>
                  </a:lnTo>
                  <a:lnTo>
                    <a:pt x="33569" y="44"/>
                  </a:lnTo>
                  <a:lnTo>
                    <a:pt x="3352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1"/>
            <p:cNvSpPr/>
            <p:nvPr/>
          </p:nvSpPr>
          <p:spPr>
            <a:xfrm>
              <a:off x="5351300" y="2536625"/>
              <a:ext cx="160175" cy="88875"/>
            </a:xfrm>
            <a:custGeom>
              <a:avLst/>
              <a:gdLst/>
              <a:ahLst/>
              <a:cxnLst/>
              <a:rect l="l" t="t" r="r" b="b"/>
              <a:pathLst>
                <a:path w="6407" h="3555" extrusionOk="0">
                  <a:moveTo>
                    <a:pt x="6231" y="0"/>
                  </a:moveTo>
                  <a:lnTo>
                    <a:pt x="6143" y="44"/>
                  </a:lnTo>
                  <a:lnTo>
                    <a:pt x="3554" y="1273"/>
                  </a:lnTo>
                  <a:lnTo>
                    <a:pt x="88" y="3247"/>
                  </a:lnTo>
                  <a:lnTo>
                    <a:pt x="44" y="3291"/>
                  </a:lnTo>
                  <a:lnTo>
                    <a:pt x="0" y="3335"/>
                  </a:lnTo>
                  <a:lnTo>
                    <a:pt x="0" y="3423"/>
                  </a:lnTo>
                  <a:lnTo>
                    <a:pt x="44" y="3467"/>
                  </a:lnTo>
                  <a:lnTo>
                    <a:pt x="88" y="3554"/>
                  </a:lnTo>
                  <a:lnTo>
                    <a:pt x="263" y="3554"/>
                  </a:lnTo>
                  <a:lnTo>
                    <a:pt x="3730" y="1580"/>
                  </a:lnTo>
                  <a:lnTo>
                    <a:pt x="6319" y="351"/>
                  </a:lnTo>
                  <a:lnTo>
                    <a:pt x="6363" y="307"/>
                  </a:lnTo>
                  <a:lnTo>
                    <a:pt x="6407" y="263"/>
                  </a:lnTo>
                  <a:lnTo>
                    <a:pt x="6407" y="176"/>
                  </a:lnTo>
                  <a:lnTo>
                    <a:pt x="6363" y="132"/>
                  </a:lnTo>
                  <a:lnTo>
                    <a:pt x="6363" y="44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1"/>
            <p:cNvSpPr/>
            <p:nvPr/>
          </p:nvSpPr>
          <p:spPr>
            <a:xfrm>
              <a:off x="5904175" y="2181175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7" y="1"/>
                  </a:moveTo>
                  <a:lnTo>
                    <a:pt x="5223" y="45"/>
                  </a:lnTo>
                  <a:lnTo>
                    <a:pt x="3555" y="1493"/>
                  </a:lnTo>
                  <a:lnTo>
                    <a:pt x="89" y="4433"/>
                  </a:lnTo>
                  <a:lnTo>
                    <a:pt x="45" y="4477"/>
                  </a:lnTo>
                  <a:lnTo>
                    <a:pt x="1" y="4564"/>
                  </a:lnTo>
                  <a:lnTo>
                    <a:pt x="1" y="4608"/>
                  </a:lnTo>
                  <a:lnTo>
                    <a:pt x="45" y="4696"/>
                  </a:lnTo>
                  <a:lnTo>
                    <a:pt x="89" y="4740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5" y="1756"/>
                  </a:lnTo>
                  <a:lnTo>
                    <a:pt x="5442" y="308"/>
                  </a:lnTo>
                  <a:lnTo>
                    <a:pt x="5486" y="264"/>
                  </a:lnTo>
                  <a:lnTo>
                    <a:pt x="5486" y="220"/>
                  </a:lnTo>
                  <a:lnTo>
                    <a:pt x="5486" y="132"/>
                  </a:lnTo>
                  <a:lnTo>
                    <a:pt x="5442" y="89"/>
                  </a:lnTo>
                  <a:lnTo>
                    <a:pt x="5398" y="45"/>
                  </a:lnTo>
                  <a:lnTo>
                    <a:pt x="535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5889925" y="2072575"/>
              <a:ext cx="210650" cy="199675"/>
            </a:xfrm>
            <a:custGeom>
              <a:avLst/>
              <a:gdLst/>
              <a:ahLst/>
              <a:cxnLst/>
              <a:rect l="l" t="t" r="r" b="b"/>
              <a:pathLst>
                <a:path w="8426" h="7987" extrusionOk="0">
                  <a:moveTo>
                    <a:pt x="8162" y="1"/>
                  </a:moveTo>
                  <a:lnTo>
                    <a:pt x="8118" y="45"/>
                  </a:lnTo>
                  <a:lnTo>
                    <a:pt x="6670" y="1800"/>
                  </a:lnTo>
                  <a:lnTo>
                    <a:pt x="4871" y="3599"/>
                  </a:lnTo>
                  <a:lnTo>
                    <a:pt x="3379" y="4784"/>
                  </a:lnTo>
                  <a:lnTo>
                    <a:pt x="1712" y="6232"/>
                  </a:lnTo>
                  <a:lnTo>
                    <a:pt x="44" y="7680"/>
                  </a:lnTo>
                  <a:lnTo>
                    <a:pt x="0" y="7724"/>
                  </a:lnTo>
                  <a:lnTo>
                    <a:pt x="0" y="7811"/>
                  </a:lnTo>
                  <a:lnTo>
                    <a:pt x="0" y="7855"/>
                  </a:lnTo>
                  <a:lnTo>
                    <a:pt x="44" y="7943"/>
                  </a:lnTo>
                  <a:lnTo>
                    <a:pt x="88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1" y="6495"/>
                  </a:lnTo>
                  <a:lnTo>
                    <a:pt x="3599" y="5047"/>
                  </a:lnTo>
                  <a:lnTo>
                    <a:pt x="5091" y="3862"/>
                  </a:lnTo>
                  <a:lnTo>
                    <a:pt x="6934" y="2019"/>
                  </a:lnTo>
                  <a:lnTo>
                    <a:pt x="8382" y="264"/>
                  </a:lnTo>
                  <a:lnTo>
                    <a:pt x="8426" y="220"/>
                  </a:lnTo>
                  <a:lnTo>
                    <a:pt x="8426" y="132"/>
                  </a:lnTo>
                  <a:lnTo>
                    <a:pt x="8426" y="88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5303025" y="2516875"/>
              <a:ext cx="109725" cy="65825"/>
            </a:xfrm>
            <a:custGeom>
              <a:avLst/>
              <a:gdLst/>
              <a:ahLst/>
              <a:cxnLst/>
              <a:rect l="l" t="t" r="r" b="b"/>
              <a:pathLst>
                <a:path w="4389" h="2633" extrusionOk="0">
                  <a:moveTo>
                    <a:pt x="4213" y="0"/>
                  </a:moveTo>
                  <a:lnTo>
                    <a:pt x="4169" y="44"/>
                  </a:lnTo>
                  <a:lnTo>
                    <a:pt x="88" y="2282"/>
                  </a:lnTo>
                  <a:lnTo>
                    <a:pt x="44" y="2326"/>
                  </a:lnTo>
                  <a:lnTo>
                    <a:pt x="0" y="2414"/>
                  </a:lnTo>
                  <a:lnTo>
                    <a:pt x="0" y="2457"/>
                  </a:lnTo>
                  <a:lnTo>
                    <a:pt x="0" y="2545"/>
                  </a:lnTo>
                  <a:lnTo>
                    <a:pt x="88" y="2589"/>
                  </a:lnTo>
                  <a:lnTo>
                    <a:pt x="176" y="2633"/>
                  </a:lnTo>
                  <a:lnTo>
                    <a:pt x="264" y="2589"/>
                  </a:lnTo>
                  <a:lnTo>
                    <a:pt x="4301" y="351"/>
                  </a:lnTo>
                  <a:lnTo>
                    <a:pt x="4388" y="307"/>
                  </a:lnTo>
                  <a:lnTo>
                    <a:pt x="4388" y="263"/>
                  </a:lnTo>
                  <a:lnTo>
                    <a:pt x="4388" y="176"/>
                  </a:lnTo>
                  <a:lnTo>
                    <a:pt x="4388" y="132"/>
                  </a:lnTo>
                  <a:lnTo>
                    <a:pt x="4345" y="44"/>
                  </a:lnTo>
                  <a:lnTo>
                    <a:pt x="4301" y="44"/>
                  </a:lnTo>
                  <a:lnTo>
                    <a:pt x="42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6039125" y="1741275"/>
              <a:ext cx="930275" cy="1504025"/>
            </a:xfrm>
            <a:custGeom>
              <a:avLst/>
              <a:gdLst/>
              <a:ahLst/>
              <a:cxnLst/>
              <a:rect l="l" t="t" r="r" b="b"/>
              <a:pathLst>
                <a:path w="37211" h="60161" extrusionOk="0">
                  <a:moveTo>
                    <a:pt x="35149" y="1"/>
                  </a:moveTo>
                  <a:lnTo>
                    <a:pt x="35105" y="45"/>
                  </a:lnTo>
                  <a:lnTo>
                    <a:pt x="35017" y="89"/>
                  </a:lnTo>
                  <a:lnTo>
                    <a:pt x="34973" y="132"/>
                  </a:lnTo>
                  <a:lnTo>
                    <a:pt x="34973" y="176"/>
                  </a:lnTo>
                  <a:lnTo>
                    <a:pt x="34973" y="264"/>
                  </a:lnTo>
                  <a:lnTo>
                    <a:pt x="35017" y="308"/>
                  </a:lnTo>
                  <a:lnTo>
                    <a:pt x="36333" y="1756"/>
                  </a:lnTo>
                  <a:lnTo>
                    <a:pt x="36509" y="2195"/>
                  </a:lnTo>
                  <a:lnTo>
                    <a:pt x="36772" y="4433"/>
                  </a:lnTo>
                  <a:lnTo>
                    <a:pt x="36860" y="7329"/>
                  </a:lnTo>
                  <a:lnTo>
                    <a:pt x="36728" y="8557"/>
                  </a:lnTo>
                  <a:lnTo>
                    <a:pt x="35938" y="10400"/>
                  </a:lnTo>
                  <a:lnTo>
                    <a:pt x="34973" y="12770"/>
                  </a:lnTo>
                  <a:lnTo>
                    <a:pt x="33657" y="16588"/>
                  </a:lnTo>
                  <a:lnTo>
                    <a:pt x="32252" y="19133"/>
                  </a:lnTo>
                  <a:lnTo>
                    <a:pt x="30936" y="21590"/>
                  </a:lnTo>
                  <a:lnTo>
                    <a:pt x="29883" y="24091"/>
                  </a:lnTo>
                  <a:lnTo>
                    <a:pt x="27250" y="28742"/>
                  </a:lnTo>
                  <a:lnTo>
                    <a:pt x="27250" y="28830"/>
                  </a:lnTo>
                  <a:lnTo>
                    <a:pt x="27206" y="30585"/>
                  </a:lnTo>
                  <a:lnTo>
                    <a:pt x="27338" y="32253"/>
                  </a:lnTo>
                  <a:lnTo>
                    <a:pt x="28435" y="40239"/>
                  </a:lnTo>
                  <a:lnTo>
                    <a:pt x="28215" y="40590"/>
                  </a:lnTo>
                  <a:lnTo>
                    <a:pt x="27426" y="41204"/>
                  </a:lnTo>
                  <a:lnTo>
                    <a:pt x="25144" y="42565"/>
                  </a:lnTo>
                  <a:lnTo>
                    <a:pt x="22730" y="44232"/>
                  </a:lnTo>
                  <a:lnTo>
                    <a:pt x="20054" y="45856"/>
                  </a:lnTo>
                  <a:lnTo>
                    <a:pt x="20054" y="45900"/>
                  </a:lnTo>
                  <a:lnTo>
                    <a:pt x="16499" y="48708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8" y="51867"/>
                  </a:lnTo>
                  <a:lnTo>
                    <a:pt x="11409" y="52569"/>
                  </a:lnTo>
                  <a:lnTo>
                    <a:pt x="8118" y="54281"/>
                  </a:lnTo>
                  <a:lnTo>
                    <a:pt x="6626" y="54939"/>
                  </a:lnTo>
                  <a:lnTo>
                    <a:pt x="6626" y="54983"/>
                  </a:lnTo>
                  <a:lnTo>
                    <a:pt x="5134" y="56036"/>
                  </a:lnTo>
                  <a:lnTo>
                    <a:pt x="3160" y="57484"/>
                  </a:lnTo>
                  <a:lnTo>
                    <a:pt x="88" y="59854"/>
                  </a:lnTo>
                  <a:lnTo>
                    <a:pt x="0" y="59897"/>
                  </a:lnTo>
                  <a:lnTo>
                    <a:pt x="0" y="59941"/>
                  </a:lnTo>
                  <a:lnTo>
                    <a:pt x="0" y="60029"/>
                  </a:lnTo>
                  <a:lnTo>
                    <a:pt x="44" y="60073"/>
                  </a:lnTo>
                  <a:lnTo>
                    <a:pt x="88" y="60117"/>
                  </a:lnTo>
                  <a:lnTo>
                    <a:pt x="176" y="60161"/>
                  </a:lnTo>
                  <a:lnTo>
                    <a:pt x="264" y="60117"/>
                  </a:lnTo>
                  <a:lnTo>
                    <a:pt x="3335" y="57791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77"/>
                  </a:lnTo>
                  <a:lnTo>
                    <a:pt x="11585" y="52833"/>
                  </a:lnTo>
                  <a:lnTo>
                    <a:pt x="12638" y="52174"/>
                  </a:lnTo>
                  <a:lnTo>
                    <a:pt x="12638" y="52131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29" y="46163"/>
                  </a:lnTo>
                  <a:lnTo>
                    <a:pt x="22906" y="44539"/>
                  </a:lnTo>
                  <a:lnTo>
                    <a:pt x="25319" y="42872"/>
                  </a:lnTo>
                  <a:lnTo>
                    <a:pt x="27645" y="41512"/>
                  </a:lnTo>
                  <a:lnTo>
                    <a:pt x="27645" y="41468"/>
                  </a:lnTo>
                  <a:lnTo>
                    <a:pt x="28435" y="40853"/>
                  </a:lnTo>
                  <a:lnTo>
                    <a:pt x="28479" y="40809"/>
                  </a:lnTo>
                  <a:lnTo>
                    <a:pt x="28786" y="40415"/>
                  </a:lnTo>
                  <a:lnTo>
                    <a:pt x="28786" y="40283"/>
                  </a:lnTo>
                  <a:lnTo>
                    <a:pt x="27689" y="32209"/>
                  </a:lnTo>
                  <a:lnTo>
                    <a:pt x="27557" y="30585"/>
                  </a:lnTo>
                  <a:lnTo>
                    <a:pt x="27601" y="28874"/>
                  </a:lnTo>
                  <a:lnTo>
                    <a:pt x="30190" y="24223"/>
                  </a:lnTo>
                  <a:lnTo>
                    <a:pt x="31243" y="21722"/>
                  </a:lnTo>
                  <a:lnTo>
                    <a:pt x="32560" y="19308"/>
                  </a:lnTo>
                  <a:lnTo>
                    <a:pt x="33964" y="16763"/>
                  </a:lnTo>
                  <a:lnTo>
                    <a:pt x="33964" y="16719"/>
                  </a:lnTo>
                  <a:lnTo>
                    <a:pt x="35280" y="12902"/>
                  </a:lnTo>
                  <a:lnTo>
                    <a:pt x="36246" y="10532"/>
                  </a:lnTo>
                  <a:lnTo>
                    <a:pt x="37079" y="8645"/>
                  </a:lnTo>
                  <a:lnTo>
                    <a:pt x="37079" y="8601"/>
                  </a:lnTo>
                  <a:lnTo>
                    <a:pt x="37211" y="7373"/>
                  </a:lnTo>
                  <a:lnTo>
                    <a:pt x="37123" y="4389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0" y="1580"/>
                  </a:lnTo>
                  <a:lnTo>
                    <a:pt x="36597" y="1537"/>
                  </a:lnTo>
                  <a:lnTo>
                    <a:pt x="35280" y="89"/>
                  </a:lnTo>
                  <a:lnTo>
                    <a:pt x="35236" y="45"/>
                  </a:lnTo>
                  <a:lnTo>
                    <a:pt x="3514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6067650" y="1763225"/>
              <a:ext cx="930275" cy="1507300"/>
            </a:xfrm>
            <a:custGeom>
              <a:avLst/>
              <a:gdLst/>
              <a:ahLst/>
              <a:cxnLst/>
              <a:rect l="l" t="t" r="r" b="b"/>
              <a:pathLst>
                <a:path w="37211" h="60292" extrusionOk="0">
                  <a:moveTo>
                    <a:pt x="35982" y="0"/>
                  </a:moveTo>
                  <a:lnTo>
                    <a:pt x="35938" y="44"/>
                  </a:lnTo>
                  <a:lnTo>
                    <a:pt x="35851" y="88"/>
                  </a:lnTo>
                  <a:lnTo>
                    <a:pt x="35807" y="132"/>
                  </a:lnTo>
                  <a:lnTo>
                    <a:pt x="35807" y="176"/>
                  </a:lnTo>
                  <a:lnTo>
                    <a:pt x="35851" y="264"/>
                  </a:lnTo>
                  <a:lnTo>
                    <a:pt x="35894" y="308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1"/>
                  </a:lnTo>
                  <a:lnTo>
                    <a:pt x="36860" y="7943"/>
                  </a:lnTo>
                  <a:lnTo>
                    <a:pt x="36772" y="8557"/>
                  </a:lnTo>
                  <a:lnTo>
                    <a:pt x="36597" y="9127"/>
                  </a:lnTo>
                  <a:lnTo>
                    <a:pt x="36377" y="9786"/>
                  </a:lnTo>
                  <a:lnTo>
                    <a:pt x="35587" y="11629"/>
                  </a:lnTo>
                  <a:lnTo>
                    <a:pt x="34578" y="13823"/>
                  </a:lnTo>
                  <a:lnTo>
                    <a:pt x="33481" y="16631"/>
                  </a:lnTo>
                  <a:lnTo>
                    <a:pt x="32033" y="19001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40"/>
                  </a:lnTo>
                  <a:lnTo>
                    <a:pt x="30190" y="24924"/>
                  </a:lnTo>
                  <a:lnTo>
                    <a:pt x="30409" y="29532"/>
                  </a:lnTo>
                  <a:lnTo>
                    <a:pt x="30453" y="32472"/>
                  </a:lnTo>
                  <a:lnTo>
                    <a:pt x="30453" y="35587"/>
                  </a:lnTo>
                  <a:lnTo>
                    <a:pt x="30409" y="40195"/>
                  </a:lnTo>
                  <a:lnTo>
                    <a:pt x="30234" y="40370"/>
                  </a:lnTo>
                  <a:lnTo>
                    <a:pt x="29225" y="40941"/>
                  </a:lnTo>
                  <a:lnTo>
                    <a:pt x="29181" y="40985"/>
                  </a:lnTo>
                  <a:lnTo>
                    <a:pt x="28171" y="41950"/>
                  </a:lnTo>
                  <a:lnTo>
                    <a:pt x="26153" y="43047"/>
                  </a:lnTo>
                  <a:lnTo>
                    <a:pt x="23257" y="44627"/>
                  </a:lnTo>
                  <a:lnTo>
                    <a:pt x="20843" y="46206"/>
                  </a:lnTo>
                  <a:lnTo>
                    <a:pt x="18825" y="47391"/>
                  </a:lnTo>
                  <a:lnTo>
                    <a:pt x="18825" y="47435"/>
                  </a:lnTo>
                  <a:lnTo>
                    <a:pt x="16017" y="49585"/>
                  </a:lnTo>
                  <a:lnTo>
                    <a:pt x="13910" y="50594"/>
                  </a:lnTo>
                  <a:lnTo>
                    <a:pt x="13866" y="50638"/>
                  </a:lnTo>
                  <a:lnTo>
                    <a:pt x="12023" y="52262"/>
                  </a:lnTo>
                  <a:lnTo>
                    <a:pt x="11014" y="52920"/>
                  </a:lnTo>
                  <a:lnTo>
                    <a:pt x="7328" y="54895"/>
                  </a:lnTo>
                  <a:lnTo>
                    <a:pt x="5880" y="55641"/>
                  </a:lnTo>
                  <a:lnTo>
                    <a:pt x="4213" y="56869"/>
                  </a:lnTo>
                  <a:lnTo>
                    <a:pt x="2150" y="58361"/>
                  </a:lnTo>
                  <a:lnTo>
                    <a:pt x="88" y="59985"/>
                  </a:lnTo>
                  <a:lnTo>
                    <a:pt x="44" y="60029"/>
                  </a:lnTo>
                  <a:lnTo>
                    <a:pt x="0" y="60116"/>
                  </a:lnTo>
                  <a:lnTo>
                    <a:pt x="0" y="60160"/>
                  </a:lnTo>
                  <a:lnTo>
                    <a:pt x="44" y="60248"/>
                  </a:lnTo>
                  <a:lnTo>
                    <a:pt x="132" y="60292"/>
                  </a:lnTo>
                  <a:lnTo>
                    <a:pt x="176" y="60292"/>
                  </a:lnTo>
                  <a:lnTo>
                    <a:pt x="307" y="60248"/>
                  </a:lnTo>
                  <a:lnTo>
                    <a:pt x="2370" y="58668"/>
                  </a:lnTo>
                  <a:lnTo>
                    <a:pt x="4388" y="57176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227"/>
                  </a:lnTo>
                  <a:lnTo>
                    <a:pt x="12243" y="52525"/>
                  </a:lnTo>
                  <a:lnTo>
                    <a:pt x="14086" y="50902"/>
                  </a:lnTo>
                  <a:lnTo>
                    <a:pt x="16192" y="49892"/>
                  </a:lnTo>
                  <a:lnTo>
                    <a:pt x="16192" y="49848"/>
                  </a:lnTo>
                  <a:lnTo>
                    <a:pt x="19044" y="47698"/>
                  </a:lnTo>
                  <a:lnTo>
                    <a:pt x="21019" y="46514"/>
                  </a:lnTo>
                  <a:lnTo>
                    <a:pt x="23432" y="44934"/>
                  </a:lnTo>
                  <a:lnTo>
                    <a:pt x="26328" y="43354"/>
                  </a:lnTo>
                  <a:lnTo>
                    <a:pt x="28347" y="42213"/>
                  </a:lnTo>
                  <a:lnTo>
                    <a:pt x="28391" y="42213"/>
                  </a:lnTo>
                  <a:lnTo>
                    <a:pt x="29400" y="41248"/>
                  </a:lnTo>
                  <a:lnTo>
                    <a:pt x="30453" y="40677"/>
                  </a:lnTo>
                  <a:lnTo>
                    <a:pt x="30497" y="40634"/>
                  </a:lnTo>
                  <a:lnTo>
                    <a:pt x="30717" y="40370"/>
                  </a:lnTo>
                  <a:lnTo>
                    <a:pt x="30760" y="40239"/>
                  </a:lnTo>
                  <a:lnTo>
                    <a:pt x="30804" y="35587"/>
                  </a:lnTo>
                  <a:lnTo>
                    <a:pt x="30804" y="32472"/>
                  </a:lnTo>
                  <a:lnTo>
                    <a:pt x="30760" y="29488"/>
                  </a:lnTo>
                  <a:lnTo>
                    <a:pt x="30541" y="24881"/>
                  </a:lnTo>
                  <a:lnTo>
                    <a:pt x="30541" y="24837"/>
                  </a:lnTo>
                  <a:lnTo>
                    <a:pt x="30278" y="23740"/>
                  </a:lnTo>
                  <a:lnTo>
                    <a:pt x="31024" y="21546"/>
                  </a:lnTo>
                  <a:lnTo>
                    <a:pt x="32340" y="19176"/>
                  </a:lnTo>
                  <a:lnTo>
                    <a:pt x="33788" y="16807"/>
                  </a:lnTo>
                  <a:lnTo>
                    <a:pt x="33788" y="16763"/>
                  </a:lnTo>
                  <a:lnTo>
                    <a:pt x="34929" y="13954"/>
                  </a:lnTo>
                  <a:lnTo>
                    <a:pt x="35894" y="11760"/>
                  </a:lnTo>
                  <a:lnTo>
                    <a:pt x="36684" y="9917"/>
                  </a:lnTo>
                  <a:lnTo>
                    <a:pt x="36948" y="9215"/>
                  </a:lnTo>
                  <a:lnTo>
                    <a:pt x="37123" y="8601"/>
                  </a:lnTo>
                  <a:lnTo>
                    <a:pt x="37211" y="7987"/>
                  </a:lnTo>
                  <a:lnTo>
                    <a:pt x="37211" y="7285"/>
                  </a:lnTo>
                  <a:lnTo>
                    <a:pt x="37211" y="5310"/>
                  </a:lnTo>
                  <a:lnTo>
                    <a:pt x="37123" y="2370"/>
                  </a:lnTo>
                  <a:lnTo>
                    <a:pt x="37123" y="1097"/>
                  </a:lnTo>
                  <a:lnTo>
                    <a:pt x="37123" y="1010"/>
                  </a:lnTo>
                  <a:lnTo>
                    <a:pt x="37079" y="966"/>
                  </a:lnTo>
                  <a:lnTo>
                    <a:pt x="36114" y="44"/>
                  </a:lnTo>
                  <a:lnTo>
                    <a:pt x="36070" y="44"/>
                  </a:lnTo>
                  <a:lnTo>
                    <a:pt x="3598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7317150" y="4387275"/>
              <a:ext cx="64725" cy="41700"/>
            </a:xfrm>
            <a:custGeom>
              <a:avLst/>
              <a:gdLst/>
              <a:ahLst/>
              <a:cxnLst/>
              <a:rect l="l" t="t" r="r" b="b"/>
              <a:pathLst>
                <a:path w="2589" h="1668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44" y="307"/>
                  </a:lnTo>
                  <a:lnTo>
                    <a:pt x="88" y="351"/>
                  </a:lnTo>
                  <a:lnTo>
                    <a:pt x="2326" y="1624"/>
                  </a:lnTo>
                  <a:lnTo>
                    <a:pt x="2413" y="1668"/>
                  </a:lnTo>
                  <a:lnTo>
                    <a:pt x="2501" y="1624"/>
                  </a:lnTo>
                  <a:lnTo>
                    <a:pt x="2589" y="1580"/>
                  </a:lnTo>
                  <a:lnTo>
                    <a:pt x="2589" y="1492"/>
                  </a:lnTo>
                  <a:lnTo>
                    <a:pt x="2589" y="1448"/>
                  </a:lnTo>
                  <a:lnTo>
                    <a:pt x="2545" y="1360"/>
                  </a:lnTo>
                  <a:lnTo>
                    <a:pt x="2501" y="1317"/>
                  </a:lnTo>
                  <a:lnTo>
                    <a:pt x="263" y="44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1"/>
            <p:cNvSpPr/>
            <p:nvPr/>
          </p:nvSpPr>
          <p:spPr>
            <a:xfrm>
              <a:off x="7284225" y="4357650"/>
              <a:ext cx="41725" cy="38425"/>
            </a:xfrm>
            <a:custGeom>
              <a:avLst/>
              <a:gdLst/>
              <a:ahLst/>
              <a:cxnLst/>
              <a:rect l="l" t="t" r="r" b="b"/>
              <a:pathLst>
                <a:path w="1669" h="1537" extrusionOk="0">
                  <a:moveTo>
                    <a:pt x="88" y="0"/>
                  </a:move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83" y="966"/>
                  </a:lnTo>
                  <a:lnTo>
                    <a:pt x="571" y="1010"/>
                  </a:lnTo>
                  <a:lnTo>
                    <a:pt x="1405" y="1536"/>
                  </a:lnTo>
                  <a:lnTo>
                    <a:pt x="1580" y="1536"/>
                  </a:lnTo>
                  <a:lnTo>
                    <a:pt x="1668" y="1448"/>
                  </a:lnTo>
                  <a:lnTo>
                    <a:pt x="1668" y="1405"/>
                  </a:lnTo>
                  <a:lnTo>
                    <a:pt x="1668" y="1317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90" y="746"/>
                  </a:lnTo>
                  <a:lnTo>
                    <a:pt x="308" y="8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1"/>
            <p:cNvSpPr/>
            <p:nvPr/>
          </p:nvSpPr>
          <p:spPr>
            <a:xfrm>
              <a:off x="7108700" y="4199675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89" y="1"/>
                  </a:moveTo>
                  <a:lnTo>
                    <a:pt x="45" y="44"/>
                  </a:lnTo>
                  <a:lnTo>
                    <a:pt x="1" y="88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624" y="3643"/>
                  </a:lnTo>
                  <a:lnTo>
                    <a:pt x="2985" y="6407"/>
                  </a:lnTo>
                  <a:lnTo>
                    <a:pt x="3774" y="8513"/>
                  </a:lnTo>
                  <a:lnTo>
                    <a:pt x="4213" y="9347"/>
                  </a:lnTo>
                  <a:lnTo>
                    <a:pt x="4301" y="9435"/>
                  </a:lnTo>
                  <a:lnTo>
                    <a:pt x="7373" y="10883"/>
                  </a:lnTo>
                  <a:lnTo>
                    <a:pt x="8996" y="11673"/>
                  </a:lnTo>
                  <a:lnTo>
                    <a:pt x="9084" y="11717"/>
                  </a:lnTo>
                  <a:lnTo>
                    <a:pt x="9172" y="11673"/>
                  </a:lnTo>
                  <a:lnTo>
                    <a:pt x="9260" y="11629"/>
                  </a:lnTo>
                  <a:lnTo>
                    <a:pt x="9260" y="11541"/>
                  </a:lnTo>
                  <a:lnTo>
                    <a:pt x="9260" y="11497"/>
                  </a:lnTo>
                  <a:lnTo>
                    <a:pt x="9216" y="11409"/>
                  </a:lnTo>
                  <a:lnTo>
                    <a:pt x="9172" y="11366"/>
                  </a:lnTo>
                  <a:lnTo>
                    <a:pt x="7548" y="10576"/>
                  </a:lnTo>
                  <a:lnTo>
                    <a:pt x="4520" y="9128"/>
                  </a:lnTo>
                  <a:lnTo>
                    <a:pt x="4082" y="8338"/>
                  </a:lnTo>
                  <a:lnTo>
                    <a:pt x="3336" y="6275"/>
                  </a:lnTo>
                  <a:lnTo>
                    <a:pt x="3292" y="6275"/>
                  </a:lnTo>
                  <a:lnTo>
                    <a:pt x="1932" y="3511"/>
                  </a:lnTo>
                  <a:lnTo>
                    <a:pt x="308" y="88"/>
                  </a:lnTo>
                  <a:lnTo>
                    <a:pt x="264" y="4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1"/>
            <p:cNvSpPr/>
            <p:nvPr/>
          </p:nvSpPr>
          <p:spPr>
            <a:xfrm>
              <a:off x="6978150" y="4100950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22" y="0"/>
                  </a:moveTo>
                  <a:lnTo>
                    <a:pt x="835" y="44"/>
                  </a:lnTo>
                  <a:lnTo>
                    <a:pt x="835" y="132"/>
                  </a:lnTo>
                  <a:lnTo>
                    <a:pt x="220" y="2326"/>
                  </a:lnTo>
                  <a:lnTo>
                    <a:pt x="1" y="3204"/>
                  </a:lnTo>
                  <a:lnTo>
                    <a:pt x="1" y="3335"/>
                  </a:lnTo>
                  <a:lnTo>
                    <a:pt x="791" y="5178"/>
                  </a:lnTo>
                  <a:lnTo>
                    <a:pt x="2283" y="7987"/>
                  </a:lnTo>
                  <a:lnTo>
                    <a:pt x="4257" y="11278"/>
                  </a:lnTo>
                  <a:lnTo>
                    <a:pt x="5223" y="12550"/>
                  </a:lnTo>
                  <a:lnTo>
                    <a:pt x="5223" y="12594"/>
                  </a:lnTo>
                  <a:lnTo>
                    <a:pt x="6056" y="13428"/>
                  </a:lnTo>
                  <a:lnTo>
                    <a:pt x="6100" y="13428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2" y="15666"/>
                  </a:lnTo>
                  <a:lnTo>
                    <a:pt x="13779" y="16499"/>
                  </a:lnTo>
                  <a:lnTo>
                    <a:pt x="13823" y="16543"/>
                  </a:lnTo>
                  <a:lnTo>
                    <a:pt x="13867" y="16543"/>
                  </a:lnTo>
                  <a:lnTo>
                    <a:pt x="14964" y="16455"/>
                  </a:lnTo>
                  <a:lnTo>
                    <a:pt x="15052" y="16455"/>
                  </a:lnTo>
                  <a:lnTo>
                    <a:pt x="15096" y="16412"/>
                  </a:lnTo>
                  <a:lnTo>
                    <a:pt x="15140" y="16324"/>
                  </a:lnTo>
                  <a:lnTo>
                    <a:pt x="15140" y="16280"/>
                  </a:lnTo>
                  <a:lnTo>
                    <a:pt x="15096" y="16192"/>
                  </a:lnTo>
                  <a:lnTo>
                    <a:pt x="15052" y="16148"/>
                  </a:lnTo>
                  <a:lnTo>
                    <a:pt x="15008" y="16104"/>
                  </a:lnTo>
                  <a:lnTo>
                    <a:pt x="14964" y="16104"/>
                  </a:lnTo>
                  <a:lnTo>
                    <a:pt x="13867" y="16192"/>
                  </a:lnTo>
                  <a:lnTo>
                    <a:pt x="11673" y="15315"/>
                  </a:lnTo>
                  <a:lnTo>
                    <a:pt x="8909" y="14437"/>
                  </a:lnTo>
                  <a:lnTo>
                    <a:pt x="6276" y="13121"/>
                  </a:lnTo>
                  <a:lnTo>
                    <a:pt x="5486" y="12331"/>
                  </a:lnTo>
                  <a:lnTo>
                    <a:pt x="4521" y="11102"/>
                  </a:lnTo>
                  <a:lnTo>
                    <a:pt x="2590" y="7811"/>
                  </a:lnTo>
                  <a:lnTo>
                    <a:pt x="1098" y="5047"/>
                  </a:lnTo>
                  <a:lnTo>
                    <a:pt x="352" y="3247"/>
                  </a:lnTo>
                  <a:lnTo>
                    <a:pt x="571" y="2414"/>
                  </a:lnTo>
                  <a:lnTo>
                    <a:pt x="1142" y="220"/>
                  </a:lnTo>
                  <a:lnTo>
                    <a:pt x="1186" y="132"/>
                  </a:lnTo>
                  <a:lnTo>
                    <a:pt x="1142" y="88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6866275" y="4041700"/>
              <a:ext cx="453075" cy="489300"/>
            </a:xfrm>
            <a:custGeom>
              <a:avLst/>
              <a:gdLst/>
              <a:ahLst/>
              <a:cxnLst/>
              <a:rect l="l" t="t" r="r" b="b"/>
              <a:pathLst>
                <a:path w="18123" h="19572" extrusionOk="0">
                  <a:moveTo>
                    <a:pt x="2765" y="1"/>
                  </a:moveTo>
                  <a:lnTo>
                    <a:pt x="2721" y="89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40"/>
                  </a:lnTo>
                  <a:lnTo>
                    <a:pt x="0" y="5442"/>
                  </a:lnTo>
                  <a:lnTo>
                    <a:pt x="0" y="5486"/>
                  </a:lnTo>
                  <a:lnTo>
                    <a:pt x="0" y="7153"/>
                  </a:lnTo>
                  <a:lnTo>
                    <a:pt x="44" y="7285"/>
                  </a:lnTo>
                  <a:lnTo>
                    <a:pt x="263" y="7504"/>
                  </a:lnTo>
                  <a:lnTo>
                    <a:pt x="307" y="7548"/>
                  </a:lnTo>
                  <a:lnTo>
                    <a:pt x="351" y="7592"/>
                  </a:lnTo>
                  <a:lnTo>
                    <a:pt x="1931" y="7680"/>
                  </a:lnTo>
                  <a:lnTo>
                    <a:pt x="3028" y="9260"/>
                  </a:lnTo>
                  <a:lnTo>
                    <a:pt x="4476" y="11849"/>
                  </a:lnTo>
                  <a:lnTo>
                    <a:pt x="5749" y="14569"/>
                  </a:lnTo>
                  <a:lnTo>
                    <a:pt x="6407" y="15622"/>
                  </a:lnTo>
                  <a:lnTo>
                    <a:pt x="6451" y="15666"/>
                  </a:lnTo>
                  <a:lnTo>
                    <a:pt x="7153" y="16280"/>
                  </a:lnTo>
                  <a:lnTo>
                    <a:pt x="7197" y="16280"/>
                  </a:lnTo>
                  <a:lnTo>
                    <a:pt x="7855" y="16588"/>
                  </a:lnTo>
                  <a:lnTo>
                    <a:pt x="8381" y="16675"/>
                  </a:lnTo>
                  <a:lnTo>
                    <a:pt x="12331" y="18036"/>
                  </a:lnTo>
                  <a:lnTo>
                    <a:pt x="14744" y="18738"/>
                  </a:lnTo>
                  <a:lnTo>
                    <a:pt x="17465" y="19571"/>
                  </a:lnTo>
                  <a:lnTo>
                    <a:pt x="17552" y="19571"/>
                  </a:lnTo>
                  <a:lnTo>
                    <a:pt x="17991" y="19484"/>
                  </a:lnTo>
                  <a:lnTo>
                    <a:pt x="18035" y="19484"/>
                  </a:lnTo>
                  <a:lnTo>
                    <a:pt x="18123" y="19440"/>
                  </a:lnTo>
                  <a:lnTo>
                    <a:pt x="18123" y="19352"/>
                  </a:lnTo>
                  <a:lnTo>
                    <a:pt x="18123" y="19308"/>
                  </a:lnTo>
                  <a:lnTo>
                    <a:pt x="18123" y="19220"/>
                  </a:lnTo>
                  <a:lnTo>
                    <a:pt x="18035" y="19177"/>
                  </a:lnTo>
                  <a:lnTo>
                    <a:pt x="17991" y="19133"/>
                  </a:lnTo>
                  <a:lnTo>
                    <a:pt x="17903" y="19133"/>
                  </a:lnTo>
                  <a:lnTo>
                    <a:pt x="17508" y="19220"/>
                  </a:lnTo>
                  <a:lnTo>
                    <a:pt x="14876" y="18431"/>
                  </a:lnTo>
                  <a:lnTo>
                    <a:pt x="12418" y="17685"/>
                  </a:lnTo>
                  <a:lnTo>
                    <a:pt x="8469" y="16324"/>
                  </a:lnTo>
                  <a:lnTo>
                    <a:pt x="7943" y="16237"/>
                  </a:lnTo>
                  <a:lnTo>
                    <a:pt x="7328" y="15973"/>
                  </a:lnTo>
                  <a:lnTo>
                    <a:pt x="6714" y="15403"/>
                  </a:lnTo>
                  <a:lnTo>
                    <a:pt x="6056" y="14394"/>
                  </a:lnTo>
                  <a:lnTo>
                    <a:pt x="4783" y="11673"/>
                  </a:lnTo>
                  <a:lnTo>
                    <a:pt x="3335" y="9084"/>
                  </a:lnTo>
                  <a:lnTo>
                    <a:pt x="3335" y="9040"/>
                  </a:lnTo>
                  <a:lnTo>
                    <a:pt x="2150" y="7373"/>
                  </a:lnTo>
                  <a:lnTo>
                    <a:pt x="2106" y="7329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1" y="7109"/>
                  </a:lnTo>
                  <a:lnTo>
                    <a:pt x="351" y="5486"/>
                  </a:lnTo>
                  <a:lnTo>
                    <a:pt x="527" y="4872"/>
                  </a:lnTo>
                  <a:lnTo>
                    <a:pt x="1273" y="2721"/>
                  </a:lnTo>
                  <a:lnTo>
                    <a:pt x="2984" y="264"/>
                  </a:lnTo>
                  <a:lnTo>
                    <a:pt x="3028" y="220"/>
                  </a:lnTo>
                  <a:lnTo>
                    <a:pt x="3028" y="132"/>
                  </a:lnTo>
                  <a:lnTo>
                    <a:pt x="3028" y="89"/>
                  </a:lnTo>
                  <a:lnTo>
                    <a:pt x="2940" y="45"/>
                  </a:lnTo>
                  <a:lnTo>
                    <a:pt x="289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6816900" y="4007700"/>
              <a:ext cx="515625" cy="541950"/>
            </a:xfrm>
            <a:custGeom>
              <a:avLst/>
              <a:gdLst/>
              <a:ahLst/>
              <a:cxnLst/>
              <a:rect l="l" t="t" r="r" b="b"/>
              <a:pathLst>
                <a:path w="20625" h="21678" extrusionOk="0">
                  <a:moveTo>
                    <a:pt x="3379" y="1"/>
                  </a:moveTo>
                  <a:lnTo>
                    <a:pt x="3292" y="44"/>
                  </a:lnTo>
                  <a:lnTo>
                    <a:pt x="3248" y="44"/>
                  </a:lnTo>
                  <a:lnTo>
                    <a:pt x="3204" y="132"/>
                  </a:lnTo>
                  <a:lnTo>
                    <a:pt x="1624" y="3248"/>
                  </a:lnTo>
                  <a:lnTo>
                    <a:pt x="922" y="4389"/>
                  </a:lnTo>
                  <a:lnTo>
                    <a:pt x="439" y="5573"/>
                  </a:lnTo>
                  <a:lnTo>
                    <a:pt x="132" y="6583"/>
                  </a:lnTo>
                  <a:lnTo>
                    <a:pt x="132" y="6626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88" y="9172"/>
                  </a:lnTo>
                  <a:lnTo>
                    <a:pt x="88" y="9259"/>
                  </a:lnTo>
                  <a:lnTo>
                    <a:pt x="352" y="9654"/>
                  </a:lnTo>
                  <a:lnTo>
                    <a:pt x="352" y="9698"/>
                  </a:lnTo>
                  <a:lnTo>
                    <a:pt x="2282" y="11585"/>
                  </a:lnTo>
                  <a:lnTo>
                    <a:pt x="2984" y="12594"/>
                  </a:lnTo>
                  <a:lnTo>
                    <a:pt x="4125" y="16807"/>
                  </a:lnTo>
                  <a:lnTo>
                    <a:pt x="4389" y="17597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100" y="18474"/>
                  </a:lnTo>
                  <a:lnTo>
                    <a:pt x="6144" y="18474"/>
                  </a:lnTo>
                  <a:lnTo>
                    <a:pt x="8601" y="18957"/>
                  </a:lnTo>
                  <a:lnTo>
                    <a:pt x="10664" y="19220"/>
                  </a:lnTo>
                  <a:lnTo>
                    <a:pt x="15095" y="20668"/>
                  </a:lnTo>
                  <a:lnTo>
                    <a:pt x="17641" y="21458"/>
                  </a:lnTo>
                  <a:lnTo>
                    <a:pt x="18650" y="21677"/>
                  </a:lnTo>
                  <a:lnTo>
                    <a:pt x="18738" y="21677"/>
                  </a:lnTo>
                  <a:lnTo>
                    <a:pt x="20493" y="21195"/>
                  </a:lnTo>
                  <a:lnTo>
                    <a:pt x="20581" y="21151"/>
                  </a:lnTo>
                  <a:lnTo>
                    <a:pt x="20624" y="21107"/>
                  </a:lnTo>
                  <a:lnTo>
                    <a:pt x="20624" y="21063"/>
                  </a:lnTo>
                  <a:lnTo>
                    <a:pt x="20624" y="20975"/>
                  </a:lnTo>
                  <a:lnTo>
                    <a:pt x="20581" y="20931"/>
                  </a:lnTo>
                  <a:lnTo>
                    <a:pt x="20537" y="20888"/>
                  </a:lnTo>
                  <a:lnTo>
                    <a:pt x="20493" y="20844"/>
                  </a:lnTo>
                  <a:lnTo>
                    <a:pt x="20405" y="20844"/>
                  </a:lnTo>
                  <a:lnTo>
                    <a:pt x="18694" y="21326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5" y="18606"/>
                  </a:lnTo>
                  <a:lnTo>
                    <a:pt x="6232" y="18123"/>
                  </a:lnTo>
                  <a:lnTo>
                    <a:pt x="4696" y="17421"/>
                  </a:lnTo>
                  <a:lnTo>
                    <a:pt x="4476" y="16719"/>
                  </a:lnTo>
                  <a:lnTo>
                    <a:pt x="3292" y="12463"/>
                  </a:lnTo>
                  <a:lnTo>
                    <a:pt x="3292" y="12419"/>
                  </a:lnTo>
                  <a:lnTo>
                    <a:pt x="2546" y="11366"/>
                  </a:lnTo>
                  <a:lnTo>
                    <a:pt x="2546" y="11322"/>
                  </a:lnTo>
                  <a:lnTo>
                    <a:pt x="615" y="9479"/>
                  </a:lnTo>
                  <a:lnTo>
                    <a:pt x="439" y="9128"/>
                  </a:lnTo>
                  <a:lnTo>
                    <a:pt x="352" y="8031"/>
                  </a:lnTo>
                  <a:lnTo>
                    <a:pt x="483" y="6670"/>
                  </a:lnTo>
                  <a:lnTo>
                    <a:pt x="747" y="5705"/>
                  </a:lnTo>
                  <a:lnTo>
                    <a:pt x="1229" y="4564"/>
                  </a:lnTo>
                  <a:lnTo>
                    <a:pt x="1931" y="3423"/>
                  </a:lnTo>
                  <a:lnTo>
                    <a:pt x="3511" y="264"/>
                  </a:lnTo>
                  <a:lnTo>
                    <a:pt x="3511" y="220"/>
                  </a:lnTo>
                  <a:lnTo>
                    <a:pt x="3511" y="132"/>
                  </a:lnTo>
                  <a:lnTo>
                    <a:pt x="3467" y="88"/>
                  </a:lnTo>
                  <a:lnTo>
                    <a:pt x="3423" y="44"/>
                  </a:lnTo>
                  <a:lnTo>
                    <a:pt x="337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7193175" y="3904575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76"/>
                  </a:lnTo>
                  <a:lnTo>
                    <a:pt x="1" y="659"/>
                  </a:lnTo>
                  <a:lnTo>
                    <a:pt x="132" y="1932"/>
                  </a:lnTo>
                  <a:lnTo>
                    <a:pt x="176" y="1932"/>
                  </a:lnTo>
                  <a:lnTo>
                    <a:pt x="703" y="3818"/>
                  </a:lnTo>
                  <a:lnTo>
                    <a:pt x="834" y="4871"/>
                  </a:lnTo>
                  <a:lnTo>
                    <a:pt x="220" y="7768"/>
                  </a:lnTo>
                  <a:lnTo>
                    <a:pt x="220" y="7811"/>
                  </a:lnTo>
                  <a:lnTo>
                    <a:pt x="220" y="8689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560"/>
                  </a:lnTo>
                  <a:lnTo>
                    <a:pt x="2590" y="16017"/>
                  </a:lnTo>
                  <a:lnTo>
                    <a:pt x="3248" y="17816"/>
                  </a:lnTo>
                  <a:lnTo>
                    <a:pt x="3248" y="17860"/>
                  </a:lnTo>
                  <a:lnTo>
                    <a:pt x="3687" y="18387"/>
                  </a:lnTo>
                  <a:lnTo>
                    <a:pt x="3730" y="18431"/>
                  </a:lnTo>
                  <a:lnTo>
                    <a:pt x="3818" y="18474"/>
                  </a:lnTo>
                  <a:lnTo>
                    <a:pt x="3950" y="18431"/>
                  </a:lnTo>
                  <a:lnTo>
                    <a:pt x="3994" y="18387"/>
                  </a:lnTo>
                  <a:lnTo>
                    <a:pt x="3994" y="18299"/>
                  </a:lnTo>
                  <a:lnTo>
                    <a:pt x="3994" y="18255"/>
                  </a:lnTo>
                  <a:lnTo>
                    <a:pt x="3950" y="18167"/>
                  </a:lnTo>
                  <a:lnTo>
                    <a:pt x="3555" y="17685"/>
                  </a:lnTo>
                  <a:lnTo>
                    <a:pt x="2897" y="15885"/>
                  </a:lnTo>
                  <a:lnTo>
                    <a:pt x="2238" y="13472"/>
                  </a:lnTo>
                  <a:lnTo>
                    <a:pt x="747" y="9611"/>
                  </a:lnTo>
                  <a:lnTo>
                    <a:pt x="571" y="8645"/>
                  </a:lnTo>
                  <a:lnTo>
                    <a:pt x="571" y="7811"/>
                  </a:lnTo>
                  <a:lnTo>
                    <a:pt x="1185" y="4915"/>
                  </a:lnTo>
                  <a:lnTo>
                    <a:pt x="1185" y="4871"/>
                  </a:lnTo>
                  <a:lnTo>
                    <a:pt x="1054" y="3731"/>
                  </a:lnTo>
                  <a:lnTo>
                    <a:pt x="483" y="1844"/>
                  </a:lnTo>
                  <a:lnTo>
                    <a:pt x="352" y="659"/>
                  </a:lnTo>
                  <a:lnTo>
                    <a:pt x="395" y="176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7090050" y="3878250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818" y="1"/>
                  </a:moveTo>
                  <a:lnTo>
                    <a:pt x="3775" y="45"/>
                  </a:lnTo>
                  <a:lnTo>
                    <a:pt x="3731" y="88"/>
                  </a:lnTo>
                  <a:lnTo>
                    <a:pt x="3511" y="659"/>
                  </a:lnTo>
                  <a:lnTo>
                    <a:pt x="3511" y="703"/>
                  </a:lnTo>
                  <a:lnTo>
                    <a:pt x="3204" y="2633"/>
                  </a:lnTo>
                  <a:lnTo>
                    <a:pt x="1537" y="5661"/>
                  </a:lnTo>
                  <a:lnTo>
                    <a:pt x="1537" y="5705"/>
                  </a:lnTo>
                  <a:lnTo>
                    <a:pt x="791" y="7811"/>
                  </a:lnTo>
                  <a:lnTo>
                    <a:pt x="1" y="10400"/>
                  </a:lnTo>
                  <a:lnTo>
                    <a:pt x="1" y="10488"/>
                  </a:lnTo>
                  <a:lnTo>
                    <a:pt x="89" y="11278"/>
                  </a:lnTo>
                  <a:lnTo>
                    <a:pt x="89" y="11322"/>
                  </a:lnTo>
                  <a:lnTo>
                    <a:pt x="747" y="13077"/>
                  </a:lnTo>
                  <a:lnTo>
                    <a:pt x="791" y="13165"/>
                  </a:lnTo>
                  <a:lnTo>
                    <a:pt x="922" y="13209"/>
                  </a:lnTo>
                  <a:lnTo>
                    <a:pt x="966" y="13165"/>
                  </a:lnTo>
                  <a:lnTo>
                    <a:pt x="1010" y="13165"/>
                  </a:lnTo>
                  <a:lnTo>
                    <a:pt x="1054" y="13077"/>
                  </a:lnTo>
                  <a:lnTo>
                    <a:pt x="1098" y="13033"/>
                  </a:lnTo>
                  <a:lnTo>
                    <a:pt x="1054" y="12945"/>
                  </a:lnTo>
                  <a:lnTo>
                    <a:pt x="440" y="11234"/>
                  </a:lnTo>
                  <a:lnTo>
                    <a:pt x="352" y="10488"/>
                  </a:lnTo>
                  <a:lnTo>
                    <a:pt x="1098" y="7943"/>
                  </a:lnTo>
                  <a:lnTo>
                    <a:pt x="1888" y="5837"/>
                  </a:lnTo>
                  <a:lnTo>
                    <a:pt x="3511" y="2765"/>
                  </a:lnTo>
                  <a:lnTo>
                    <a:pt x="3555" y="2721"/>
                  </a:lnTo>
                  <a:lnTo>
                    <a:pt x="3862" y="790"/>
                  </a:lnTo>
                  <a:lnTo>
                    <a:pt x="4082" y="220"/>
                  </a:lnTo>
                  <a:lnTo>
                    <a:pt x="4082" y="176"/>
                  </a:lnTo>
                  <a:lnTo>
                    <a:pt x="4082" y="88"/>
                  </a:lnTo>
                  <a:lnTo>
                    <a:pt x="4038" y="45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6999000" y="3853025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065" y="0"/>
                  </a:moveTo>
                  <a:lnTo>
                    <a:pt x="7022" y="44"/>
                  </a:lnTo>
                  <a:lnTo>
                    <a:pt x="6978" y="132"/>
                  </a:lnTo>
                  <a:lnTo>
                    <a:pt x="6934" y="308"/>
                  </a:lnTo>
                  <a:lnTo>
                    <a:pt x="5047" y="1624"/>
                  </a:lnTo>
                  <a:lnTo>
                    <a:pt x="5003" y="1668"/>
                  </a:lnTo>
                  <a:lnTo>
                    <a:pt x="4213" y="2677"/>
                  </a:lnTo>
                  <a:lnTo>
                    <a:pt x="2546" y="5003"/>
                  </a:lnTo>
                  <a:lnTo>
                    <a:pt x="747" y="7855"/>
                  </a:lnTo>
                  <a:lnTo>
                    <a:pt x="703" y="7855"/>
                  </a:lnTo>
                  <a:lnTo>
                    <a:pt x="1" y="10005"/>
                  </a:lnTo>
                  <a:lnTo>
                    <a:pt x="1" y="10093"/>
                  </a:lnTo>
                  <a:lnTo>
                    <a:pt x="1" y="10137"/>
                  </a:lnTo>
                  <a:lnTo>
                    <a:pt x="45" y="10225"/>
                  </a:lnTo>
                  <a:lnTo>
                    <a:pt x="88" y="10225"/>
                  </a:lnTo>
                  <a:lnTo>
                    <a:pt x="176" y="10268"/>
                  </a:lnTo>
                  <a:lnTo>
                    <a:pt x="264" y="10225"/>
                  </a:lnTo>
                  <a:lnTo>
                    <a:pt x="308" y="10137"/>
                  </a:lnTo>
                  <a:lnTo>
                    <a:pt x="1054" y="7987"/>
                  </a:lnTo>
                  <a:lnTo>
                    <a:pt x="2809" y="5222"/>
                  </a:lnTo>
                  <a:lnTo>
                    <a:pt x="4520" y="2897"/>
                  </a:lnTo>
                  <a:lnTo>
                    <a:pt x="5266" y="1887"/>
                  </a:lnTo>
                  <a:lnTo>
                    <a:pt x="7153" y="571"/>
                  </a:lnTo>
                  <a:lnTo>
                    <a:pt x="7241" y="483"/>
                  </a:lnTo>
                  <a:lnTo>
                    <a:pt x="7329" y="220"/>
                  </a:lnTo>
                  <a:lnTo>
                    <a:pt x="7329" y="132"/>
                  </a:lnTo>
                  <a:lnTo>
                    <a:pt x="7285" y="88"/>
                  </a:lnTo>
                  <a:lnTo>
                    <a:pt x="7241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6933175" y="3802550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09" y="1"/>
                  </a:moveTo>
                  <a:lnTo>
                    <a:pt x="7548" y="791"/>
                  </a:lnTo>
                  <a:lnTo>
                    <a:pt x="5091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5" y="9655"/>
                  </a:lnTo>
                  <a:lnTo>
                    <a:pt x="1" y="9698"/>
                  </a:lnTo>
                  <a:lnTo>
                    <a:pt x="1" y="9786"/>
                  </a:lnTo>
                  <a:lnTo>
                    <a:pt x="45" y="9830"/>
                  </a:lnTo>
                  <a:lnTo>
                    <a:pt x="89" y="9874"/>
                  </a:lnTo>
                  <a:lnTo>
                    <a:pt x="176" y="9918"/>
                  </a:lnTo>
                  <a:lnTo>
                    <a:pt x="264" y="9874"/>
                  </a:lnTo>
                  <a:lnTo>
                    <a:pt x="308" y="9830"/>
                  </a:lnTo>
                  <a:lnTo>
                    <a:pt x="2809" y="6320"/>
                  </a:lnTo>
                  <a:lnTo>
                    <a:pt x="5310" y="2765"/>
                  </a:lnTo>
                  <a:lnTo>
                    <a:pt x="7724" y="1054"/>
                  </a:lnTo>
                  <a:lnTo>
                    <a:pt x="9040" y="308"/>
                  </a:lnTo>
                  <a:lnTo>
                    <a:pt x="9128" y="264"/>
                  </a:lnTo>
                  <a:lnTo>
                    <a:pt x="9128" y="220"/>
                  </a:lnTo>
                  <a:lnTo>
                    <a:pt x="9128" y="133"/>
                  </a:lnTo>
                  <a:lnTo>
                    <a:pt x="9128" y="89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4482450" y="2681425"/>
              <a:ext cx="948950" cy="1026825"/>
            </a:xfrm>
            <a:custGeom>
              <a:avLst/>
              <a:gdLst/>
              <a:ahLst/>
              <a:cxnLst/>
              <a:rect l="l" t="t" r="r" b="b"/>
              <a:pathLst>
                <a:path w="37958" h="41073" extrusionOk="0">
                  <a:moveTo>
                    <a:pt x="37694" y="0"/>
                  </a:moveTo>
                  <a:lnTo>
                    <a:pt x="34930" y="1668"/>
                  </a:lnTo>
                  <a:lnTo>
                    <a:pt x="30454" y="3686"/>
                  </a:lnTo>
                  <a:lnTo>
                    <a:pt x="27338" y="5046"/>
                  </a:lnTo>
                  <a:lnTo>
                    <a:pt x="24223" y="6407"/>
                  </a:lnTo>
                  <a:lnTo>
                    <a:pt x="21283" y="7811"/>
                  </a:lnTo>
                  <a:lnTo>
                    <a:pt x="19615" y="8601"/>
                  </a:lnTo>
                  <a:lnTo>
                    <a:pt x="16588" y="10356"/>
                  </a:lnTo>
                  <a:lnTo>
                    <a:pt x="15008" y="11277"/>
                  </a:lnTo>
                  <a:lnTo>
                    <a:pt x="13253" y="12638"/>
                  </a:lnTo>
                  <a:lnTo>
                    <a:pt x="8996" y="16060"/>
                  </a:lnTo>
                  <a:lnTo>
                    <a:pt x="6890" y="17860"/>
                  </a:lnTo>
                  <a:lnTo>
                    <a:pt x="5661" y="18693"/>
                  </a:lnTo>
                  <a:lnTo>
                    <a:pt x="1712" y="20141"/>
                  </a:lnTo>
                  <a:lnTo>
                    <a:pt x="922" y="20536"/>
                  </a:lnTo>
                  <a:lnTo>
                    <a:pt x="878" y="20580"/>
                  </a:lnTo>
                  <a:lnTo>
                    <a:pt x="835" y="20668"/>
                  </a:lnTo>
                  <a:lnTo>
                    <a:pt x="45" y="24442"/>
                  </a:lnTo>
                  <a:lnTo>
                    <a:pt x="45" y="24485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220" y="26153"/>
                  </a:lnTo>
                  <a:lnTo>
                    <a:pt x="220" y="26197"/>
                  </a:lnTo>
                  <a:lnTo>
                    <a:pt x="2458" y="28654"/>
                  </a:lnTo>
                  <a:lnTo>
                    <a:pt x="4740" y="31111"/>
                  </a:lnTo>
                  <a:lnTo>
                    <a:pt x="6627" y="33700"/>
                  </a:lnTo>
                  <a:lnTo>
                    <a:pt x="6627" y="33744"/>
                  </a:lnTo>
                  <a:lnTo>
                    <a:pt x="8909" y="35807"/>
                  </a:lnTo>
                  <a:lnTo>
                    <a:pt x="10357" y="37167"/>
                  </a:lnTo>
                  <a:lnTo>
                    <a:pt x="10752" y="37650"/>
                  </a:lnTo>
                  <a:lnTo>
                    <a:pt x="10181" y="39624"/>
                  </a:lnTo>
                  <a:lnTo>
                    <a:pt x="10049" y="40897"/>
                  </a:lnTo>
                  <a:lnTo>
                    <a:pt x="10049" y="40941"/>
                  </a:lnTo>
                  <a:lnTo>
                    <a:pt x="10093" y="40984"/>
                  </a:lnTo>
                  <a:lnTo>
                    <a:pt x="10137" y="41028"/>
                  </a:lnTo>
                  <a:lnTo>
                    <a:pt x="10225" y="41072"/>
                  </a:lnTo>
                  <a:lnTo>
                    <a:pt x="10357" y="41028"/>
                  </a:lnTo>
                  <a:lnTo>
                    <a:pt x="10400" y="40897"/>
                  </a:lnTo>
                  <a:lnTo>
                    <a:pt x="10532" y="39668"/>
                  </a:lnTo>
                  <a:lnTo>
                    <a:pt x="11103" y="37650"/>
                  </a:lnTo>
                  <a:lnTo>
                    <a:pt x="11103" y="37562"/>
                  </a:lnTo>
                  <a:lnTo>
                    <a:pt x="11103" y="37474"/>
                  </a:lnTo>
                  <a:lnTo>
                    <a:pt x="10620" y="36947"/>
                  </a:lnTo>
                  <a:lnTo>
                    <a:pt x="10620" y="36904"/>
                  </a:lnTo>
                  <a:lnTo>
                    <a:pt x="9128" y="35543"/>
                  </a:lnTo>
                  <a:lnTo>
                    <a:pt x="6890" y="33481"/>
                  </a:lnTo>
                  <a:lnTo>
                    <a:pt x="5003" y="30936"/>
                  </a:lnTo>
                  <a:lnTo>
                    <a:pt x="5003" y="30892"/>
                  </a:lnTo>
                  <a:lnTo>
                    <a:pt x="2721" y="28435"/>
                  </a:lnTo>
                  <a:lnTo>
                    <a:pt x="527" y="25977"/>
                  </a:lnTo>
                  <a:lnTo>
                    <a:pt x="352" y="25582"/>
                  </a:lnTo>
                  <a:lnTo>
                    <a:pt x="396" y="24485"/>
                  </a:lnTo>
                  <a:lnTo>
                    <a:pt x="1186" y="20799"/>
                  </a:lnTo>
                  <a:lnTo>
                    <a:pt x="1844" y="20448"/>
                  </a:lnTo>
                  <a:lnTo>
                    <a:pt x="5793" y="19044"/>
                  </a:lnTo>
                  <a:lnTo>
                    <a:pt x="5837" y="19000"/>
                  </a:lnTo>
                  <a:lnTo>
                    <a:pt x="7109" y="18123"/>
                  </a:lnTo>
                  <a:lnTo>
                    <a:pt x="9216" y="16324"/>
                  </a:lnTo>
                  <a:lnTo>
                    <a:pt x="13472" y="12901"/>
                  </a:lnTo>
                  <a:lnTo>
                    <a:pt x="15183" y="11585"/>
                  </a:lnTo>
                  <a:lnTo>
                    <a:pt x="16763" y="10663"/>
                  </a:lnTo>
                  <a:lnTo>
                    <a:pt x="19747" y="8908"/>
                  </a:lnTo>
                  <a:lnTo>
                    <a:pt x="21414" y="8118"/>
                  </a:lnTo>
                  <a:lnTo>
                    <a:pt x="24354" y="6714"/>
                  </a:lnTo>
                  <a:lnTo>
                    <a:pt x="27470" y="5354"/>
                  </a:lnTo>
                  <a:lnTo>
                    <a:pt x="30585" y="4037"/>
                  </a:lnTo>
                  <a:lnTo>
                    <a:pt x="35061" y="1975"/>
                  </a:lnTo>
                  <a:lnTo>
                    <a:pt x="35105" y="1975"/>
                  </a:lnTo>
                  <a:lnTo>
                    <a:pt x="37870" y="307"/>
                  </a:lnTo>
                  <a:lnTo>
                    <a:pt x="37914" y="263"/>
                  </a:lnTo>
                  <a:lnTo>
                    <a:pt x="37957" y="220"/>
                  </a:lnTo>
                  <a:lnTo>
                    <a:pt x="37957" y="132"/>
                  </a:lnTo>
                  <a:lnTo>
                    <a:pt x="37957" y="88"/>
                  </a:lnTo>
                  <a:lnTo>
                    <a:pt x="37914" y="44"/>
                  </a:lnTo>
                  <a:lnTo>
                    <a:pt x="3782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4547175" y="2703350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071" y="1"/>
                  </a:moveTo>
                  <a:lnTo>
                    <a:pt x="33569" y="1493"/>
                  </a:lnTo>
                  <a:lnTo>
                    <a:pt x="31331" y="2721"/>
                  </a:lnTo>
                  <a:lnTo>
                    <a:pt x="29094" y="3687"/>
                  </a:lnTo>
                  <a:lnTo>
                    <a:pt x="26592" y="4784"/>
                  </a:lnTo>
                  <a:lnTo>
                    <a:pt x="23696" y="6012"/>
                  </a:lnTo>
                  <a:lnTo>
                    <a:pt x="20888" y="7285"/>
                  </a:lnTo>
                  <a:lnTo>
                    <a:pt x="18957" y="8250"/>
                  </a:lnTo>
                  <a:lnTo>
                    <a:pt x="14701" y="10664"/>
                  </a:lnTo>
                  <a:lnTo>
                    <a:pt x="13253" y="11497"/>
                  </a:lnTo>
                  <a:lnTo>
                    <a:pt x="10488" y="13735"/>
                  </a:lnTo>
                  <a:lnTo>
                    <a:pt x="7943" y="15842"/>
                  </a:lnTo>
                  <a:lnTo>
                    <a:pt x="4520" y="18738"/>
                  </a:lnTo>
                  <a:lnTo>
                    <a:pt x="3599" y="19264"/>
                  </a:lnTo>
                  <a:lnTo>
                    <a:pt x="1054" y="20230"/>
                  </a:lnTo>
                  <a:lnTo>
                    <a:pt x="264" y="20537"/>
                  </a:lnTo>
                  <a:lnTo>
                    <a:pt x="220" y="20581"/>
                  </a:lnTo>
                  <a:lnTo>
                    <a:pt x="176" y="20625"/>
                  </a:lnTo>
                  <a:lnTo>
                    <a:pt x="45" y="21151"/>
                  </a:lnTo>
                  <a:lnTo>
                    <a:pt x="1" y="21195"/>
                  </a:lnTo>
                  <a:lnTo>
                    <a:pt x="88" y="22073"/>
                  </a:lnTo>
                  <a:lnTo>
                    <a:pt x="88" y="22160"/>
                  </a:lnTo>
                  <a:lnTo>
                    <a:pt x="1537" y="24398"/>
                  </a:lnTo>
                  <a:lnTo>
                    <a:pt x="4213" y="27865"/>
                  </a:lnTo>
                  <a:lnTo>
                    <a:pt x="5881" y="29796"/>
                  </a:lnTo>
                  <a:lnTo>
                    <a:pt x="7504" y="31595"/>
                  </a:lnTo>
                  <a:lnTo>
                    <a:pt x="8733" y="32999"/>
                  </a:lnTo>
                  <a:lnTo>
                    <a:pt x="9391" y="33833"/>
                  </a:lnTo>
                  <a:lnTo>
                    <a:pt x="9523" y="34271"/>
                  </a:lnTo>
                  <a:lnTo>
                    <a:pt x="8996" y="35807"/>
                  </a:lnTo>
                  <a:lnTo>
                    <a:pt x="8865" y="36202"/>
                  </a:lnTo>
                  <a:lnTo>
                    <a:pt x="8865" y="36290"/>
                  </a:lnTo>
                  <a:lnTo>
                    <a:pt x="8908" y="36334"/>
                  </a:lnTo>
                  <a:lnTo>
                    <a:pt x="8952" y="36421"/>
                  </a:lnTo>
                  <a:lnTo>
                    <a:pt x="8996" y="36421"/>
                  </a:lnTo>
                  <a:lnTo>
                    <a:pt x="9040" y="36465"/>
                  </a:lnTo>
                  <a:lnTo>
                    <a:pt x="9172" y="36421"/>
                  </a:lnTo>
                  <a:lnTo>
                    <a:pt x="9216" y="36334"/>
                  </a:lnTo>
                  <a:lnTo>
                    <a:pt x="9874" y="34315"/>
                  </a:lnTo>
                  <a:lnTo>
                    <a:pt x="9874" y="34227"/>
                  </a:lnTo>
                  <a:lnTo>
                    <a:pt x="9698" y="33701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8" y="31375"/>
                  </a:lnTo>
                  <a:lnTo>
                    <a:pt x="6144" y="29576"/>
                  </a:lnTo>
                  <a:lnTo>
                    <a:pt x="4477" y="27645"/>
                  </a:lnTo>
                  <a:lnTo>
                    <a:pt x="1844" y="24179"/>
                  </a:lnTo>
                  <a:lnTo>
                    <a:pt x="440" y="22029"/>
                  </a:lnTo>
                  <a:lnTo>
                    <a:pt x="352" y="21239"/>
                  </a:lnTo>
                  <a:lnTo>
                    <a:pt x="483" y="20800"/>
                  </a:lnTo>
                  <a:lnTo>
                    <a:pt x="3731" y="19571"/>
                  </a:lnTo>
                  <a:lnTo>
                    <a:pt x="3774" y="19571"/>
                  </a:lnTo>
                  <a:lnTo>
                    <a:pt x="4696" y="19045"/>
                  </a:lnTo>
                  <a:lnTo>
                    <a:pt x="4740" y="19045"/>
                  </a:lnTo>
                  <a:lnTo>
                    <a:pt x="8163" y="16105"/>
                  </a:lnTo>
                  <a:lnTo>
                    <a:pt x="10708" y="13999"/>
                  </a:lnTo>
                  <a:lnTo>
                    <a:pt x="13472" y="11805"/>
                  </a:lnTo>
                  <a:lnTo>
                    <a:pt x="14876" y="10971"/>
                  </a:lnTo>
                  <a:lnTo>
                    <a:pt x="19089" y="8557"/>
                  </a:lnTo>
                  <a:lnTo>
                    <a:pt x="21063" y="7592"/>
                  </a:lnTo>
                  <a:lnTo>
                    <a:pt x="23828" y="6363"/>
                  </a:lnTo>
                  <a:lnTo>
                    <a:pt x="26724" y="5091"/>
                  </a:lnTo>
                  <a:lnTo>
                    <a:pt x="29225" y="3994"/>
                  </a:lnTo>
                  <a:lnTo>
                    <a:pt x="31463" y="3029"/>
                  </a:lnTo>
                  <a:lnTo>
                    <a:pt x="33745" y="1800"/>
                  </a:lnTo>
                  <a:lnTo>
                    <a:pt x="36246" y="308"/>
                  </a:lnTo>
                  <a:lnTo>
                    <a:pt x="36290" y="264"/>
                  </a:lnTo>
                  <a:lnTo>
                    <a:pt x="36334" y="220"/>
                  </a:lnTo>
                  <a:lnTo>
                    <a:pt x="36334" y="132"/>
                  </a:lnTo>
                  <a:lnTo>
                    <a:pt x="36290" y="89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4648100" y="2725300"/>
              <a:ext cx="830475" cy="834850"/>
            </a:xfrm>
            <a:custGeom>
              <a:avLst/>
              <a:gdLst/>
              <a:ahLst/>
              <a:cxnLst/>
              <a:rect l="l" t="t" r="r" b="b"/>
              <a:pathLst>
                <a:path w="33219" h="33394" extrusionOk="0">
                  <a:moveTo>
                    <a:pt x="32955" y="0"/>
                  </a:moveTo>
                  <a:lnTo>
                    <a:pt x="29269" y="2194"/>
                  </a:lnTo>
                  <a:lnTo>
                    <a:pt x="26636" y="3511"/>
                  </a:lnTo>
                  <a:lnTo>
                    <a:pt x="23916" y="4652"/>
                  </a:lnTo>
                  <a:lnTo>
                    <a:pt x="21502" y="5749"/>
                  </a:lnTo>
                  <a:lnTo>
                    <a:pt x="18738" y="6977"/>
                  </a:lnTo>
                  <a:lnTo>
                    <a:pt x="16368" y="8118"/>
                  </a:lnTo>
                  <a:lnTo>
                    <a:pt x="14350" y="9171"/>
                  </a:lnTo>
                  <a:lnTo>
                    <a:pt x="12068" y="10488"/>
                  </a:lnTo>
                  <a:lnTo>
                    <a:pt x="10049" y="11716"/>
                  </a:lnTo>
                  <a:lnTo>
                    <a:pt x="7329" y="13910"/>
                  </a:lnTo>
                  <a:lnTo>
                    <a:pt x="4652" y="16192"/>
                  </a:lnTo>
                  <a:lnTo>
                    <a:pt x="1317" y="19132"/>
                  </a:lnTo>
                  <a:lnTo>
                    <a:pt x="264" y="19790"/>
                  </a:lnTo>
                  <a:lnTo>
                    <a:pt x="220" y="19834"/>
                  </a:lnTo>
                  <a:lnTo>
                    <a:pt x="1" y="20185"/>
                  </a:lnTo>
                  <a:lnTo>
                    <a:pt x="1" y="20229"/>
                  </a:lnTo>
                  <a:lnTo>
                    <a:pt x="1" y="20317"/>
                  </a:lnTo>
                  <a:lnTo>
                    <a:pt x="176" y="20975"/>
                  </a:lnTo>
                  <a:lnTo>
                    <a:pt x="220" y="21019"/>
                  </a:lnTo>
                  <a:lnTo>
                    <a:pt x="3423" y="25056"/>
                  </a:lnTo>
                  <a:lnTo>
                    <a:pt x="5881" y="28128"/>
                  </a:lnTo>
                  <a:lnTo>
                    <a:pt x="6671" y="29356"/>
                  </a:lnTo>
                  <a:lnTo>
                    <a:pt x="6934" y="30278"/>
                  </a:lnTo>
                  <a:lnTo>
                    <a:pt x="6934" y="30848"/>
                  </a:lnTo>
                  <a:lnTo>
                    <a:pt x="6144" y="33174"/>
                  </a:lnTo>
                  <a:lnTo>
                    <a:pt x="6100" y="33218"/>
                  </a:lnTo>
                  <a:lnTo>
                    <a:pt x="6144" y="33306"/>
                  </a:lnTo>
                  <a:lnTo>
                    <a:pt x="6188" y="33349"/>
                  </a:lnTo>
                  <a:lnTo>
                    <a:pt x="6232" y="33393"/>
                  </a:lnTo>
                  <a:lnTo>
                    <a:pt x="6276" y="33393"/>
                  </a:lnTo>
                  <a:lnTo>
                    <a:pt x="6407" y="33349"/>
                  </a:lnTo>
                  <a:lnTo>
                    <a:pt x="6451" y="33306"/>
                  </a:lnTo>
                  <a:lnTo>
                    <a:pt x="7285" y="30936"/>
                  </a:lnTo>
                  <a:lnTo>
                    <a:pt x="7285" y="30848"/>
                  </a:lnTo>
                  <a:lnTo>
                    <a:pt x="7285" y="30234"/>
                  </a:lnTo>
                  <a:lnTo>
                    <a:pt x="7285" y="30190"/>
                  </a:lnTo>
                  <a:lnTo>
                    <a:pt x="6978" y="29269"/>
                  </a:lnTo>
                  <a:lnTo>
                    <a:pt x="6978" y="29225"/>
                  </a:lnTo>
                  <a:lnTo>
                    <a:pt x="6144" y="27952"/>
                  </a:lnTo>
                  <a:lnTo>
                    <a:pt x="3687" y="24837"/>
                  </a:lnTo>
                  <a:lnTo>
                    <a:pt x="483" y="20844"/>
                  </a:lnTo>
                  <a:lnTo>
                    <a:pt x="352" y="20273"/>
                  </a:lnTo>
                  <a:lnTo>
                    <a:pt x="483" y="20054"/>
                  </a:lnTo>
                  <a:lnTo>
                    <a:pt x="1537" y="19396"/>
                  </a:lnTo>
                  <a:lnTo>
                    <a:pt x="1580" y="19396"/>
                  </a:lnTo>
                  <a:lnTo>
                    <a:pt x="4871" y="16456"/>
                  </a:lnTo>
                  <a:lnTo>
                    <a:pt x="7548" y="14174"/>
                  </a:lnTo>
                  <a:lnTo>
                    <a:pt x="10225" y="12024"/>
                  </a:lnTo>
                  <a:lnTo>
                    <a:pt x="12243" y="10795"/>
                  </a:lnTo>
                  <a:lnTo>
                    <a:pt x="14525" y="9479"/>
                  </a:lnTo>
                  <a:lnTo>
                    <a:pt x="16544" y="8469"/>
                  </a:lnTo>
                  <a:lnTo>
                    <a:pt x="18913" y="7328"/>
                  </a:lnTo>
                  <a:lnTo>
                    <a:pt x="21634" y="6056"/>
                  </a:lnTo>
                  <a:lnTo>
                    <a:pt x="24047" y="5003"/>
                  </a:lnTo>
                  <a:lnTo>
                    <a:pt x="26768" y="3818"/>
                  </a:lnTo>
                  <a:lnTo>
                    <a:pt x="29445" y="2502"/>
                  </a:lnTo>
                  <a:lnTo>
                    <a:pt x="33131" y="308"/>
                  </a:lnTo>
                  <a:lnTo>
                    <a:pt x="33218" y="264"/>
                  </a:lnTo>
                  <a:lnTo>
                    <a:pt x="33218" y="220"/>
                  </a:lnTo>
                  <a:lnTo>
                    <a:pt x="33218" y="132"/>
                  </a:lnTo>
                  <a:lnTo>
                    <a:pt x="33218" y="88"/>
                  </a:lnTo>
                  <a:lnTo>
                    <a:pt x="3317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4789625" y="2746150"/>
              <a:ext cx="713075" cy="742700"/>
            </a:xfrm>
            <a:custGeom>
              <a:avLst/>
              <a:gdLst/>
              <a:ahLst/>
              <a:cxnLst/>
              <a:rect l="l" t="t" r="r" b="b"/>
              <a:pathLst>
                <a:path w="28523" h="29708" extrusionOk="0">
                  <a:moveTo>
                    <a:pt x="28259" y="0"/>
                  </a:moveTo>
                  <a:lnTo>
                    <a:pt x="25100" y="1887"/>
                  </a:lnTo>
                  <a:lnTo>
                    <a:pt x="23213" y="2896"/>
                  </a:lnTo>
                  <a:lnTo>
                    <a:pt x="21238" y="3862"/>
                  </a:lnTo>
                  <a:lnTo>
                    <a:pt x="19308" y="4783"/>
                  </a:lnTo>
                  <a:lnTo>
                    <a:pt x="17333" y="5661"/>
                  </a:lnTo>
                  <a:lnTo>
                    <a:pt x="15051" y="6714"/>
                  </a:lnTo>
                  <a:lnTo>
                    <a:pt x="12726" y="7767"/>
                  </a:lnTo>
                  <a:lnTo>
                    <a:pt x="10400" y="8952"/>
                  </a:lnTo>
                  <a:lnTo>
                    <a:pt x="9303" y="9566"/>
                  </a:lnTo>
                  <a:lnTo>
                    <a:pt x="8162" y="10180"/>
                  </a:lnTo>
                  <a:lnTo>
                    <a:pt x="5924" y="11541"/>
                  </a:lnTo>
                  <a:lnTo>
                    <a:pt x="2194" y="14568"/>
                  </a:lnTo>
                  <a:lnTo>
                    <a:pt x="746" y="15973"/>
                  </a:lnTo>
                  <a:lnTo>
                    <a:pt x="702" y="16016"/>
                  </a:lnTo>
                  <a:lnTo>
                    <a:pt x="132" y="16719"/>
                  </a:lnTo>
                  <a:lnTo>
                    <a:pt x="88" y="16762"/>
                  </a:lnTo>
                  <a:lnTo>
                    <a:pt x="0" y="17157"/>
                  </a:lnTo>
                  <a:lnTo>
                    <a:pt x="0" y="17245"/>
                  </a:lnTo>
                  <a:lnTo>
                    <a:pt x="132" y="17684"/>
                  </a:lnTo>
                  <a:lnTo>
                    <a:pt x="132" y="17728"/>
                  </a:lnTo>
                  <a:lnTo>
                    <a:pt x="3291" y="22599"/>
                  </a:lnTo>
                  <a:lnTo>
                    <a:pt x="4037" y="24090"/>
                  </a:lnTo>
                  <a:lnTo>
                    <a:pt x="4213" y="25100"/>
                  </a:lnTo>
                  <a:lnTo>
                    <a:pt x="4081" y="25714"/>
                  </a:lnTo>
                  <a:lnTo>
                    <a:pt x="3555" y="26372"/>
                  </a:lnTo>
                  <a:lnTo>
                    <a:pt x="3511" y="26416"/>
                  </a:lnTo>
                  <a:lnTo>
                    <a:pt x="2150" y="29444"/>
                  </a:lnTo>
                  <a:lnTo>
                    <a:pt x="2107" y="29532"/>
                  </a:lnTo>
                  <a:lnTo>
                    <a:pt x="2150" y="29575"/>
                  </a:lnTo>
                  <a:lnTo>
                    <a:pt x="2150" y="29663"/>
                  </a:lnTo>
                  <a:lnTo>
                    <a:pt x="2238" y="29707"/>
                  </a:lnTo>
                  <a:lnTo>
                    <a:pt x="2282" y="29707"/>
                  </a:lnTo>
                  <a:lnTo>
                    <a:pt x="2370" y="29663"/>
                  </a:lnTo>
                  <a:lnTo>
                    <a:pt x="2458" y="29619"/>
                  </a:lnTo>
                  <a:lnTo>
                    <a:pt x="3818" y="26592"/>
                  </a:lnTo>
                  <a:lnTo>
                    <a:pt x="4388" y="25890"/>
                  </a:lnTo>
                  <a:lnTo>
                    <a:pt x="4388" y="25846"/>
                  </a:lnTo>
                  <a:lnTo>
                    <a:pt x="4564" y="25144"/>
                  </a:lnTo>
                  <a:lnTo>
                    <a:pt x="4564" y="25100"/>
                  </a:lnTo>
                  <a:lnTo>
                    <a:pt x="4388" y="24003"/>
                  </a:lnTo>
                  <a:lnTo>
                    <a:pt x="4344" y="23959"/>
                  </a:lnTo>
                  <a:lnTo>
                    <a:pt x="3599" y="22423"/>
                  </a:lnTo>
                  <a:lnTo>
                    <a:pt x="439" y="17552"/>
                  </a:lnTo>
                  <a:lnTo>
                    <a:pt x="351" y="17201"/>
                  </a:lnTo>
                  <a:lnTo>
                    <a:pt x="439" y="16894"/>
                  </a:lnTo>
                  <a:lnTo>
                    <a:pt x="966" y="16236"/>
                  </a:lnTo>
                  <a:lnTo>
                    <a:pt x="2414" y="14832"/>
                  </a:lnTo>
                  <a:lnTo>
                    <a:pt x="6100" y="11804"/>
                  </a:lnTo>
                  <a:lnTo>
                    <a:pt x="8338" y="10488"/>
                  </a:lnTo>
                  <a:lnTo>
                    <a:pt x="9479" y="9873"/>
                  </a:lnTo>
                  <a:lnTo>
                    <a:pt x="10576" y="9259"/>
                  </a:lnTo>
                  <a:lnTo>
                    <a:pt x="12857" y="8118"/>
                  </a:lnTo>
                  <a:lnTo>
                    <a:pt x="15183" y="7021"/>
                  </a:lnTo>
                  <a:lnTo>
                    <a:pt x="17465" y="5968"/>
                  </a:lnTo>
                  <a:lnTo>
                    <a:pt x="19439" y="5090"/>
                  </a:lnTo>
                  <a:lnTo>
                    <a:pt x="21414" y="4169"/>
                  </a:lnTo>
                  <a:lnTo>
                    <a:pt x="23345" y="3247"/>
                  </a:lnTo>
                  <a:lnTo>
                    <a:pt x="25276" y="2194"/>
                  </a:lnTo>
                  <a:lnTo>
                    <a:pt x="28435" y="307"/>
                  </a:lnTo>
                  <a:lnTo>
                    <a:pt x="28523" y="263"/>
                  </a:lnTo>
                  <a:lnTo>
                    <a:pt x="28523" y="220"/>
                  </a:lnTo>
                  <a:lnTo>
                    <a:pt x="28523" y="132"/>
                  </a:lnTo>
                  <a:lnTo>
                    <a:pt x="28523" y="88"/>
                  </a:lnTo>
                  <a:lnTo>
                    <a:pt x="2847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5014500" y="3023675"/>
              <a:ext cx="151425" cy="318175"/>
            </a:xfrm>
            <a:custGeom>
              <a:avLst/>
              <a:gdLst/>
              <a:ahLst/>
              <a:cxnLst/>
              <a:rect l="l" t="t" r="r" b="b"/>
              <a:pathLst>
                <a:path w="6057" h="12727" extrusionOk="0">
                  <a:moveTo>
                    <a:pt x="5749" y="1"/>
                  </a:moveTo>
                  <a:lnTo>
                    <a:pt x="2678" y="2195"/>
                  </a:lnTo>
                  <a:lnTo>
                    <a:pt x="1800" y="2985"/>
                  </a:lnTo>
                  <a:lnTo>
                    <a:pt x="1756" y="3072"/>
                  </a:lnTo>
                  <a:lnTo>
                    <a:pt x="1756" y="3160"/>
                  </a:lnTo>
                  <a:lnTo>
                    <a:pt x="1932" y="4433"/>
                  </a:lnTo>
                  <a:lnTo>
                    <a:pt x="1932" y="4477"/>
                  </a:lnTo>
                  <a:lnTo>
                    <a:pt x="2809" y="7768"/>
                  </a:lnTo>
                  <a:lnTo>
                    <a:pt x="3072" y="9304"/>
                  </a:lnTo>
                  <a:lnTo>
                    <a:pt x="3029" y="10225"/>
                  </a:lnTo>
                  <a:lnTo>
                    <a:pt x="2809" y="10664"/>
                  </a:lnTo>
                  <a:lnTo>
                    <a:pt x="703" y="11892"/>
                  </a:lnTo>
                  <a:lnTo>
                    <a:pt x="703" y="11936"/>
                  </a:lnTo>
                  <a:lnTo>
                    <a:pt x="89" y="12375"/>
                  </a:lnTo>
                  <a:lnTo>
                    <a:pt x="45" y="12463"/>
                  </a:lnTo>
                  <a:lnTo>
                    <a:pt x="1" y="12507"/>
                  </a:lnTo>
                  <a:lnTo>
                    <a:pt x="1" y="12595"/>
                  </a:lnTo>
                  <a:lnTo>
                    <a:pt x="45" y="12638"/>
                  </a:lnTo>
                  <a:lnTo>
                    <a:pt x="89" y="12682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00"/>
                  </a:lnTo>
                  <a:lnTo>
                    <a:pt x="3029" y="10927"/>
                  </a:lnTo>
                  <a:lnTo>
                    <a:pt x="3116" y="10883"/>
                  </a:lnTo>
                  <a:lnTo>
                    <a:pt x="3380" y="10357"/>
                  </a:lnTo>
                  <a:lnTo>
                    <a:pt x="3380" y="10313"/>
                  </a:lnTo>
                  <a:lnTo>
                    <a:pt x="3424" y="9304"/>
                  </a:lnTo>
                  <a:lnTo>
                    <a:pt x="3424" y="9260"/>
                  </a:lnTo>
                  <a:lnTo>
                    <a:pt x="3160" y="7680"/>
                  </a:lnTo>
                  <a:lnTo>
                    <a:pt x="2283" y="4389"/>
                  </a:lnTo>
                  <a:lnTo>
                    <a:pt x="2107" y="3204"/>
                  </a:lnTo>
                  <a:lnTo>
                    <a:pt x="2897" y="2458"/>
                  </a:lnTo>
                  <a:lnTo>
                    <a:pt x="5969" y="308"/>
                  </a:lnTo>
                  <a:lnTo>
                    <a:pt x="6012" y="264"/>
                  </a:lnTo>
                  <a:lnTo>
                    <a:pt x="6056" y="176"/>
                  </a:lnTo>
                  <a:lnTo>
                    <a:pt x="6012" y="133"/>
                  </a:lnTo>
                  <a:lnTo>
                    <a:pt x="6012" y="45"/>
                  </a:lnTo>
                  <a:lnTo>
                    <a:pt x="596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4389200" y="3352775"/>
              <a:ext cx="295125" cy="759175"/>
            </a:xfrm>
            <a:custGeom>
              <a:avLst/>
              <a:gdLst/>
              <a:ahLst/>
              <a:cxnLst/>
              <a:rect l="l" t="t" r="r" b="b"/>
              <a:pathLst>
                <a:path w="11805" h="30367" extrusionOk="0">
                  <a:moveTo>
                    <a:pt x="133" y="1"/>
                  </a:moveTo>
                  <a:lnTo>
                    <a:pt x="89" y="45"/>
                  </a:lnTo>
                  <a:lnTo>
                    <a:pt x="45" y="89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396" y="1581"/>
                  </a:lnTo>
                  <a:lnTo>
                    <a:pt x="791" y="3906"/>
                  </a:lnTo>
                  <a:lnTo>
                    <a:pt x="1010" y="6539"/>
                  </a:lnTo>
                  <a:lnTo>
                    <a:pt x="1054" y="6583"/>
                  </a:lnTo>
                  <a:lnTo>
                    <a:pt x="1317" y="7417"/>
                  </a:lnTo>
                  <a:lnTo>
                    <a:pt x="1361" y="7461"/>
                  </a:lnTo>
                  <a:lnTo>
                    <a:pt x="4740" y="10752"/>
                  </a:lnTo>
                  <a:lnTo>
                    <a:pt x="7856" y="13736"/>
                  </a:lnTo>
                  <a:lnTo>
                    <a:pt x="8470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8" y="23301"/>
                  </a:lnTo>
                  <a:lnTo>
                    <a:pt x="9918" y="23345"/>
                  </a:lnTo>
                  <a:lnTo>
                    <a:pt x="11103" y="26154"/>
                  </a:lnTo>
                  <a:lnTo>
                    <a:pt x="11454" y="30191"/>
                  </a:lnTo>
                  <a:lnTo>
                    <a:pt x="11498" y="30322"/>
                  </a:lnTo>
                  <a:lnTo>
                    <a:pt x="11629" y="30366"/>
                  </a:lnTo>
                  <a:lnTo>
                    <a:pt x="11717" y="30322"/>
                  </a:lnTo>
                  <a:lnTo>
                    <a:pt x="11761" y="30278"/>
                  </a:lnTo>
                  <a:lnTo>
                    <a:pt x="11805" y="30235"/>
                  </a:lnTo>
                  <a:lnTo>
                    <a:pt x="11805" y="30147"/>
                  </a:lnTo>
                  <a:lnTo>
                    <a:pt x="11454" y="26110"/>
                  </a:lnTo>
                  <a:lnTo>
                    <a:pt x="11454" y="26066"/>
                  </a:lnTo>
                  <a:lnTo>
                    <a:pt x="10269" y="23258"/>
                  </a:lnTo>
                  <a:lnTo>
                    <a:pt x="10444" y="19747"/>
                  </a:lnTo>
                  <a:lnTo>
                    <a:pt x="10444" y="19659"/>
                  </a:lnTo>
                  <a:lnTo>
                    <a:pt x="9742" y="18167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9" y="13516"/>
                  </a:lnTo>
                  <a:lnTo>
                    <a:pt x="5003" y="10488"/>
                  </a:lnTo>
                  <a:lnTo>
                    <a:pt x="1625" y="7241"/>
                  </a:lnTo>
                  <a:lnTo>
                    <a:pt x="1361" y="6495"/>
                  </a:lnTo>
                  <a:lnTo>
                    <a:pt x="1098" y="3862"/>
                  </a:lnTo>
                  <a:lnTo>
                    <a:pt x="747" y="1537"/>
                  </a:lnTo>
                  <a:lnTo>
                    <a:pt x="747" y="1493"/>
                  </a:lnTo>
                  <a:lnTo>
                    <a:pt x="352" y="133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4328875" y="3108150"/>
              <a:ext cx="357650" cy="1116775"/>
            </a:xfrm>
            <a:custGeom>
              <a:avLst/>
              <a:gdLst/>
              <a:ahLst/>
              <a:cxnLst/>
              <a:rect l="l" t="t" r="r" b="b"/>
              <a:pathLst>
                <a:path w="14306" h="44671" extrusionOk="0">
                  <a:moveTo>
                    <a:pt x="2589" y="1"/>
                  </a:moveTo>
                  <a:lnTo>
                    <a:pt x="1273" y="352"/>
                  </a:lnTo>
                  <a:lnTo>
                    <a:pt x="1141" y="439"/>
                  </a:lnTo>
                  <a:lnTo>
                    <a:pt x="132" y="2107"/>
                  </a:lnTo>
                  <a:lnTo>
                    <a:pt x="132" y="2195"/>
                  </a:lnTo>
                  <a:lnTo>
                    <a:pt x="0" y="4257"/>
                  </a:lnTo>
                  <a:lnTo>
                    <a:pt x="132" y="6802"/>
                  </a:lnTo>
                  <a:lnTo>
                    <a:pt x="132" y="6846"/>
                  </a:lnTo>
                  <a:lnTo>
                    <a:pt x="1054" y="9830"/>
                  </a:lnTo>
                  <a:lnTo>
                    <a:pt x="1800" y="12945"/>
                  </a:lnTo>
                  <a:lnTo>
                    <a:pt x="2195" y="15183"/>
                  </a:lnTo>
                  <a:lnTo>
                    <a:pt x="2458" y="17202"/>
                  </a:lnTo>
                  <a:lnTo>
                    <a:pt x="3028" y="19835"/>
                  </a:lnTo>
                  <a:lnTo>
                    <a:pt x="3423" y="21151"/>
                  </a:lnTo>
                  <a:lnTo>
                    <a:pt x="3423" y="21195"/>
                  </a:lnTo>
                  <a:lnTo>
                    <a:pt x="4257" y="22380"/>
                  </a:lnTo>
                  <a:lnTo>
                    <a:pt x="5486" y="23696"/>
                  </a:lnTo>
                  <a:lnTo>
                    <a:pt x="6188" y="25363"/>
                  </a:lnTo>
                  <a:lnTo>
                    <a:pt x="6188" y="25407"/>
                  </a:lnTo>
                  <a:lnTo>
                    <a:pt x="7680" y="27514"/>
                  </a:lnTo>
                  <a:lnTo>
                    <a:pt x="8689" y="29137"/>
                  </a:lnTo>
                  <a:lnTo>
                    <a:pt x="9084" y="30146"/>
                  </a:lnTo>
                  <a:lnTo>
                    <a:pt x="9084" y="32077"/>
                  </a:lnTo>
                  <a:lnTo>
                    <a:pt x="9084" y="32121"/>
                  </a:lnTo>
                  <a:lnTo>
                    <a:pt x="9303" y="32955"/>
                  </a:lnTo>
                  <a:lnTo>
                    <a:pt x="9303" y="32999"/>
                  </a:lnTo>
                  <a:lnTo>
                    <a:pt x="10488" y="35324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0" y="39274"/>
                  </a:lnTo>
                  <a:lnTo>
                    <a:pt x="13560" y="41511"/>
                  </a:lnTo>
                  <a:lnTo>
                    <a:pt x="13955" y="43135"/>
                  </a:lnTo>
                  <a:lnTo>
                    <a:pt x="13955" y="44232"/>
                  </a:lnTo>
                  <a:lnTo>
                    <a:pt x="13955" y="44495"/>
                  </a:lnTo>
                  <a:lnTo>
                    <a:pt x="13955" y="44539"/>
                  </a:lnTo>
                  <a:lnTo>
                    <a:pt x="13998" y="44627"/>
                  </a:lnTo>
                  <a:lnTo>
                    <a:pt x="14042" y="44671"/>
                  </a:lnTo>
                  <a:lnTo>
                    <a:pt x="14130" y="44671"/>
                  </a:lnTo>
                  <a:lnTo>
                    <a:pt x="14218" y="44627"/>
                  </a:lnTo>
                  <a:lnTo>
                    <a:pt x="14306" y="44539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24"/>
                  </a:lnTo>
                  <a:lnTo>
                    <a:pt x="13867" y="41380"/>
                  </a:lnTo>
                  <a:lnTo>
                    <a:pt x="12857" y="39142"/>
                  </a:lnTo>
                  <a:lnTo>
                    <a:pt x="11892" y="36816"/>
                  </a:lnTo>
                  <a:lnTo>
                    <a:pt x="10795" y="35193"/>
                  </a:lnTo>
                  <a:lnTo>
                    <a:pt x="9610" y="32867"/>
                  </a:lnTo>
                  <a:lnTo>
                    <a:pt x="9435" y="32077"/>
                  </a:lnTo>
                  <a:lnTo>
                    <a:pt x="9435" y="30103"/>
                  </a:lnTo>
                  <a:lnTo>
                    <a:pt x="9435" y="30059"/>
                  </a:lnTo>
                  <a:lnTo>
                    <a:pt x="9040" y="29006"/>
                  </a:lnTo>
                  <a:lnTo>
                    <a:pt x="8996" y="29006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1"/>
                  </a:lnTo>
                  <a:lnTo>
                    <a:pt x="4520" y="22160"/>
                  </a:lnTo>
                  <a:lnTo>
                    <a:pt x="3730" y="21019"/>
                  </a:lnTo>
                  <a:lnTo>
                    <a:pt x="3379" y="19747"/>
                  </a:lnTo>
                  <a:lnTo>
                    <a:pt x="2809" y="17158"/>
                  </a:lnTo>
                  <a:lnTo>
                    <a:pt x="2546" y="15139"/>
                  </a:lnTo>
                  <a:lnTo>
                    <a:pt x="2107" y="12901"/>
                  </a:lnTo>
                  <a:lnTo>
                    <a:pt x="1405" y="9742"/>
                  </a:lnTo>
                  <a:lnTo>
                    <a:pt x="483" y="6758"/>
                  </a:lnTo>
                  <a:lnTo>
                    <a:pt x="352" y="4257"/>
                  </a:lnTo>
                  <a:lnTo>
                    <a:pt x="483" y="2282"/>
                  </a:lnTo>
                  <a:lnTo>
                    <a:pt x="1405" y="703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64"/>
                  </a:lnTo>
                  <a:lnTo>
                    <a:pt x="2809" y="176"/>
                  </a:lnTo>
                  <a:lnTo>
                    <a:pt x="2809" y="132"/>
                  </a:lnTo>
                  <a:lnTo>
                    <a:pt x="2765" y="45"/>
                  </a:lnTo>
                  <a:lnTo>
                    <a:pt x="27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4276225" y="3001750"/>
              <a:ext cx="400425" cy="1289000"/>
            </a:xfrm>
            <a:custGeom>
              <a:avLst/>
              <a:gdLst/>
              <a:ahLst/>
              <a:cxnLst/>
              <a:rect l="l" t="t" r="r" b="b"/>
              <a:pathLst>
                <a:path w="16017" h="51560" extrusionOk="0">
                  <a:moveTo>
                    <a:pt x="11936" y="0"/>
                  </a:moveTo>
                  <a:lnTo>
                    <a:pt x="11848" y="44"/>
                  </a:lnTo>
                  <a:lnTo>
                    <a:pt x="9917" y="1010"/>
                  </a:lnTo>
                  <a:lnTo>
                    <a:pt x="7635" y="1887"/>
                  </a:lnTo>
                  <a:lnTo>
                    <a:pt x="5573" y="2545"/>
                  </a:lnTo>
                  <a:lnTo>
                    <a:pt x="2765" y="3247"/>
                  </a:lnTo>
                  <a:lnTo>
                    <a:pt x="351" y="4037"/>
                  </a:lnTo>
                  <a:lnTo>
                    <a:pt x="264" y="4081"/>
                  </a:lnTo>
                  <a:lnTo>
                    <a:pt x="220" y="4169"/>
                  </a:lnTo>
                  <a:lnTo>
                    <a:pt x="0" y="5047"/>
                  </a:lnTo>
                  <a:lnTo>
                    <a:pt x="0" y="5090"/>
                  </a:lnTo>
                  <a:lnTo>
                    <a:pt x="88" y="7460"/>
                  </a:lnTo>
                  <a:lnTo>
                    <a:pt x="220" y="9698"/>
                  </a:lnTo>
                  <a:lnTo>
                    <a:pt x="220" y="9742"/>
                  </a:lnTo>
                  <a:lnTo>
                    <a:pt x="1097" y="11848"/>
                  </a:lnTo>
                  <a:lnTo>
                    <a:pt x="1492" y="13033"/>
                  </a:lnTo>
                  <a:lnTo>
                    <a:pt x="1799" y="14174"/>
                  </a:lnTo>
                  <a:lnTo>
                    <a:pt x="2370" y="16587"/>
                  </a:lnTo>
                  <a:lnTo>
                    <a:pt x="2896" y="19000"/>
                  </a:lnTo>
                  <a:lnTo>
                    <a:pt x="3379" y="21414"/>
                  </a:lnTo>
                  <a:lnTo>
                    <a:pt x="3774" y="23476"/>
                  </a:lnTo>
                  <a:lnTo>
                    <a:pt x="4213" y="25582"/>
                  </a:lnTo>
                  <a:lnTo>
                    <a:pt x="4959" y="29619"/>
                  </a:lnTo>
                  <a:lnTo>
                    <a:pt x="5003" y="29663"/>
                  </a:lnTo>
                  <a:lnTo>
                    <a:pt x="6977" y="32954"/>
                  </a:lnTo>
                  <a:lnTo>
                    <a:pt x="7679" y="34359"/>
                  </a:lnTo>
                  <a:lnTo>
                    <a:pt x="7943" y="35894"/>
                  </a:lnTo>
                  <a:lnTo>
                    <a:pt x="7986" y="35938"/>
                  </a:lnTo>
                  <a:lnTo>
                    <a:pt x="8513" y="37255"/>
                  </a:lnTo>
                  <a:lnTo>
                    <a:pt x="8557" y="37255"/>
                  </a:lnTo>
                  <a:lnTo>
                    <a:pt x="9654" y="39229"/>
                  </a:lnTo>
                  <a:lnTo>
                    <a:pt x="11058" y="41292"/>
                  </a:lnTo>
                  <a:lnTo>
                    <a:pt x="11936" y="42696"/>
                  </a:lnTo>
                  <a:lnTo>
                    <a:pt x="12989" y="45021"/>
                  </a:lnTo>
                  <a:lnTo>
                    <a:pt x="13033" y="45065"/>
                  </a:lnTo>
                  <a:lnTo>
                    <a:pt x="15402" y="48620"/>
                  </a:lnTo>
                  <a:lnTo>
                    <a:pt x="15666" y="49278"/>
                  </a:lnTo>
                  <a:lnTo>
                    <a:pt x="15534" y="50814"/>
                  </a:lnTo>
                  <a:lnTo>
                    <a:pt x="15402" y="51340"/>
                  </a:lnTo>
                  <a:lnTo>
                    <a:pt x="15402" y="51384"/>
                  </a:lnTo>
                  <a:lnTo>
                    <a:pt x="15402" y="51472"/>
                  </a:lnTo>
                  <a:lnTo>
                    <a:pt x="15446" y="51516"/>
                  </a:lnTo>
                  <a:lnTo>
                    <a:pt x="15490" y="51560"/>
                  </a:lnTo>
                  <a:lnTo>
                    <a:pt x="15578" y="51560"/>
                  </a:lnTo>
                  <a:lnTo>
                    <a:pt x="15666" y="51516"/>
                  </a:lnTo>
                  <a:lnTo>
                    <a:pt x="15709" y="51428"/>
                  </a:lnTo>
                  <a:lnTo>
                    <a:pt x="15885" y="50901"/>
                  </a:lnTo>
                  <a:lnTo>
                    <a:pt x="15885" y="50858"/>
                  </a:lnTo>
                  <a:lnTo>
                    <a:pt x="16017" y="49278"/>
                  </a:lnTo>
                  <a:lnTo>
                    <a:pt x="16017" y="49190"/>
                  </a:lnTo>
                  <a:lnTo>
                    <a:pt x="15709" y="48488"/>
                  </a:lnTo>
                  <a:lnTo>
                    <a:pt x="15666" y="48444"/>
                  </a:lnTo>
                  <a:lnTo>
                    <a:pt x="13340" y="44890"/>
                  </a:lnTo>
                  <a:lnTo>
                    <a:pt x="12243" y="42564"/>
                  </a:lnTo>
                  <a:lnTo>
                    <a:pt x="12243" y="42520"/>
                  </a:lnTo>
                  <a:lnTo>
                    <a:pt x="11321" y="41116"/>
                  </a:lnTo>
                  <a:lnTo>
                    <a:pt x="9961" y="39054"/>
                  </a:lnTo>
                  <a:lnTo>
                    <a:pt x="8864" y="37123"/>
                  </a:lnTo>
                  <a:lnTo>
                    <a:pt x="8294" y="35807"/>
                  </a:lnTo>
                  <a:lnTo>
                    <a:pt x="8030" y="34271"/>
                  </a:lnTo>
                  <a:lnTo>
                    <a:pt x="8030" y="34227"/>
                  </a:lnTo>
                  <a:lnTo>
                    <a:pt x="7284" y="32779"/>
                  </a:lnTo>
                  <a:lnTo>
                    <a:pt x="5310" y="29532"/>
                  </a:lnTo>
                  <a:lnTo>
                    <a:pt x="4564" y="25495"/>
                  </a:lnTo>
                  <a:lnTo>
                    <a:pt x="4125" y="23432"/>
                  </a:lnTo>
                  <a:lnTo>
                    <a:pt x="3730" y="21326"/>
                  </a:lnTo>
                  <a:lnTo>
                    <a:pt x="3247" y="18913"/>
                  </a:lnTo>
                  <a:lnTo>
                    <a:pt x="2721" y="16499"/>
                  </a:lnTo>
                  <a:lnTo>
                    <a:pt x="2150" y="14086"/>
                  </a:lnTo>
                  <a:lnTo>
                    <a:pt x="1799" y="12901"/>
                  </a:lnTo>
                  <a:lnTo>
                    <a:pt x="1448" y="11760"/>
                  </a:lnTo>
                  <a:lnTo>
                    <a:pt x="571" y="9610"/>
                  </a:lnTo>
                  <a:lnTo>
                    <a:pt x="439" y="7460"/>
                  </a:lnTo>
                  <a:lnTo>
                    <a:pt x="351" y="5090"/>
                  </a:lnTo>
                  <a:lnTo>
                    <a:pt x="571" y="4344"/>
                  </a:lnTo>
                  <a:lnTo>
                    <a:pt x="2852" y="3555"/>
                  </a:lnTo>
                  <a:lnTo>
                    <a:pt x="5705" y="2896"/>
                  </a:lnTo>
                  <a:lnTo>
                    <a:pt x="7767" y="2194"/>
                  </a:lnTo>
                  <a:lnTo>
                    <a:pt x="10049" y="1317"/>
                  </a:lnTo>
                  <a:lnTo>
                    <a:pt x="12023" y="351"/>
                  </a:lnTo>
                  <a:lnTo>
                    <a:pt x="12067" y="307"/>
                  </a:lnTo>
                  <a:lnTo>
                    <a:pt x="12111" y="220"/>
                  </a:lnTo>
                  <a:lnTo>
                    <a:pt x="12111" y="176"/>
                  </a:lnTo>
                  <a:lnTo>
                    <a:pt x="12111" y="88"/>
                  </a:lnTo>
                  <a:lnTo>
                    <a:pt x="12067" y="44"/>
                  </a:lnTo>
                  <a:lnTo>
                    <a:pt x="120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4227950" y="2940300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657" y="1"/>
                  </a:moveTo>
                  <a:lnTo>
                    <a:pt x="12112" y="1712"/>
                  </a:lnTo>
                  <a:lnTo>
                    <a:pt x="9479" y="2809"/>
                  </a:lnTo>
                  <a:lnTo>
                    <a:pt x="7548" y="3468"/>
                  </a:lnTo>
                  <a:lnTo>
                    <a:pt x="4345" y="4257"/>
                  </a:lnTo>
                  <a:lnTo>
                    <a:pt x="4301" y="4301"/>
                  </a:lnTo>
                  <a:lnTo>
                    <a:pt x="2765" y="5135"/>
                  </a:lnTo>
                  <a:lnTo>
                    <a:pt x="2721" y="5179"/>
                  </a:lnTo>
                  <a:lnTo>
                    <a:pt x="878" y="6539"/>
                  </a:lnTo>
                  <a:lnTo>
                    <a:pt x="264" y="7110"/>
                  </a:lnTo>
                  <a:lnTo>
                    <a:pt x="220" y="7197"/>
                  </a:lnTo>
                  <a:lnTo>
                    <a:pt x="0" y="7943"/>
                  </a:lnTo>
                  <a:lnTo>
                    <a:pt x="0" y="8031"/>
                  </a:lnTo>
                  <a:lnTo>
                    <a:pt x="132" y="10093"/>
                  </a:lnTo>
                  <a:lnTo>
                    <a:pt x="132" y="10137"/>
                  </a:lnTo>
                  <a:lnTo>
                    <a:pt x="1317" y="12902"/>
                  </a:lnTo>
                  <a:lnTo>
                    <a:pt x="2326" y="16149"/>
                  </a:lnTo>
                  <a:lnTo>
                    <a:pt x="3160" y="19967"/>
                  </a:lnTo>
                  <a:lnTo>
                    <a:pt x="3599" y="22512"/>
                  </a:lnTo>
                  <a:lnTo>
                    <a:pt x="4740" y="27075"/>
                  </a:lnTo>
                  <a:lnTo>
                    <a:pt x="5398" y="30278"/>
                  </a:lnTo>
                  <a:lnTo>
                    <a:pt x="5705" y="32253"/>
                  </a:lnTo>
                  <a:lnTo>
                    <a:pt x="5661" y="34666"/>
                  </a:lnTo>
                  <a:lnTo>
                    <a:pt x="5661" y="34710"/>
                  </a:lnTo>
                  <a:lnTo>
                    <a:pt x="5749" y="35676"/>
                  </a:lnTo>
                  <a:lnTo>
                    <a:pt x="5749" y="35720"/>
                  </a:lnTo>
                  <a:lnTo>
                    <a:pt x="6670" y="37870"/>
                  </a:lnTo>
                  <a:lnTo>
                    <a:pt x="7767" y="39976"/>
                  </a:lnTo>
                  <a:lnTo>
                    <a:pt x="9172" y="42082"/>
                  </a:lnTo>
                  <a:lnTo>
                    <a:pt x="10444" y="44013"/>
                  </a:lnTo>
                  <a:lnTo>
                    <a:pt x="11760" y="45900"/>
                  </a:lnTo>
                  <a:lnTo>
                    <a:pt x="12726" y="47831"/>
                  </a:lnTo>
                  <a:lnTo>
                    <a:pt x="13998" y="49849"/>
                  </a:lnTo>
                  <a:lnTo>
                    <a:pt x="15315" y="51736"/>
                  </a:lnTo>
                  <a:lnTo>
                    <a:pt x="16631" y="53535"/>
                  </a:lnTo>
                  <a:lnTo>
                    <a:pt x="16938" y="54105"/>
                  </a:lnTo>
                  <a:lnTo>
                    <a:pt x="16938" y="54544"/>
                  </a:lnTo>
                  <a:lnTo>
                    <a:pt x="16324" y="55948"/>
                  </a:lnTo>
                  <a:lnTo>
                    <a:pt x="16280" y="56080"/>
                  </a:lnTo>
                  <a:lnTo>
                    <a:pt x="16280" y="56124"/>
                  </a:lnTo>
                  <a:lnTo>
                    <a:pt x="16324" y="56212"/>
                  </a:lnTo>
                  <a:lnTo>
                    <a:pt x="16368" y="56256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3" y="56256"/>
                  </a:lnTo>
                  <a:lnTo>
                    <a:pt x="16631" y="56124"/>
                  </a:lnTo>
                  <a:lnTo>
                    <a:pt x="16631" y="56080"/>
                  </a:lnTo>
                  <a:lnTo>
                    <a:pt x="17246" y="54632"/>
                  </a:lnTo>
                  <a:lnTo>
                    <a:pt x="17289" y="54588"/>
                  </a:lnTo>
                  <a:lnTo>
                    <a:pt x="17289" y="54062"/>
                  </a:lnTo>
                  <a:lnTo>
                    <a:pt x="17289" y="53974"/>
                  </a:lnTo>
                  <a:lnTo>
                    <a:pt x="16894" y="53359"/>
                  </a:lnTo>
                  <a:lnTo>
                    <a:pt x="15578" y="51516"/>
                  </a:lnTo>
                  <a:lnTo>
                    <a:pt x="14306" y="49630"/>
                  </a:lnTo>
                  <a:lnTo>
                    <a:pt x="13033" y="47655"/>
                  </a:lnTo>
                  <a:lnTo>
                    <a:pt x="12068" y="45724"/>
                  </a:lnTo>
                  <a:lnTo>
                    <a:pt x="12068" y="45680"/>
                  </a:lnTo>
                  <a:lnTo>
                    <a:pt x="10751" y="43794"/>
                  </a:lnTo>
                  <a:lnTo>
                    <a:pt x="9479" y="41863"/>
                  </a:lnTo>
                  <a:lnTo>
                    <a:pt x="8075" y="39800"/>
                  </a:lnTo>
                  <a:lnTo>
                    <a:pt x="6977" y="37738"/>
                  </a:lnTo>
                  <a:lnTo>
                    <a:pt x="6100" y="35632"/>
                  </a:lnTo>
                  <a:lnTo>
                    <a:pt x="6012" y="34666"/>
                  </a:lnTo>
                  <a:lnTo>
                    <a:pt x="6056" y="32253"/>
                  </a:lnTo>
                  <a:lnTo>
                    <a:pt x="6056" y="32209"/>
                  </a:lnTo>
                  <a:lnTo>
                    <a:pt x="5749" y="30235"/>
                  </a:lnTo>
                  <a:lnTo>
                    <a:pt x="5091" y="27031"/>
                  </a:lnTo>
                  <a:lnTo>
                    <a:pt x="3950" y="22424"/>
                  </a:lnTo>
                  <a:lnTo>
                    <a:pt x="3467" y="19923"/>
                  </a:lnTo>
                  <a:lnTo>
                    <a:pt x="2677" y="16061"/>
                  </a:lnTo>
                  <a:lnTo>
                    <a:pt x="1668" y="12770"/>
                  </a:lnTo>
                  <a:lnTo>
                    <a:pt x="483" y="10050"/>
                  </a:lnTo>
                  <a:lnTo>
                    <a:pt x="352" y="8031"/>
                  </a:lnTo>
                  <a:lnTo>
                    <a:pt x="571" y="7329"/>
                  </a:lnTo>
                  <a:lnTo>
                    <a:pt x="1098" y="6802"/>
                  </a:lnTo>
                  <a:lnTo>
                    <a:pt x="2940" y="5442"/>
                  </a:lnTo>
                  <a:lnTo>
                    <a:pt x="4432" y="4608"/>
                  </a:lnTo>
                  <a:lnTo>
                    <a:pt x="7636" y="3819"/>
                  </a:lnTo>
                  <a:lnTo>
                    <a:pt x="9610" y="3116"/>
                  </a:lnTo>
                  <a:lnTo>
                    <a:pt x="12243" y="2019"/>
                  </a:lnTo>
                  <a:lnTo>
                    <a:pt x="12287" y="2019"/>
                  </a:lnTo>
                  <a:lnTo>
                    <a:pt x="14876" y="308"/>
                  </a:lnTo>
                  <a:lnTo>
                    <a:pt x="14920" y="264"/>
                  </a:lnTo>
                  <a:lnTo>
                    <a:pt x="14920" y="220"/>
                  </a:lnTo>
                  <a:lnTo>
                    <a:pt x="14920" y="133"/>
                  </a:lnTo>
                  <a:lnTo>
                    <a:pt x="14920" y="89"/>
                  </a:lnTo>
                  <a:lnTo>
                    <a:pt x="148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1"/>
            <p:cNvSpPr/>
            <p:nvPr/>
          </p:nvSpPr>
          <p:spPr>
            <a:xfrm>
              <a:off x="4167625" y="2749425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520" y="1"/>
                  </a:moveTo>
                  <a:lnTo>
                    <a:pt x="23476" y="45"/>
                  </a:lnTo>
                  <a:lnTo>
                    <a:pt x="19571" y="2370"/>
                  </a:lnTo>
                  <a:lnTo>
                    <a:pt x="17640" y="3731"/>
                  </a:lnTo>
                  <a:lnTo>
                    <a:pt x="15490" y="5223"/>
                  </a:lnTo>
                  <a:lnTo>
                    <a:pt x="13779" y="6363"/>
                  </a:lnTo>
                  <a:lnTo>
                    <a:pt x="11628" y="7285"/>
                  </a:lnTo>
                  <a:lnTo>
                    <a:pt x="8820" y="8338"/>
                  </a:lnTo>
                  <a:lnTo>
                    <a:pt x="7723" y="8821"/>
                  </a:lnTo>
                  <a:lnTo>
                    <a:pt x="6977" y="8908"/>
                  </a:lnTo>
                  <a:lnTo>
                    <a:pt x="6889" y="8952"/>
                  </a:lnTo>
                  <a:lnTo>
                    <a:pt x="3818" y="11585"/>
                  </a:lnTo>
                  <a:lnTo>
                    <a:pt x="2019" y="13165"/>
                  </a:lnTo>
                  <a:lnTo>
                    <a:pt x="702" y="14701"/>
                  </a:lnTo>
                  <a:lnTo>
                    <a:pt x="658" y="14745"/>
                  </a:lnTo>
                  <a:lnTo>
                    <a:pt x="88" y="15754"/>
                  </a:lnTo>
                  <a:lnTo>
                    <a:pt x="44" y="15842"/>
                  </a:lnTo>
                  <a:lnTo>
                    <a:pt x="0" y="16324"/>
                  </a:lnTo>
                  <a:lnTo>
                    <a:pt x="0" y="16412"/>
                  </a:lnTo>
                  <a:lnTo>
                    <a:pt x="1053" y="19176"/>
                  </a:lnTo>
                  <a:lnTo>
                    <a:pt x="1580" y="21283"/>
                  </a:lnTo>
                  <a:lnTo>
                    <a:pt x="2238" y="25100"/>
                  </a:lnTo>
                  <a:lnTo>
                    <a:pt x="2677" y="27558"/>
                  </a:lnTo>
                  <a:lnTo>
                    <a:pt x="3116" y="29839"/>
                  </a:lnTo>
                  <a:lnTo>
                    <a:pt x="4169" y="33218"/>
                  </a:lnTo>
                  <a:lnTo>
                    <a:pt x="5090" y="36158"/>
                  </a:lnTo>
                  <a:lnTo>
                    <a:pt x="5661" y="38923"/>
                  </a:lnTo>
                  <a:lnTo>
                    <a:pt x="5968" y="41073"/>
                  </a:lnTo>
                  <a:lnTo>
                    <a:pt x="5792" y="43837"/>
                  </a:lnTo>
                  <a:lnTo>
                    <a:pt x="5792" y="45900"/>
                  </a:lnTo>
                  <a:lnTo>
                    <a:pt x="5836" y="45943"/>
                  </a:lnTo>
                  <a:lnTo>
                    <a:pt x="6099" y="47918"/>
                  </a:lnTo>
                  <a:lnTo>
                    <a:pt x="6494" y="49761"/>
                  </a:lnTo>
                  <a:lnTo>
                    <a:pt x="6538" y="49805"/>
                  </a:lnTo>
                  <a:lnTo>
                    <a:pt x="7065" y="50946"/>
                  </a:lnTo>
                  <a:lnTo>
                    <a:pt x="8688" y="53272"/>
                  </a:lnTo>
                  <a:lnTo>
                    <a:pt x="9961" y="54939"/>
                  </a:lnTo>
                  <a:lnTo>
                    <a:pt x="12023" y="58230"/>
                  </a:lnTo>
                  <a:lnTo>
                    <a:pt x="13603" y="60292"/>
                  </a:lnTo>
                  <a:lnTo>
                    <a:pt x="15402" y="62837"/>
                  </a:lnTo>
                  <a:lnTo>
                    <a:pt x="16543" y="64812"/>
                  </a:lnTo>
                  <a:lnTo>
                    <a:pt x="16675" y="65426"/>
                  </a:lnTo>
                  <a:lnTo>
                    <a:pt x="16148" y="66831"/>
                  </a:lnTo>
                  <a:lnTo>
                    <a:pt x="16148" y="66874"/>
                  </a:lnTo>
                  <a:lnTo>
                    <a:pt x="16148" y="66962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411" y="67050"/>
                  </a:lnTo>
                  <a:lnTo>
                    <a:pt x="16455" y="66962"/>
                  </a:lnTo>
                  <a:lnTo>
                    <a:pt x="17026" y="65514"/>
                  </a:lnTo>
                  <a:lnTo>
                    <a:pt x="17026" y="65382"/>
                  </a:lnTo>
                  <a:lnTo>
                    <a:pt x="16894" y="64680"/>
                  </a:lnTo>
                  <a:lnTo>
                    <a:pt x="16850" y="64637"/>
                  </a:lnTo>
                  <a:lnTo>
                    <a:pt x="15709" y="62662"/>
                  </a:lnTo>
                  <a:lnTo>
                    <a:pt x="13866" y="60073"/>
                  </a:lnTo>
                  <a:lnTo>
                    <a:pt x="12330" y="58011"/>
                  </a:lnTo>
                  <a:lnTo>
                    <a:pt x="10224" y="54720"/>
                  </a:lnTo>
                  <a:lnTo>
                    <a:pt x="8996" y="53096"/>
                  </a:lnTo>
                  <a:lnTo>
                    <a:pt x="7372" y="50770"/>
                  </a:lnTo>
                  <a:lnTo>
                    <a:pt x="6845" y="49673"/>
                  </a:lnTo>
                  <a:lnTo>
                    <a:pt x="6450" y="47874"/>
                  </a:lnTo>
                  <a:lnTo>
                    <a:pt x="6143" y="45900"/>
                  </a:lnTo>
                  <a:lnTo>
                    <a:pt x="6143" y="43881"/>
                  </a:lnTo>
                  <a:lnTo>
                    <a:pt x="6319" y="41073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7" y="36070"/>
                  </a:lnTo>
                  <a:lnTo>
                    <a:pt x="4520" y="33087"/>
                  </a:lnTo>
                  <a:lnTo>
                    <a:pt x="3467" y="29752"/>
                  </a:lnTo>
                  <a:lnTo>
                    <a:pt x="3028" y="27514"/>
                  </a:lnTo>
                  <a:lnTo>
                    <a:pt x="2589" y="25056"/>
                  </a:lnTo>
                  <a:lnTo>
                    <a:pt x="1931" y="21239"/>
                  </a:lnTo>
                  <a:lnTo>
                    <a:pt x="1404" y="19089"/>
                  </a:lnTo>
                  <a:lnTo>
                    <a:pt x="351" y="16324"/>
                  </a:lnTo>
                  <a:lnTo>
                    <a:pt x="395" y="15929"/>
                  </a:lnTo>
                  <a:lnTo>
                    <a:pt x="965" y="14920"/>
                  </a:lnTo>
                  <a:lnTo>
                    <a:pt x="2282" y="13428"/>
                  </a:lnTo>
                  <a:lnTo>
                    <a:pt x="4037" y="11848"/>
                  </a:lnTo>
                  <a:lnTo>
                    <a:pt x="7109" y="9260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89"/>
                  </a:lnTo>
                  <a:lnTo>
                    <a:pt x="11760" y="7636"/>
                  </a:lnTo>
                  <a:lnTo>
                    <a:pt x="13910" y="6671"/>
                  </a:lnTo>
                  <a:lnTo>
                    <a:pt x="13954" y="6671"/>
                  </a:lnTo>
                  <a:lnTo>
                    <a:pt x="15665" y="5530"/>
                  </a:lnTo>
                  <a:lnTo>
                    <a:pt x="17816" y="4038"/>
                  </a:lnTo>
                  <a:lnTo>
                    <a:pt x="19746" y="2677"/>
                  </a:lnTo>
                  <a:lnTo>
                    <a:pt x="23652" y="352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39" y="176"/>
                  </a:lnTo>
                  <a:lnTo>
                    <a:pt x="23696" y="89"/>
                  </a:lnTo>
                  <a:lnTo>
                    <a:pt x="23652" y="45"/>
                  </a:lnTo>
                  <a:lnTo>
                    <a:pt x="236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1"/>
            <p:cNvSpPr/>
            <p:nvPr/>
          </p:nvSpPr>
          <p:spPr>
            <a:xfrm>
              <a:off x="4152250" y="2727500"/>
              <a:ext cx="578150" cy="1726700"/>
            </a:xfrm>
            <a:custGeom>
              <a:avLst/>
              <a:gdLst/>
              <a:ahLst/>
              <a:cxnLst/>
              <a:rect l="l" t="t" r="r" b="b"/>
              <a:pathLst>
                <a:path w="23126" h="69068" extrusionOk="0">
                  <a:moveTo>
                    <a:pt x="22906" y="0"/>
                  </a:moveTo>
                  <a:lnTo>
                    <a:pt x="22862" y="44"/>
                  </a:lnTo>
                  <a:lnTo>
                    <a:pt x="19177" y="2238"/>
                  </a:lnTo>
                  <a:lnTo>
                    <a:pt x="17421" y="3467"/>
                  </a:lnTo>
                  <a:lnTo>
                    <a:pt x="15271" y="4915"/>
                  </a:lnTo>
                  <a:lnTo>
                    <a:pt x="13691" y="5968"/>
                  </a:lnTo>
                  <a:lnTo>
                    <a:pt x="11015" y="7065"/>
                  </a:lnTo>
                  <a:lnTo>
                    <a:pt x="7329" y="8820"/>
                  </a:lnTo>
                  <a:lnTo>
                    <a:pt x="6056" y="9654"/>
                  </a:lnTo>
                  <a:lnTo>
                    <a:pt x="6012" y="9698"/>
                  </a:lnTo>
                  <a:lnTo>
                    <a:pt x="3643" y="12023"/>
                  </a:lnTo>
                  <a:lnTo>
                    <a:pt x="1756" y="13822"/>
                  </a:lnTo>
                  <a:lnTo>
                    <a:pt x="922" y="14832"/>
                  </a:lnTo>
                  <a:lnTo>
                    <a:pt x="922" y="14876"/>
                  </a:lnTo>
                  <a:lnTo>
                    <a:pt x="308" y="16280"/>
                  </a:lnTo>
                  <a:lnTo>
                    <a:pt x="308" y="16324"/>
                  </a:lnTo>
                  <a:lnTo>
                    <a:pt x="1" y="17772"/>
                  </a:lnTo>
                  <a:lnTo>
                    <a:pt x="1" y="17859"/>
                  </a:lnTo>
                  <a:lnTo>
                    <a:pt x="396" y="19966"/>
                  </a:lnTo>
                  <a:lnTo>
                    <a:pt x="1054" y="24047"/>
                  </a:lnTo>
                  <a:lnTo>
                    <a:pt x="1580" y="27118"/>
                  </a:lnTo>
                  <a:lnTo>
                    <a:pt x="2239" y="30146"/>
                  </a:lnTo>
                  <a:lnTo>
                    <a:pt x="2897" y="32603"/>
                  </a:lnTo>
                  <a:lnTo>
                    <a:pt x="4213" y="36201"/>
                  </a:lnTo>
                  <a:lnTo>
                    <a:pt x="4959" y="39141"/>
                  </a:lnTo>
                  <a:lnTo>
                    <a:pt x="5442" y="41774"/>
                  </a:lnTo>
                  <a:lnTo>
                    <a:pt x="5310" y="45987"/>
                  </a:lnTo>
                  <a:lnTo>
                    <a:pt x="5310" y="46031"/>
                  </a:lnTo>
                  <a:lnTo>
                    <a:pt x="5486" y="47786"/>
                  </a:lnTo>
                  <a:lnTo>
                    <a:pt x="5486" y="47830"/>
                  </a:lnTo>
                  <a:lnTo>
                    <a:pt x="6012" y="50331"/>
                  </a:lnTo>
                  <a:lnTo>
                    <a:pt x="6539" y="53315"/>
                  </a:lnTo>
                  <a:lnTo>
                    <a:pt x="6890" y="54631"/>
                  </a:lnTo>
                  <a:lnTo>
                    <a:pt x="6934" y="54719"/>
                  </a:lnTo>
                  <a:lnTo>
                    <a:pt x="8514" y="56650"/>
                  </a:lnTo>
                  <a:lnTo>
                    <a:pt x="12156" y="61740"/>
                  </a:lnTo>
                  <a:lnTo>
                    <a:pt x="14262" y="64680"/>
                  </a:lnTo>
                  <a:lnTo>
                    <a:pt x="15754" y="66962"/>
                  </a:lnTo>
                  <a:lnTo>
                    <a:pt x="16017" y="67576"/>
                  </a:lnTo>
                  <a:lnTo>
                    <a:pt x="15754" y="68892"/>
                  </a:lnTo>
                  <a:lnTo>
                    <a:pt x="15754" y="68936"/>
                  </a:lnTo>
                  <a:lnTo>
                    <a:pt x="15798" y="69024"/>
                  </a:lnTo>
                  <a:lnTo>
                    <a:pt x="15842" y="69068"/>
                  </a:lnTo>
                  <a:lnTo>
                    <a:pt x="16061" y="69068"/>
                  </a:lnTo>
                  <a:lnTo>
                    <a:pt x="16105" y="68936"/>
                  </a:lnTo>
                  <a:lnTo>
                    <a:pt x="16368" y="67576"/>
                  </a:lnTo>
                  <a:lnTo>
                    <a:pt x="16368" y="67488"/>
                  </a:lnTo>
                  <a:lnTo>
                    <a:pt x="16061" y="66830"/>
                  </a:lnTo>
                  <a:lnTo>
                    <a:pt x="16061" y="66786"/>
                  </a:lnTo>
                  <a:lnTo>
                    <a:pt x="14525" y="64460"/>
                  </a:lnTo>
                  <a:lnTo>
                    <a:pt x="8821" y="56430"/>
                  </a:lnTo>
                  <a:lnTo>
                    <a:pt x="7197" y="54500"/>
                  </a:lnTo>
                  <a:lnTo>
                    <a:pt x="6890" y="53271"/>
                  </a:lnTo>
                  <a:lnTo>
                    <a:pt x="6363" y="50287"/>
                  </a:lnTo>
                  <a:lnTo>
                    <a:pt x="5837" y="47742"/>
                  </a:lnTo>
                  <a:lnTo>
                    <a:pt x="5661" y="45987"/>
                  </a:lnTo>
                  <a:lnTo>
                    <a:pt x="5793" y="41774"/>
                  </a:lnTo>
                  <a:lnTo>
                    <a:pt x="5793" y="41730"/>
                  </a:lnTo>
                  <a:lnTo>
                    <a:pt x="5310" y="39054"/>
                  </a:lnTo>
                  <a:lnTo>
                    <a:pt x="4520" y="36070"/>
                  </a:lnTo>
                  <a:lnTo>
                    <a:pt x="3248" y="32472"/>
                  </a:lnTo>
                  <a:lnTo>
                    <a:pt x="2546" y="30102"/>
                  </a:lnTo>
                  <a:lnTo>
                    <a:pt x="1931" y="27074"/>
                  </a:lnTo>
                  <a:lnTo>
                    <a:pt x="1405" y="23959"/>
                  </a:lnTo>
                  <a:lnTo>
                    <a:pt x="747" y="19878"/>
                  </a:lnTo>
                  <a:lnTo>
                    <a:pt x="352" y="17816"/>
                  </a:lnTo>
                  <a:lnTo>
                    <a:pt x="615" y="16411"/>
                  </a:lnTo>
                  <a:lnTo>
                    <a:pt x="1229" y="15051"/>
                  </a:lnTo>
                  <a:lnTo>
                    <a:pt x="2019" y="14086"/>
                  </a:lnTo>
                  <a:lnTo>
                    <a:pt x="3906" y="12287"/>
                  </a:lnTo>
                  <a:lnTo>
                    <a:pt x="6276" y="9961"/>
                  </a:lnTo>
                  <a:lnTo>
                    <a:pt x="7504" y="9127"/>
                  </a:lnTo>
                  <a:lnTo>
                    <a:pt x="11146" y="7416"/>
                  </a:lnTo>
                  <a:lnTo>
                    <a:pt x="13823" y="6275"/>
                  </a:lnTo>
                  <a:lnTo>
                    <a:pt x="13867" y="6231"/>
                  </a:lnTo>
                  <a:lnTo>
                    <a:pt x="17597" y="3774"/>
                  </a:lnTo>
                  <a:lnTo>
                    <a:pt x="19396" y="2545"/>
                  </a:lnTo>
                  <a:lnTo>
                    <a:pt x="23038" y="351"/>
                  </a:lnTo>
                  <a:lnTo>
                    <a:pt x="23082" y="307"/>
                  </a:lnTo>
                  <a:lnTo>
                    <a:pt x="23126" y="220"/>
                  </a:lnTo>
                  <a:lnTo>
                    <a:pt x="23126" y="176"/>
                  </a:lnTo>
                  <a:lnTo>
                    <a:pt x="23082" y="88"/>
                  </a:lnTo>
                  <a:lnTo>
                    <a:pt x="23038" y="44"/>
                  </a:lnTo>
                  <a:lnTo>
                    <a:pt x="229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1"/>
            <p:cNvSpPr/>
            <p:nvPr/>
          </p:nvSpPr>
          <p:spPr>
            <a:xfrm>
              <a:off x="4125925" y="2666050"/>
              <a:ext cx="649450" cy="1851775"/>
            </a:xfrm>
            <a:custGeom>
              <a:avLst/>
              <a:gdLst/>
              <a:ahLst/>
              <a:cxnLst/>
              <a:rect l="l" t="t" r="r" b="b"/>
              <a:pathLst>
                <a:path w="25978" h="74071" extrusionOk="0">
                  <a:moveTo>
                    <a:pt x="25715" y="1"/>
                  </a:moveTo>
                  <a:lnTo>
                    <a:pt x="23608" y="1142"/>
                  </a:lnTo>
                  <a:lnTo>
                    <a:pt x="19922" y="3292"/>
                  </a:lnTo>
                  <a:lnTo>
                    <a:pt x="18079" y="4477"/>
                  </a:lnTo>
                  <a:lnTo>
                    <a:pt x="15534" y="6144"/>
                  </a:lnTo>
                  <a:lnTo>
                    <a:pt x="14042" y="7109"/>
                  </a:lnTo>
                  <a:lnTo>
                    <a:pt x="11585" y="8207"/>
                  </a:lnTo>
                  <a:lnTo>
                    <a:pt x="11585" y="8250"/>
                  </a:lnTo>
                  <a:lnTo>
                    <a:pt x="10269" y="9040"/>
                  </a:lnTo>
                  <a:lnTo>
                    <a:pt x="6846" y="11146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3" y="19177"/>
                  </a:lnTo>
                  <a:lnTo>
                    <a:pt x="88" y="20976"/>
                  </a:lnTo>
                  <a:lnTo>
                    <a:pt x="88" y="21020"/>
                  </a:lnTo>
                  <a:lnTo>
                    <a:pt x="1" y="22336"/>
                  </a:lnTo>
                  <a:lnTo>
                    <a:pt x="44" y="22380"/>
                  </a:lnTo>
                  <a:lnTo>
                    <a:pt x="615" y="26417"/>
                  </a:lnTo>
                  <a:lnTo>
                    <a:pt x="878" y="28084"/>
                  </a:lnTo>
                  <a:lnTo>
                    <a:pt x="1185" y="29708"/>
                  </a:lnTo>
                  <a:lnTo>
                    <a:pt x="1536" y="31244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7" y="35939"/>
                  </a:lnTo>
                  <a:lnTo>
                    <a:pt x="3467" y="37606"/>
                  </a:lnTo>
                  <a:lnTo>
                    <a:pt x="4125" y="39362"/>
                  </a:lnTo>
                  <a:lnTo>
                    <a:pt x="5003" y="42258"/>
                  </a:lnTo>
                  <a:lnTo>
                    <a:pt x="5310" y="44057"/>
                  </a:lnTo>
                  <a:lnTo>
                    <a:pt x="5398" y="45329"/>
                  </a:lnTo>
                  <a:lnTo>
                    <a:pt x="5310" y="47787"/>
                  </a:lnTo>
                  <a:lnTo>
                    <a:pt x="5354" y="49322"/>
                  </a:lnTo>
                  <a:lnTo>
                    <a:pt x="5354" y="49366"/>
                  </a:lnTo>
                  <a:lnTo>
                    <a:pt x="5924" y="52175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10"/>
                  </a:lnTo>
                  <a:lnTo>
                    <a:pt x="6319" y="59854"/>
                  </a:lnTo>
                  <a:lnTo>
                    <a:pt x="6495" y="60731"/>
                  </a:lnTo>
                  <a:lnTo>
                    <a:pt x="6495" y="60819"/>
                  </a:lnTo>
                  <a:lnTo>
                    <a:pt x="7943" y="62399"/>
                  </a:lnTo>
                  <a:lnTo>
                    <a:pt x="10225" y="65251"/>
                  </a:lnTo>
                  <a:lnTo>
                    <a:pt x="12112" y="67796"/>
                  </a:lnTo>
                  <a:lnTo>
                    <a:pt x="13077" y="68981"/>
                  </a:lnTo>
                  <a:lnTo>
                    <a:pt x="13121" y="68981"/>
                  </a:lnTo>
                  <a:lnTo>
                    <a:pt x="15841" y="71614"/>
                  </a:lnTo>
                  <a:lnTo>
                    <a:pt x="16061" y="71921"/>
                  </a:lnTo>
                  <a:lnTo>
                    <a:pt x="15973" y="73851"/>
                  </a:lnTo>
                  <a:lnTo>
                    <a:pt x="15973" y="73939"/>
                  </a:lnTo>
                  <a:lnTo>
                    <a:pt x="16017" y="73983"/>
                  </a:lnTo>
                  <a:lnTo>
                    <a:pt x="16105" y="74027"/>
                  </a:lnTo>
                  <a:lnTo>
                    <a:pt x="16149" y="74071"/>
                  </a:lnTo>
                  <a:lnTo>
                    <a:pt x="16236" y="74027"/>
                  </a:lnTo>
                  <a:lnTo>
                    <a:pt x="16280" y="73983"/>
                  </a:lnTo>
                  <a:lnTo>
                    <a:pt x="16324" y="73939"/>
                  </a:lnTo>
                  <a:lnTo>
                    <a:pt x="16324" y="73895"/>
                  </a:lnTo>
                  <a:lnTo>
                    <a:pt x="16412" y="71877"/>
                  </a:lnTo>
                  <a:lnTo>
                    <a:pt x="16368" y="71789"/>
                  </a:lnTo>
                  <a:lnTo>
                    <a:pt x="16149" y="71394"/>
                  </a:lnTo>
                  <a:lnTo>
                    <a:pt x="16105" y="71394"/>
                  </a:lnTo>
                  <a:lnTo>
                    <a:pt x="13340" y="68761"/>
                  </a:lnTo>
                  <a:lnTo>
                    <a:pt x="12375" y="67577"/>
                  </a:lnTo>
                  <a:lnTo>
                    <a:pt x="10488" y="65032"/>
                  </a:lnTo>
                  <a:lnTo>
                    <a:pt x="8206" y="62179"/>
                  </a:lnTo>
                  <a:lnTo>
                    <a:pt x="6802" y="60600"/>
                  </a:lnTo>
                  <a:lnTo>
                    <a:pt x="6670" y="59810"/>
                  </a:lnTo>
                  <a:lnTo>
                    <a:pt x="6802" y="57528"/>
                  </a:lnTo>
                  <a:lnTo>
                    <a:pt x="6758" y="54895"/>
                  </a:lnTo>
                  <a:lnTo>
                    <a:pt x="6276" y="52131"/>
                  </a:lnTo>
                  <a:lnTo>
                    <a:pt x="5705" y="49322"/>
                  </a:lnTo>
                  <a:lnTo>
                    <a:pt x="5661" y="47787"/>
                  </a:lnTo>
                  <a:lnTo>
                    <a:pt x="5749" y="45329"/>
                  </a:lnTo>
                  <a:lnTo>
                    <a:pt x="5661" y="44013"/>
                  </a:lnTo>
                  <a:lnTo>
                    <a:pt x="5310" y="42170"/>
                  </a:lnTo>
                  <a:lnTo>
                    <a:pt x="4476" y="39230"/>
                  </a:lnTo>
                  <a:lnTo>
                    <a:pt x="3818" y="37475"/>
                  </a:lnTo>
                  <a:lnTo>
                    <a:pt x="3204" y="35851"/>
                  </a:lnTo>
                  <a:lnTo>
                    <a:pt x="2721" y="34271"/>
                  </a:lnTo>
                  <a:lnTo>
                    <a:pt x="2239" y="32736"/>
                  </a:lnTo>
                  <a:lnTo>
                    <a:pt x="1844" y="31200"/>
                  </a:lnTo>
                  <a:lnTo>
                    <a:pt x="1493" y="29620"/>
                  </a:lnTo>
                  <a:lnTo>
                    <a:pt x="1229" y="28040"/>
                  </a:lnTo>
                  <a:lnTo>
                    <a:pt x="966" y="26329"/>
                  </a:lnTo>
                  <a:lnTo>
                    <a:pt x="396" y="22336"/>
                  </a:lnTo>
                  <a:lnTo>
                    <a:pt x="439" y="21063"/>
                  </a:lnTo>
                  <a:lnTo>
                    <a:pt x="1054" y="19308"/>
                  </a:lnTo>
                  <a:lnTo>
                    <a:pt x="1887" y="16675"/>
                  </a:lnTo>
                  <a:lnTo>
                    <a:pt x="2590" y="15842"/>
                  </a:lnTo>
                  <a:lnTo>
                    <a:pt x="4476" y="14043"/>
                  </a:lnTo>
                  <a:lnTo>
                    <a:pt x="7021" y="11454"/>
                  </a:lnTo>
                  <a:lnTo>
                    <a:pt x="10488" y="9347"/>
                  </a:lnTo>
                  <a:lnTo>
                    <a:pt x="11761" y="8558"/>
                  </a:lnTo>
                  <a:lnTo>
                    <a:pt x="14218" y="7417"/>
                  </a:lnTo>
                  <a:lnTo>
                    <a:pt x="15710" y="6451"/>
                  </a:lnTo>
                  <a:lnTo>
                    <a:pt x="18255" y="4784"/>
                  </a:lnTo>
                  <a:lnTo>
                    <a:pt x="20098" y="3599"/>
                  </a:lnTo>
                  <a:lnTo>
                    <a:pt x="23784" y="1449"/>
                  </a:lnTo>
                  <a:lnTo>
                    <a:pt x="25846" y="308"/>
                  </a:lnTo>
                  <a:lnTo>
                    <a:pt x="25934" y="264"/>
                  </a:lnTo>
                  <a:lnTo>
                    <a:pt x="25934" y="220"/>
                  </a:lnTo>
                  <a:lnTo>
                    <a:pt x="25978" y="133"/>
                  </a:lnTo>
                  <a:lnTo>
                    <a:pt x="25934" y="89"/>
                  </a:lnTo>
                  <a:lnTo>
                    <a:pt x="2589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1"/>
            <p:cNvSpPr/>
            <p:nvPr/>
          </p:nvSpPr>
          <p:spPr>
            <a:xfrm>
              <a:off x="4096300" y="2788925"/>
              <a:ext cx="434450" cy="1781575"/>
            </a:xfrm>
            <a:custGeom>
              <a:avLst/>
              <a:gdLst/>
              <a:ahLst/>
              <a:cxnLst/>
              <a:rect l="l" t="t" r="r" b="b"/>
              <a:pathLst>
                <a:path w="17378" h="71263" extrusionOk="0">
                  <a:moveTo>
                    <a:pt x="15886" y="0"/>
                  </a:moveTo>
                  <a:lnTo>
                    <a:pt x="14174" y="1054"/>
                  </a:lnTo>
                  <a:lnTo>
                    <a:pt x="10971" y="3028"/>
                  </a:lnTo>
                  <a:lnTo>
                    <a:pt x="8952" y="4301"/>
                  </a:lnTo>
                  <a:lnTo>
                    <a:pt x="6890" y="5880"/>
                  </a:lnTo>
                  <a:lnTo>
                    <a:pt x="6846" y="5880"/>
                  </a:lnTo>
                  <a:lnTo>
                    <a:pt x="5705" y="7328"/>
                  </a:lnTo>
                  <a:lnTo>
                    <a:pt x="3029" y="10049"/>
                  </a:lnTo>
                  <a:lnTo>
                    <a:pt x="2502" y="10663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280"/>
                  </a:lnTo>
                  <a:lnTo>
                    <a:pt x="264" y="16324"/>
                  </a:lnTo>
                  <a:lnTo>
                    <a:pt x="1" y="17509"/>
                  </a:lnTo>
                  <a:lnTo>
                    <a:pt x="1" y="17553"/>
                  </a:lnTo>
                  <a:lnTo>
                    <a:pt x="1" y="18825"/>
                  </a:lnTo>
                  <a:lnTo>
                    <a:pt x="484" y="22687"/>
                  </a:lnTo>
                  <a:lnTo>
                    <a:pt x="966" y="25276"/>
                  </a:lnTo>
                  <a:lnTo>
                    <a:pt x="1624" y="28040"/>
                  </a:lnTo>
                  <a:lnTo>
                    <a:pt x="2546" y="30673"/>
                  </a:lnTo>
                  <a:lnTo>
                    <a:pt x="4257" y="35105"/>
                  </a:lnTo>
                  <a:lnTo>
                    <a:pt x="4828" y="36728"/>
                  </a:lnTo>
                  <a:lnTo>
                    <a:pt x="5310" y="38922"/>
                  </a:lnTo>
                  <a:lnTo>
                    <a:pt x="5530" y="40370"/>
                  </a:lnTo>
                  <a:lnTo>
                    <a:pt x="5398" y="42828"/>
                  </a:lnTo>
                  <a:lnTo>
                    <a:pt x="5442" y="44144"/>
                  </a:lnTo>
                  <a:lnTo>
                    <a:pt x="5442" y="44188"/>
                  </a:lnTo>
                  <a:lnTo>
                    <a:pt x="5925" y="46645"/>
                  </a:lnTo>
                  <a:lnTo>
                    <a:pt x="6320" y="49059"/>
                  </a:lnTo>
                  <a:lnTo>
                    <a:pt x="6407" y="51297"/>
                  </a:lnTo>
                  <a:lnTo>
                    <a:pt x="6232" y="54544"/>
                  </a:lnTo>
                  <a:lnTo>
                    <a:pt x="6144" y="56826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39"/>
                  </a:lnTo>
                  <a:lnTo>
                    <a:pt x="6451" y="59283"/>
                  </a:lnTo>
                  <a:lnTo>
                    <a:pt x="7899" y="61257"/>
                  </a:lnTo>
                  <a:lnTo>
                    <a:pt x="10006" y="63583"/>
                  </a:lnTo>
                  <a:lnTo>
                    <a:pt x="13604" y="66655"/>
                  </a:lnTo>
                  <a:lnTo>
                    <a:pt x="15491" y="68234"/>
                  </a:lnTo>
                  <a:lnTo>
                    <a:pt x="16412" y="69068"/>
                  </a:lnTo>
                  <a:lnTo>
                    <a:pt x="16632" y="69419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30"/>
                  </a:lnTo>
                  <a:lnTo>
                    <a:pt x="17114" y="71218"/>
                  </a:lnTo>
                  <a:lnTo>
                    <a:pt x="17202" y="71262"/>
                  </a:lnTo>
                  <a:lnTo>
                    <a:pt x="17246" y="71262"/>
                  </a:lnTo>
                  <a:lnTo>
                    <a:pt x="17334" y="71218"/>
                  </a:lnTo>
                  <a:lnTo>
                    <a:pt x="17378" y="71130"/>
                  </a:lnTo>
                  <a:lnTo>
                    <a:pt x="17378" y="71087"/>
                  </a:lnTo>
                  <a:lnTo>
                    <a:pt x="17378" y="70999"/>
                  </a:lnTo>
                  <a:lnTo>
                    <a:pt x="17026" y="70077"/>
                  </a:lnTo>
                  <a:lnTo>
                    <a:pt x="16983" y="69331"/>
                  </a:lnTo>
                  <a:lnTo>
                    <a:pt x="16939" y="69288"/>
                  </a:lnTo>
                  <a:lnTo>
                    <a:pt x="16719" y="68893"/>
                  </a:lnTo>
                  <a:lnTo>
                    <a:pt x="16675" y="68849"/>
                  </a:lnTo>
                  <a:lnTo>
                    <a:pt x="15754" y="67971"/>
                  </a:lnTo>
                  <a:lnTo>
                    <a:pt x="13823" y="66391"/>
                  </a:lnTo>
                  <a:lnTo>
                    <a:pt x="10269" y="63320"/>
                  </a:lnTo>
                  <a:lnTo>
                    <a:pt x="8163" y="61038"/>
                  </a:lnTo>
                  <a:lnTo>
                    <a:pt x="6715" y="59107"/>
                  </a:lnTo>
                  <a:lnTo>
                    <a:pt x="6495" y="58361"/>
                  </a:lnTo>
                  <a:lnTo>
                    <a:pt x="6495" y="56826"/>
                  </a:lnTo>
                  <a:lnTo>
                    <a:pt x="6583" y="54544"/>
                  </a:lnTo>
                  <a:lnTo>
                    <a:pt x="6758" y="51297"/>
                  </a:lnTo>
                  <a:lnTo>
                    <a:pt x="6671" y="49015"/>
                  </a:lnTo>
                  <a:lnTo>
                    <a:pt x="6276" y="46601"/>
                  </a:lnTo>
                  <a:lnTo>
                    <a:pt x="5793" y="44144"/>
                  </a:lnTo>
                  <a:lnTo>
                    <a:pt x="5749" y="42828"/>
                  </a:lnTo>
                  <a:lnTo>
                    <a:pt x="5881" y="40370"/>
                  </a:lnTo>
                  <a:lnTo>
                    <a:pt x="5881" y="40327"/>
                  </a:lnTo>
                  <a:lnTo>
                    <a:pt x="5661" y="38835"/>
                  </a:lnTo>
                  <a:lnTo>
                    <a:pt x="5135" y="36641"/>
                  </a:lnTo>
                  <a:lnTo>
                    <a:pt x="4564" y="34973"/>
                  </a:lnTo>
                  <a:lnTo>
                    <a:pt x="2853" y="30541"/>
                  </a:lnTo>
                  <a:lnTo>
                    <a:pt x="1975" y="27908"/>
                  </a:lnTo>
                  <a:lnTo>
                    <a:pt x="1317" y="25232"/>
                  </a:lnTo>
                  <a:lnTo>
                    <a:pt x="791" y="22599"/>
                  </a:lnTo>
                  <a:lnTo>
                    <a:pt x="352" y="18825"/>
                  </a:lnTo>
                  <a:lnTo>
                    <a:pt x="352" y="17596"/>
                  </a:lnTo>
                  <a:lnTo>
                    <a:pt x="615" y="16412"/>
                  </a:lnTo>
                  <a:lnTo>
                    <a:pt x="1581" y="13823"/>
                  </a:lnTo>
                  <a:lnTo>
                    <a:pt x="2765" y="10883"/>
                  </a:lnTo>
                  <a:lnTo>
                    <a:pt x="3292" y="10312"/>
                  </a:lnTo>
                  <a:lnTo>
                    <a:pt x="5969" y="7548"/>
                  </a:lnTo>
                  <a:lnTo>
                    <a:pt x="7109" y="6144"/>
                  </a:lnTo>
                  <a:lnTo>
                    <a:pt x="9172" y="4608"/>
                  </a:lnTo>
                  <a:lnTo>
                    <a:pt x="11146" y="3335"/>
                  </a:lnTo>
                  <a:lnTo>
                    <a:pt x="14350" y="1361"/>
                  </a:lnTo>
                  <a:lnTo>
                    <a:pt x="16105" y="308"/>
                  </a:lnTo>
                  <a:lnTo>
                    <a:pt x="16149" y="264"/>
                  </a:lnTo>
                  <a:lnTo>
                    <a:pt x="16149" y="220"/>
                  </a:lnTo>
                  <a:lnTo>
                    <a:pt x="16149" y="132"/>
                  </a:lnTo>
                  <a:lnTo>
                    <a:pt x="16149" y="88"/>
                  </a:lnTo>
                  <a:lnTo>
                    <a:pt x="16105" y="44"/>
                  </a:lnTo>
                  <a:lnTo>
                    <a:pt x="1601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5157125" y="2795500"/>
              <a:ext cx="400425" cy="235900"/>
            </a:xfrm>
            <a:custGeom>
              <a:avLst/>
              <a:gdLst/>
              <a:ahLst/>
              <a:cxnLst/>
              <a:rect l="l" t="t" r="r" b="b"/>
              <a:pathLst>
                <a:path w="16017" h="9436" extrusionOk="0">
                  <a:moveTo>
                    <a:pt x="15753" y="1"/>
                  </a:moveTo>
                  <a:lnTo>
                    <a:pt x="9566" y="3774"/>
                  </a:lnTo>
                  <a:lnTo>
                    <a:pt x="7328" y="5179"/>
                  </a:lnTo>
                  <a:lnTo>
                    <a:pt x="5485" y="6056"/>
                  </a:lnTo>
                  <a:lnTo>
                    <a:pt x="3818" y="7022"/>
                  </a:lnTo>
                  <a:lnTo>
                    <a:pt x="88" y="9128"/>
                  </a:lnTo>
                  <a:lnTo>
                    <a:pt x="0" y="9172"/>
                  </a:lnTo>
                  <a:lnTo>
                    <a:pt x="0" y="9216"/>
                  </a:lnTo>
                  <a:lnTo>
                    <a:pt x="0" y="9303"/>
                  </a:lnTo>
                  <a:lnTo>
                    <a:pt x="0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3993" y="7329"/>
                  </a:lnTo>
                  <a:lnTo>
                    <a:pt x="5617" y="6363"/>
                  </a:lnTo>
                  <a:lnTo>
                    <a:pt x="7504" y="5486"/>
                  </a:lnTo>
                  <a:lnTo>
                    <a:pt x="9742" y="4082"/>
                  </a:lnTo>
                  <a:lnTo>
                    <a:pt x="15929" y="308"/>
                  </a:lnTo>
                  <a:lnTo>
                    <a:pt x="15973" y="264"/>
                  </a:lnTo>
                  <a:lnTo>
                    <a:pt x="16017" y="220"/>
                  </a:lnTo>
                  <a:lnTo>
                    <a:pt x="16017" y="132"/>
                  </a:lnTo>
                  <a:lnTo>
                    <a:pt x="15973" y="89"/>
                  </a:lnTo>
                  <a:lnTo>
                    <a:pt x="15929" y="45"/>
                  </a:lnTo>
                  <a:lnTo>
                    <a:pt x="1588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1"/>
            <p:cNvSpPr/>
            <p:nvPr/>
          </p:nvSpPr>
          <p:spPr>
            <a:xfrm>
              <a:off x="4878475" y="2770275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46" y="1"/>
                  </a:moveTo>
                  <a:lnTo>
                    <a:pt x="25802" y="44"/>
                  </a:lnTo>
                  <a:lnTo>
                    <a:pt x="21063" y="2897"/>
                  </a:lnTo>
                  <a:lnTo>
                    <a:pt x="18211" y="4520"/>
                  </a:lnTo>
                  <a:lnTo>
                    <a:pt x="16061" y="5398"/>
                  </a:lnTo>
                  <a:lnTo>
                    <a:pt x="13823" y="6539"/>
                  </a:lnTo>
                  <a:lnTo>
                    <a:pt x="9610" y="8689"/>
                  </a:lnTo>
                  <a:lnTo>
                    <a:pt x="6319" y="10883"/>
                  </a:lnTo>
                  <a:lnTo>
                    <a:pt x="3511" y="12901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5" y="13340"/>
                  </a:lnTo>
                  <a:lnTo>
                    <a:pt x="2590" y="14218"/>
                  </a:lnTo>
                  <a:lnTo>
                    <a:pt x="2590" y="14306"/>
                  </a:lnTo>
                  <a:lnTo>
                    <a:pt x="2546" y="15051"/>
                  </a:lnTo>
                  <a:lnTo>
                    <a:pt x="2546" y="15095"/>
                  </a:lnTo>
                  <a:lnTo>
                    <a:pt x="2809" y="16105"/>
                  </a:lnTo>
                  <a:lnTo>
                    <a:pt x="3818" y="18430"/>
                  </a:lnTo>
                  <a:lnTo>
                    <a:pt x="4740" y="20537"/>
                  </a:lnTo>
                  <a:lnTo>
                    <a:pt x="4828" y="21326"/>
                  </a:lnTo>
                  <a:lnTo>
                    <a:pt x="4696" y="21897"/>
                  </a:lnTo>
                  <a:lnTo>
                    <a:pt x="2721" y="23608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5" y="26197"/>
                  </a:lnTo>
                  <a:lnTo>
                    <a:pt x="1" y="26241"/>
                  </a:lnTo>
                  <a:lnTo>
                    <a:pt x="1" y="26329"/>
                  </a:lnTo>
                  <a:lnTo>
                    <a:pt x="45" y="26373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8" y="26373"/>
                  </a:lnTo>
                  <a:lnTo>
                    <a:pt x="1098" y="25714"/>
                  </a:lnTo>
                  <a:lnTo>
                    <a:pt x="2941" y="23871"/>
                  </a:lnTo>
                  <a:lnTo>
                    <a:pt x="5003" y="22116"/>
                  </a:lnTo>
                  <a:lnTo>
                    <a:pt x="5047" y="22028"/>
                  </a:lnTo>
                  <a:lnTo>
                    <a:pt x="5179" y="21370"/>
                  </a:lnTo>
                  <a:lnTo>
                    <a:pt x="5179" y="21326"/>
                  </a:lnTo>
                  <a:lnTo>
                    <a:pt x="5091" y="20493"/>
                  </a:lnTo>
                  <a:lnTo>
                    <a:pt x="5047" y="20449"/>
                  </a:lnTo>
                  <a:lnTo>
                    <a:pt x="4125" y="18299"/>
                  </a:lnTo>
                  <a:lnTo>
                    <a:pt x="3116" y="15973"/>
                  </a:lnTo>
                  <a:lnTo>
                    <a:pt x="2897" y="15051"/>
                  </a:lnTo>
                  <a:lnTo>
                    <a:pt x="2941" y="14349"/>
                  </a:lnTo>
                  <a:lnTo>
                    <a:pt x="3292" y="13560"/>
                  </a:lnTo>
                  <a:lnTo>
                    <a:pt x="3687" y="13165"/>
                  </a:lnTo>
                  <a:lnTo>
                    <a:pt x="6495" y="11146"/>
                  </a:lnTo>
                  <a:lnTo>
                    <a:pt x="9830" y="8996"/>
                  </a:lnTo>
                  <a:lnTo>
                    <a:pt x="13955" y="6846"/>
                  </a:lnTo>
                  <a:lnTo>
                    <a:pt x="16236" y="5705"/>
                  </a:lnTo>
                  <a:lnTo>
                    <a:pt x="18343" y="4827"/>
                  </a:lnTo>
                  <a:lnTo>
                    <a:pt x="18387" y="4827"/>
                  </a:lnTo>
                  <a:lnTo>
                    <a:pt x="21239" y="3204"/>
                  </a:lnTo>
                  <a:lnTo>
                    <a:pt x="25978" y="352"/>
                  </a:lnTo>
                  <a:lnTo>
                    <a:pt x="26022" y="264"/>
                  </a:lnTo>
                  <a:lnTo>
                    <a:pt x="26066" y="220"/>
                  </a:lnTo>
                  <a:lnTo>
                    <a:pt x="26066" y="176"/>
                  </a:lnTo>
                  <a:lnTo>
                    <a:pt x="26022" y="88"/>
                  </a:lnTo>
                  <a:lnTo>
                    <a:pt x="25978" y="44"/>
                  </a:lnTo>
                  <a:lnTo>
                    <a:pt x="259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1"/>
            <p:cNvSpPr/>
            <p:nvPr/>
          </p:nvSpPr>
          <p:spPr>
            <a:xfrm>
              <a:off x="4429800" y="2660575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835" y="0"/>
                  </a:moveTo>
                  <a:lnTo>
                    <a:pt x="36553" y="1361"/>
                  </a:lnTo>
                  <a:lnTo>
                    <a:pt x="32121" y="3335"/>
                  </a:lnTo>
                  <a:lnTo>
                    <a:pt x="31156" y="3730"/>
                  </a:lnTo>
                  <a:lnTo>
                    <a:pt x="26812" y="5617"/>
                  </a:lnTo>
                  <a:lnTo>
                    <a:pt x="24617" y="6583"/>
                  </a:lnTo>
                  <a:lnTo>
                    <a:pt x="22467" y="7592"/>
                  </a:lnTo>
                  <a:lnTo>
                    <a:pt x="20361" y="8689"/>
                  </a:lnTo>
                  <a:lnTo>
                    <a:pt x="18299" y="9830"/>
                  </a:lnTo>
                  <a:lnTo>
                    <a:pt x="17289" y="10444"/>
                  </a:lnTo>
                  <a:lnTo>
                    <a:pt x="16280" y="11102"/>
                  </a:lnTo>
                  <a:lnTo>
                    <a:pt x="15315" y="11760"/>
                  </a:lnTo>
                  <a:lnTo>
                    <a:pt x="14349" y="12462"/>
                  </a:lnTo>
                  <a:lnTo>
                    <a:pt x="12155" y="14262"/>
                  </a:lnTo>
                  <a:lnTo>
                    <a:pt x="10312" y="15666"/>
                  </a:lnTo>
                  <a:lnTo>
                    <a:pt x="8162" y="17421"/>
                  </a:lnTo>
                  <a:lnTo>
                    <a:pt x="6758" y="18342"/>
                  </a:lnTo>
                  <a:lnTo>
                    <a:pt x="4564" y="19176"/>
                  </a:lnTo>
                  <a:lnTo>
                    <a:pt x="2414" y="19878"/>
                  </a:lnTo>
                  <a:lnTo>
                    <a:pt x="1273" y="20229"/>
                  </a:lnTo>
                  <a:lnTo>
                    <a:pt x="1185" y="20273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439" y="22774"/>
                  </a:lnTo>
                  <a:lnTo>
                    <a:pt x="1" y="24705"/>
                  </a:lnTo>
                  <a:lnTo>
                    <a:pt x="1" y="24749"/>
                  </a:lnTo>
                  <a:lnTo>
                    <a:pt x="176" y="27426"/>
                  </a:lnTo>
                  <a:lnTo>
                    <a:pt x="132" y="29707"/>
                  </a:lnTo>
                  <a:lnTo>
                    <a:pt x="88" y="30980"/>
                  </a:lnTo>
                  <a:lnTo>
                    <a:pt x="132" y="31068"/>
                  </a:lnTo>
                  <a:lnTo>
                    <a:pt x="176" y="31112"/>
                  </a:lnTo>
                  <a:lnTo>
                    <a:pt x="1756" y="32691"/>
                  </a:lnTo>
                  <a:lnTo>
                    <a:pt x="3906" y="34666"/>
                  </a:lnTo>
                  <a:lnTo>
                    <a:pt x="7636" y="38001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09" y="41950"/>
                  </a:lnTo>
                  <a:lnTo>
                    <a:pt x="11278" y="42959"/>
                  </a:lnTo>
                  <a:lnTo>
                    <a:pt x="11322" y="43047"/>
                  </a:lnTo>
                  <a:lnTo>
                    <a:pt x="11322" y="43091"/>
                  </a:lnTo>
                  <a:lnTo>
                    <a:pt x="11366" y="43135"/>
                  </a:lnTo>
                  <a:lnTo>
                    <a:pt x="11453" y="43179"/>
                  </a:lnTo>
                  <a:lnTo>
                    <a:pt x="11585" y="43135"/>
                  </a:lnTo>
                  <a:lnTo>
                    <a:pt x="11629" y="43003"/>
                  </a:lnTo>
                  <a:lnTo>
                    <a:pt x="11760" y="41906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11278" y="41072"/>
                  </a:lnTo>
                  <a:lnTo>
                    <a:pt x="9698" y="39493"/>
                  </a:lnTo>
                  <a:lnTo>
                    <a:pt x="7855" y="37781"/>
                  </a:lnTo>
                  <a:lnTo>
                    <a:pt x="4169" y="34403"/>
                  </a:lnTo>
                  <a:lnTo>
                    <a:pt x="1975" y="32428"/>
                  </a:lnTo>
                  <a:lnTo>
                    <a:pt x="439" y="30936"/>
                  </a:lnTo>
                  <a:lnTo>
                    <a:pt x="483" y="29707"/>
                  </a:lnTo>
                  <a:lnTo>
                    <a:pt x="527" y="27426"/>
                  </a:lnTo>
                  <a:lnTo>
                    <a:pt x="352" y="24749"/>
                  </a:lnTo>
                  <a:lnTo>
                    <a:pt x="790" y="22862"/>
                  </a:lnTo>
                  <a:lnTo>
                    <a:pt x="1229" y="20756"/>
                  </a:lnTo>
                  <a:lnTo>
                    <a:pt x="1405" y="20580"/>
                  </a:lnTo>
                  <a:lnTo>
                    <a:pt x="2546" y="20185"/>
                  </a:lnTo>
                  <a:lnTo>
                    <a:pt x="4652" y="19527"/>
                  </a:lnTo>
                  <a:lnTo>
                    <a:pt x="6890" y="18650"/>
                  </a:lnTo>
                  <a:lnTo>
                    <a:pt x="6934" y="18650"/>
                  </a:lnTo>
                  <a:lnTo>
                    <a:pt x="8382" y="17728"/>
                  </a:lnTo>
                  <a:lnTo>
                    <a:pt x="10532" y="15929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4" y="12024"/>
                  </a:lnTo>
                  <a:lnTo>
                    <a:pt x="16500" y="11365"/>
                  </a:lnTo>
                  <a:lnTo>
                    <a:pt x="17465" y="10751"/>
                  </a:lnTo>
                  <a:lnTo>
                    <a:pt x="18474" y="10137"/>
                  </a:lnTo>
                  <a:lnTo>
                    <a:pt x="20537" y="8996"/>
                  </a:lnTo>
                  <a:lnTo>
                    <a:pt x="22643" y="7899"/>
                  </a:lnTo>
                  <a:lnTo>
                    <a:pt x="24793" y="6890"/>
                  </a:lnTo>
                  <a:lnTo>
                    <a:pt x="26943" y="5924"/>
                  </a:lnTo>
                  <a:lnTo>
                    <a:pt x="31287" y="4081"/>
                  </a:lnTo>
                  <a:lnTo>
                    <a:pt x="32253" y="3686"/>
                  </a:lnTo>
                  <a:lnTo>
                    <a:pt x="36685" y="1668"/>
                  </a:lnTo>
                  <a:lnTo>
                    <a:pt x="36729" y="1668"/>
                  </a:lnTo>
                  <a:lnTo>
                    <a:pt x="39010" y="308"/>
                  </a:lnTo>
                  <a:lnTo>
                    <a:pt x="39054" y="264"/>
                  </a:lnTo>
                  <a:lnTo>
                    <a:pt x="39098" y="220"/>
                  </a:lnTo>
                  <a:lnTo>
                    <a:pt x="39098" y="132"/>
                  </a:lnTo>
                  <a:lnTo>
                    <a:pt x="39098" y="88"/>
                  </a:lnTo>
                  <a:lnTo>
                    <a:pt x="39054" y="44"/>
                  </a:lnTo>
                  <a:lnTo>
                    <a:pt x="38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4382625" y="2638625"/>
              <a:ext cx="1001600" cy="722950"/>
            </a:xfrm>
            <a:custGeom>
              <a:avLst/>
              <a:gdLst/>
              <a:ahLst/>
              <a:cxnLst/>
              <a:rect l="l" t="t" r="r" b="b"/>
              <a:pathLst>
                <a:path w="40064" h="28918" extrusionOk="0">
                  <a:moveTo>
                    <a:pt x="39800" y="1"/>
                  </a:moveTo>
                  <a:lnTo>
                    <a:pt x="36948" y="1624"/>
                  </a:lnTo>
                  <a:lnTo>
                    <a:pt x="34359" y="2678"/>
                  </a:lnTo>
                  <a:lnTo>
                    <a:pt x="31331" y="3906"/>
                  </a:lnTo>
                  <a:lnTo>
                    <a:pt x="27821" y="5442"/>
                  </a:lnTo>
                  <a:lnTo>
                    <a:pt x="25188" y="6627"/>
                  </a:lnTo>
                  <a:lnTo>
                    <a:pt x="21897" y="8206"/>
                  </a:lnTo>
                  <a:lnTo>
                    <a:pt x="19440" y="9611"/>
                  </a:lnTo>
                  <a:lnTo>
                    <a:pt x="15271" y="12287"/>
                  </a:lnTo>
                  <a:lnTo>
                    <a:pt x="15227" y="12287"/>
                  </a:lnTo>
                  <a:lnTo>
                    <a:pt x="13165" y="13955"/>
                  </a:lnTo>
                  <a:lnTo>
                    <a:pt x="11453" y="15315"/>
                  </a:lnTo>
                  <a:lnTo>
                    <a:pt x="8470" y="17553"/>
                  </a:lnTo>
                  <a:lnTo>
                    <a:pt x="6714" y="18343"/>
                  </a:lnTo>
                  <a:lnTo>
                    <a:pt x="4476" y="19177"/>
                  </a:lnTo>
                  <a:lnTo>
                    <a:pt x="2019" y="19835"/>
                  </a:lnTo>
                  <a:lnTo>
                    <a:pt x="1010" y="20274"/>
                  </a:lnTo>
                  <a:lnTo>
                    <a:pt x="922" y="20317"/>
                  </a:lnTo>
                  <a:lnTo>
                    <a:pt x="878" y="20405"/>
                  </a:lnTo>
                  <a:lnTo>
                    <a:pt x="439" y="22029"/>
                  </a:lnTo>
                  <a:lnTo>
                    <a:pt x="1" y="23082"/>
                  </a:lnTo>
                  <a:lnTo>
                    <a:pt x="1" y="23170"/>
                  </a:lnTo>
                  <a:lnTo>
                    <a:pt x="1" y="25627"/>
                  </a:lnTo>
                  <a:lnTo>
                    <a:pt x="1" y="27909"/>
                  </a:lnTo>
                  <a:lnTo>
                    <a:pt x="1" y="27953"/>
                  </a:lnTo>
                  <a:lnTo>
                    <a:pt x="264" y="28786"/>
                  </a:lnTo>
                  <a:lnTo>
                    <a:pt x="352" y="28874"/>
                  </a:lnTo>
                  <a:lnTo>
                    <a:pt x="439" y="28918"/>
                  </a:lnTo>
                  <a:lnTo>
                    <a:pt x="483" y="28918"/>
                  </a:lnTo>
                  <a:lnTo>
                    <a:pt x="571" y="28874"/>
                  </a:lnTo>
                  <a:lnTo>
                    <a:pt x="615" y="28830"/>
                  </a:lnTo>
                  <a:lnTo>
                    <a:pt x="615" y="28742"/>
                  </a:lnTo>
                  <a:lnTo>
                    <a:pt x="615" y="28699"/>
                  </a:lnTo>
                  <a:lnTo>
                    <a:pt x="352" y="27865"/>
                  </a:lnTo>
                  <a:lnTo>
                    <a:pt x="352" y="25627"/>
                  </a:lnTo>
                  <a:lnTo>
                    <a:pt x="352" y="23214"/>
                  </a:lnTo>
                  <a:lnTo>
                    <a:pt x="790" y="22160"/>
                  </a:lnTo>
                  <a:lnTo>
                    <a:pt x="1185" y="20581"/>
                  </a:lnTo>
                  <a:lnTo>
                    <a:pt x="2151" y="20186"/>
                  </a:lnTo>
                  <a:lnTo>
                    <a:pt x="4564" y="19484"/>
                  </a:lnTo>
                  <a:lnTo>
                    <a:pt x="6846" y="18694"/>
                  </a:lnTo>
                  <a:lnTo>
                    <a:pt x="8645" y="17860"/>
                  </a:lnTo>
                  <a:lnTo>
                    <a:pt x="8689" y="17860"/>
                  </a:lnTo>
                  <a:lnTo>
                    <a:pt x="11673" y="15578"/>
                  </a:lnTo>
                  <a:lnTo>
                    <a:pt x="13384" y="14218"/>
                  </a:lnTo>
                  <a:lnTo>
                    <a:pt x="15447" y="12595"/>
                  </a:lnTo>
                  <a:lnTo>
                    <a:pt x="19615" y="9918"/>
                  </a:lnTo>
                  <a:lnTo>
                    <a:pt x="22029" y="8514"/>
                  </a:lnTo>
                  <a:lnTo>
                    <a:pt x="25364" y="6978"/>
                  </a:lnTo>
                  <a:lnTo>
                    <a:pt x="27996" y="5749"/>
                  </a:lnTo>
                  <a:lnTo>
                    <a:pt x="31463" y="4257"/>
                  </a:lnTo>
                  <a:lnTo>
                    <a:pt x="34491" y="2985"/>
                  </a:lnTo>
                  <a:lnTo>
                    <a:pt x="37124" y="1932"/>
                  </a:lnTo>
                  <a:lnTo>
                    <a:pt x="39976" y="308"/>
                  </a:lnTo>
                  <a:lnTo>
                    <a:pt x="40020" y="264"/>
                  </a:lnTo>
                  <a:lnTo>
                    <a:pt x="40020" y="220"/>
                  </a:lnTo>
                  <a:lnTo>
                    <a:pt x="40064" y="133"/>
                  </a:lnTo>
                  <a:lnTo>
                    <a:pt x="40020" y="89"/>
                  </a:lnTo>
                  <a:lnTo>
                    <a:pt x="39976" y="45"/>
                  </a:lnTo>
                  <a:lnTo>
                    <a:pt x="3993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1"/>
            <p:cNvSpPr/>
            <p:nvPr/>
          </p:nvSpPr>
          <p:spPr>
            <a:xfrm>
              <a:off x="4390300" y="2616700"/>
              <a:ext cx="969800" cy="500250"/>
            </a:xfrm>
            <a:custGeom>
              <a:avLst/>
              <a:gdLst/>
              <a:ahLst/>
              <a:cxnLst/>
              <a:rect l="l" t="t" r="r" b="b"/>
              <a:pathLst>
                <a:path w="38792" h="20010" extrusionOk="0">
                  <a:moveTo>
                    <a:pt x="38572" y="0"/>
                  </a:moveTo>
                  <a:lnTo>
                    <a:pt x="38528" y="44"/>
                  </a:lnTo>
                  <a:lnTo>
                    <a:pt x="37563" y="615"/>
                  </a:lnTo>
                  <a:lnTo>
                    <a:pt x="32911" y="2633"/>
                  </a:lnTo>
                  <a:lnTo>
                    <a:pt x="29050" y="4213"/>
                  </a:lnTo>
                  <a:lnTo>
                    <a:pt x="23433" y="6758"/>
                  </a:lnTo>
                  <a:lnTo>
                    <a:pt x="21063" y="7855"/>
                  </a:lnTo>
                  <a:lnTo>
                    <a:pt x="18782" y="9127"/>
                  </a:lnTo>
                  <a:lnTo>
                    <a:pt x="16368" y="10532"/>
                  </a:lnTo>
                  <a:lnTo>
                    <a:pt x="14657" y="11672"/>
                  </a:lnTo>
                  <a:lnTo>
                    <a:pt x="12068" y="13691"/>
                  </a:lnTo>
                  <a:lnTo>
                    <a:pt x="10400" y="14963"/>
                  </a:lnTo>
                  <a:lnTo>
                    <a:pt x="7329" y="17157"/>
                  </a:lnTo>
                  <a:lnTo>
                    <a:pt x="5310" y="18079"/>
                  </a:lnTo>
                  <a:lnTo>
                    <a:pt x="2897" y="18913"/>
                  </a:lnTo>
                  <a:lnTo>
                    <a:pt x="132" y="19659"/>
                  </a:lnTo>
                  <a:lnTo>
                    <a:pt x="89" y="19703"/>
                  </a:lnTo>
                  <a:lnTo>
                    <a:pt x="45" y="19746"/>
                  </a:lnTo>
                  <a:lnTo>
                    <a:pt x="1" y="19790"/>
                  </a:lnTo>
                  <a:lnTo>
                    <a:pt x="1" y="19878"/>
                  </a:lnTo>
                  <a:lnTo>
                    <a:pt x="89" y="19966"/>
                  </a:lnTo>
                  <a:lnTo>
                    <a:pt x="176" y="20010"/>
                  </a:lnTo>
                  <a:lnTo>
                    <a:pt x="220" y="20010"/>
                  </a:lnTo>
                  <a:lnTo>
                    <a:pt x="3029" y="19264"/>
                  </a:lnTo>
                  <a:lnTo>
                    <a:pt x="5442" y="18386"/>
                  </a:lnTo>
                  <a:lnTo>
                    <a:pt x="7504" y="17465"/>
                  </a:lnTo>
                  <a:lnTo>
                    <a:pt x="7504" y="17421"/>
                  </a:lnTo>
                  <a:lnTo>
                    <a:pt x="10620" y="15271"/>
                  </a:lnTo>
                  <a:lnTo>
                    <a:pt x="14832" y="11936"/>
                  </a:lnTo>
                  <a:lnTo>
                    <a:pt x="16544" y="10839"/>
                  </a:lnTo>
                  <a:lnTo>
                    <a:pt x="18957" y="9435"/>
                  </a:lnTo>
                  <a:lnTo>
                    <a:pt x="21239" y="8162"/>
                  </a:lnTo>
                  <a:lnTo>
                    <a:pt x="23565" y="7065"/>
                  </a:lnTo>
                  <a:lnTo>
                    <a:pt x="29181" y="4520"/>
                  </a:lnTo>
                  <a:lnTo>
                    <a:pt x="33087" y="2940"/>
                  </a:lnTo>
                  <a:lnTo>
                    <a:pt x="37738" y="922"/>
                  </a:lnTo>
                  <a:lnTo>
                    <a:pt x="38703" y="351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76"/>
                  </a:lnTo>
                  <a:lnTo>
                    <a:pt x="38747" y="88"/>
                  </a:lnTo>
                  <a:lnTo>
                    <a:pt x="38703" y="44"/>
                  </a:lnTo>
                  <a:lnTo>
                    <a:pt x="386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1"/>
            <p:cNvSpPr/>
            <p:nvPr/>
          </p:nvSpPr>
          <p:spPr>
            <a:xfrm>
              <a:off x="4570225" y="2562950"/>
              <a:ext cx="823875" cy="447600"/>
            </a:xfrm>
            <a:custGeom>
              <a:avLst/>
              <a:gdLst/>
              <a:ahLst/>
              <a:cxnLst/>
              <a:rect l="l" t="t" r="r" b="b"/>
              <a:pathLst>
                <a:path w="32955" h="17904" extrusionOk="0">
                  <a:moveTo>
                    <a:pt x="32691" y="0"/>
                  </a:moveTo>
                  <a:lnTo>
                    <a:pt x="30366" y="1317"/>
                  </a:lnTo>
                  <a:lnTo>
                    <a:pt x="27689" y="2589"/>
                  </a:lnTo>
                  <a:lnTo>
                    <a:pt x="23827" y="4125"/>
                  </a:lnTo>
                  <a:lnTo>
                    <a:pt x="21721" y="5002"/>
                  </a:lnTo>
                  <a:lnTo>
                    <a:pt x="18649" y="6319"/>
                  </a:lnTo>
                  <a:lnTo>
                    <a:pt x="16763" y="7197"/>
                  </a:lnTo>
                  <a:lnTo>
                    <a:pt x="12550" y="9215"/>
                  </a:lnTo>
                  <a:lnTo>
                    <a:pt x="10356" y="10400"/>
                  </a:lnTo>
                  <a:lnTo>
                    <a:pt x="8206" y="11716"/>
                  </a:lnTo>
                  <a:lnTo>
                    <a:pt x="6451" y="12813"/>
                  </a:lnTo>
                  <a:lnTo>
                    <a:pt x="4037" y="14656"/>
                  </a:lnTo>
                  <a:lnTo>
                    <a:pt x="88" y="17596"/>
                  </a:lnTo>
                  <a:lnTo>
                    <a:pt x="44" y="17640"/>
                  </a:lnTo>
                  <a:lnTo>
                    <a:pt x="0" y="17728"/>
                  </a:lnTo>
                  <a:lnTo>
                    <a:pt x="0" y="17772"/>
                  </a:lnTo>
                  <a:lnTo>
                    <a:pt x="44" y="17859"/>
                  </a:lnTo>
                  <a:lnTo>
                    <a:pt x="88" y="17903"/>
                  </a:lnTo>
                  <a:lnTo>
                    <a:pt x="176" y="17903"/>
                  </a:lnTo>
                  <a:lnTo>
                    <a:pt x="307" y="17859"/>
                  </a:lnTo>
                  <a:lnTo>
                    <a:pt x="4257" y="14963"/>
                  </a:lnTo>
                  <a:lnTo>
                    <a:pt x="6670" y="13120"/>
                  </a:lnTo>
                  <a:lnTo>
                    <a:pt x="8381" y="11979"/>
                  </a:lnTo>
                  <a:lnTo>
                    <a:pt x="10532" y="10707"/>
                  </a:lnTo>
                  <a:lnTo>
                    <a:pt x="12682" y="9522"/>
                  </a:lnTo>
                  <a:lnTo>
                    <a:pt x="16938" y="7504"/>
                  </a:lnTo>
                  <a:lnTo>
                    <a:pt x="18781" y="6670"/>
                  </a:lnTo>
                  <a:lnTo>
                    <a:pt x="21853" y="5310"/>
                  </a:lnTo>
                  <a:lnTo>
                    <a:pt x="27820" y="2896"/>
                  </a:lnTo>
                  <a:lnTo>
                    <a:pt x="30541" y="1624"/>
                  </a:lnTo>
                  <a:lnTo>
                    <a:pt x="32867" y="307"/>
                  </a:lnTo>
                  <a:lnTo>
                    <a:pt x="32911" y="263"/>
                  </a:lnTo>
                  <a:lnTo>
                    <a:pt x="32954" y="220"/>
                  </a:lnTo>
                  <a:lnTo>
                    <a:pt x="32954" y="132"/>
                  </a:lnTo>
                  <a:lnTo>
                    <a:pt x="32911" y="88"/>
                  </a:lnTo>
                  <a:lnTo>
                    <a:pt x="32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4593250" y="2573900"/>
              <a:ext cx="718575" cy="375225"/>
            </a:xfrm>
            <a:custGeom>
              <a:avLst/>
              <a:gdLst/>
              <a:ahLst/>
              <a:cxnLst/>
              <a:rect l="l" t="t" r="r" b="b"/>
              <a:pathLst>
                <a:path w="28743" h="15009" extrusionOk="0">
                  <a:moveTo>
                    <a:pt x="28479" y="1"/>
                  </a:moveTo>
                  <a:lnTo>
                    <a:pt x="26066" y="1010"/>
                  </a:lnTo>
                  <a:lnTo>
                    <a:pt x="24267" y="1756"/>
                  </a:lnTo>
                  <a:lnTo>
                    <a:pt x="21414" y="2897"/>
                  </a:lnTo>
                  <a:lnTo>
                    <a:pt x="18562" y="4082"/>
                  </a:lnTo>
                  <a:lnTo>
                    <a:pt x="15710" y="5354"/>
                  </a:lnTo>
                  <a:lnTo>
                    <a:pt x="12902" y="6671"/>
                  </a:lnTo>
                  <a:lnTo>
                    <a:pt x="11497" y="7329"/>
                  </a:lnTo>
                  <a:lnTo>
                    <a:pt x="10093" y="8075"/>
                  </a:lnTo>
                  <a:lnTo>
                    <a:pt x="8733" y="8821"/>
                  </a:lnTo>
                  <a:lnTo>
                    <a:pt x="7417" y="9611"/>
                  </a:lnTo>
                  <a:lnTo>
                    <a:pt x="6100" y="10401"/>
                  </a:lnTo>
                  <a:lnTo>
                    <a:pt x="4784" y="11234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5" y="14701"/>
                  </a:lnTo>
                  <a:lnTo>
                    <a:pt x="1" y="14745"/>
                  </a:lnTo>
                  <a:lnTo>
                    <a:pt x="1" y="14789"/>
                  </a:lnTo>
                  <a:lnTo>
                    <a:pt x="1" y="14876"/>
                  </a:lnTo>
                  <a:lnTo>
                    <a:pt x="1" y="14920"/>
                  </a:lnTo>
                  <a:lnTo>
                    <a:pt x="88" y="14964"/>
                  </a:lnTo>
                  <a:lnTo>
                    <a:pt x="176" y="15008"/>
                  </a:lnTo>
                  <a:lnTo>
                    <a:pt x="264" y="14964"/>
                  </a:lnTo>
                  <a:lnTo>
                    <a:pt x="2502" y="13341"/>
                  </a:lnTo>
                  <a:lnTo>
                    <a:pt x="3731" y="12419"/>
                  </a:lnTo>
                  <a:lnTo>
                    <a:pt x="5003" y="11541"/>
                  </a:lnTo>
                  <a:lnTo>
                    <a:pt x="6276" y="10708"/>
                  </a:lnTo>
                  <a:lnTo>
                    <a:pt x="7592" y="9874"/>
                  </a:lnTo>
                  <a:lnTo>
                    <a:pt x="8952" y="9128"/>
                  </a:lnTo>
                  <a:lnTo>
                    <a:pt x="10313" y="8382"/>
                  </a:lnTo>
                  <a:lnTo>
                    <a:pt x="11673" y="7636"/>
                  </a:lnTo>
                  <a:lnTo>
                    <a:pt x="13033" y="6978"/>
                  </a:lnTo>
                  <a:lnTo>
                    <a:pt x="15885" y="5662"/>
                  </a:lnTo>
                  <a:lnTo>
                    <a:pt x="18694" y="4433"/>
                  </a:lnTo>
                  <a:lnTo>
                    <a:pt x="21546" y="3248"/>
                  </a:lnTo>
                  <a:lnTo>
                    <a:pt x="24398" y="2063"/>
                  </a:lnTo>
                  <a:lnTo>
                    <a:pt x="26197" y="1361"/>
                  </a:lnTo>
                  <a:lnTo>
                    <a:pt x="28611" y="308"/>
                  </a:lnTo>
                  <a:lnTo>
                    <a:pt x="28699" y="308"/>
                  </a:lnTo>
                  <a:lnTo>
                    <a:pt x="28699" y="220"/>
                  </a:lnTo>
                  <a:lnTo>
                    <a:pt x="28742" y="176"/>
                  </a:lnTo>
                  <a:lnTo>
                    <a:pt x="28699" y="89"/>
                  </a:lnTo>
                  <a:lnTo>
                    <a:pt x="28699" y="45"/>
                  </a:lnTo>
                  <a:lnTo>
                    <a:pt x="286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1"/>
            <p:cNvSpPr/>
            <p:nvPr/>
          </p:nvSpPr>
          <p:spPr>
            <a:xfrm>
              <a:off x="4627275" y="2549775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1" y="1"/>
                  </a:moveTo>
                  <a:lnTo>
                    <a:pt x="21765" y="1756"/>
                  </a:lnTo>
                  <a:lnTo>
                    <a:pt x="19176" y="2809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2" y="6100"/>
                  </a:lnTo>
                  <a:lnTo>
                    <a:pt x="9215" y="7329"/>
                  </a:lnTo>
                  <a:lnTo>
                    <a:pt x="6845" y="8557"/>
                  </a:lnTo>
                  <a:lnTo>
                    <a:pt x="4476" y="9918"/>
                  </a:lnTo>
                  <a:lnTo>
                    <a:pt x="3291" y="10620"/>
                  </a:lnTo>
                  <a:lnTo>
                    <a:pt x="2150" y="11366"/>
                  </a:lnTo>
                  <a:lnTo>
                    <a:pt x="88" y="12901"/>
                  </a:lnTo>
                  <a:lnTo>
                    <a:pt x="44" y="12945"/>
                  </a:lnTo>
                  <a:lnTo>
                    <a:pt x="0" y="13033"/>
                  </a:lnTo>
                  <a:lnTo>
                    <a:pt x="44" y="13077"/>
                  </a:lnTo>
                  <a:lnTo>
                    <a:pt x="44" y="13121"/>
                  </a:lnTo>
                  <a:lnTo>
                    <a:pt x="132" y="13209"/>
                  </a:lnTo>
                  <a:lnTo>
                    <a:pt x="176" y="13209"/>
                  </a:lnTo>
                  <a:lnTo>
                    <a:pt x="307" y="13165"/>
                  </a:lnTo>
                  <a:lnTo>
                    <a:pt x="2370" y="11629"/>
                  </a:lnTo>
                  <a:lnTo>
                    <a:pt x="3510" y="10927"/>
                  </a:lnTo>
                  <a:lnTo>
                    <a:pt x="4651" y="10225"/>
                  </a:lnTo>
                  <a:lnTo>
                    <a:pt x="7021" y="8864"/>
                  </a:lnTo>
                  <a:lnTo>
                    <a:pt x="9390" y="7636"/>
                  </a:lnTo>
                  <a:lnTo>
                    <a:pt x="11848" y="6407"/>
                  </a:lnTo>
                  <a:lnTo>
                    <a:pt x="14305" y="5266"/>
                  </a:lnTo>
                  <a:lnTo>
                    <a:pt x="16806" y="4169"/>
                  </a:lnTo>
                  <a:lnTo>
                    <a:pt x="19307" y="3116"/>
                  </a:lnTo>
                  <a:lnTo>
                    <a:pt x="21896" y="2063"/>
                  </a:lnTo>
                  <a:lnTo>
                    <a:pt x="26153" y="352"/>
                  </a:lnTo>
                  <a:lnTo>
                    <a:pt x="26241" y="308"/>
                  </a:lnTo>
                  <a:lnTo>
                    <a:pt x="26284" y="264"/>
                  </a:lnTo>
                  <a:lnTo>
                    <a:pt x="26284" y="176"/>
                  </a:lnTo>
                  <a:lnTo>
                    <a:pt x="26284" y="88"/>
                  </a:lnTo>
                  <a:lnTo>
                    <a:pt x="26241" y="44"/>
                  </a:lnTo>
                  <a:lnTo>
                    <a:pt x="261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1"/>
            <p:cNvSpPr/>
            <p:nvPr/>
          </p:nvSpPr>
          <p:spPr>
            <a:xfrm>
              <a:off x="4752325" y="2525650"/>
              <a:ext cx="504650" cy="232575"/>
            </a:xfrm>
            <a:custGeom>
              <a:avLst/>
              <a:gdLst/>
              <a:ahLst/>
              <a:cxnLst/>
              <a:rect l="l" t="t" r="r" b="b"/>
              <a:pathLst>
                <a:path w="20186" h="9303" extrusionOk="0">
                  <a:moveTo>
                    <a:pt x="19966" y="0"/>
                  </a:moveTo>
                  <a:lnTo>
                    <a:pt x="15446" y="1843"/>
                  </a:lnTo>
                  <a:lnTo>
                    <a:pt x="12813" y="2896"/>
                  </a:lnTo>
                  <a:lnTo>
                    <a:pt x="8382" y="4871"/>
                  </a:lnTo>
                  <a:lnTo>
                    <a:pt x="6363" y="5792"/>
                  </a:lnTo>
                  <a:lnTo>
                    <a:pt x="4345" y="6758"/>
                  </a:lnTo>
                  <a:lnTo>
                    <a:pt x="88" y="8996"/>
                  </a:lnTo>
                  <a:lnTo>
                    <a:pt x="44" y="9040"/>
                  </a:lnTo>
                  <a:lnTo>
                    <a:pt x="0" y="9083"/>
                  </a:lnTo>
                  <a:lnTo>
                    <a:pt x="0" y="9127"/>
                  </a:lnTo>
                  <a:lnTo>
                    <a:pt x="0" y="9215"/>
                  </a:lnTo>
                  <a:lnTo>
                    <a:pt x="88" y="9303"/>
                  </a:lnTo>
                  <a:lnTo>
                    <a:pt x="220" y="9303"/>
                  </a:lnTo>
                  <a:lnTo>
                    <a:pt x="4520" y="7065"/>
                  </a:lnTo>
                  <a:lnTo>
                    <a:pt x="6495" y="6100"/>
                  </a:lnTo>
                  <a:lnTo>
                    <a:pt x="8513" y="5178"/>
                  </a:lnTo>
                  <a:lnTo>
                    <a:pt x="12945" y="3203"/>
                  </a:lnTo>
                  <a:lnTo>
                    <a:pt x="15578" y="2150"/>
                  </a:lnTo>
                  <a:lnTo>
                    <a:pt x="20098" y="307"/>
                  </a:lnTo>
                  <a:lnTo>
                    <a:pt x="20142" y="263"/>
                  </a:lnTo>
                  <a:lnTo>
                    <a:pt x="20185" y="220"/>
                  </a:lnTo>
                  <a:lnTo>
                    <a:pt x="20185" y="176"/>
                  </a:lnTo>
                  <a:lnTo>
                    <a:pt x="20185" y="88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4721600" y="2500400"/>
              <a:ext cx="509050" cy="235900"/>
            </a:xfrm>
            <a:custGeom>
              <a:avLst/>
              <a:gdLst/>
              <a:ahLst/>
              <a:cxnLst/>
              <a:rect l="l" t="t" r="r" b="b"/>
              <a:pathLst>
                <a:path w="20362" h="9436" extrusionOk="0">
                  <a:moveTo>
                    <a:pt x="20186" y="1"/>
                  </a:moveTo>
                  <a:lnTo>
                    <a:pt x="20098" y="45"/>
                  </a:lnTo>
                  <a:lnTo>
                    <a:pt x="18036" y="922"/>
                  </a:lnTo>
                  <a:lnTo>
                    <a:pt x="16193" y="1625"/>
                  </a:lnTo>
                  <a:lnTo>
                    <a:pt x="14262" y="2414"/>
                  </a:lnTo>
                  <a:lnTo>
                    <a:pt x="12287" y="3204"/>
                  </a:lnTo>
                  <a:lnTo>
                    <a:pt x="10313" y="4082"/>
                  </a:lnTo>
                  <a:lnTo>
                    <a:pt x="8250" y="5047"/>
                  </a:lnTo>
                  <a:lnTo>
                    <a:pt x="6144" y="6013"/>
                  </a:lnTo>
                  <a:lnTo>
                    <a:pt x="3994" y="7066"/>
                  </a:lnTo>
                  <a:lnTo>
                    <a:pt x="1800" y="8163"/>
                  </a:lnTo>
                  <a:lnTo>
                    <a:pt x="88" y="9128"/>
                  </a:lnTo>
                  <a:lnTo>
                    <a:pt x="45" y="9172"/>
                  </a:lnTo>
                  <a:lnTo>
                    <a:pt x="1" y="9216"/>
                  </a:lnTo>
                  <a:lnTo>
                    <a:pt x="1" y="9304"/>
                  </a:lnTo>
                  <a:lnTo>
                    <a:pt x="1" y="9347"/>
                  </a:lnTo>
                  <a:lnTo>
                    <a:pt x="88" y="9435"/>
                  </a:lnTo>
                  <a:lnTo>
                    <a:pt x="264" y="9435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6" y="6364"/>
                  </a:lnTo>
                  <a:lnTo>
                    <a:pt x="8382" y="5354"/>
                  </a:lnTo>
                  <a:lnTo>
                    <a:pt x="10444" y="4433"/>
                  </a:lnTo>
                  <a:lnTo>
                    <a:pt x="12463" y="3555"/>
                  </a:lnTo>
                  <a:lnTo>
                    <a:pt x="14394" y="2722"/>
                  </a:lnTo>
                  <a:lnTo>
                    <a:pt x="16324" y="1932"/>
                  </a:lnTo>
                  <a:lnTo>
                    <a:pt x="18167" y="1230"/>
                  </a:lnTo>
                  <a:lnTo>
                    <a:pt x="20274" y="352"/>
                  </a:lnTo>
                  <a:lnTo>
                    <a:pt x="20317" y="308"/>
                  </a:lnTo>
                  <a:lnTo>
                    <a:pt x="20361" y="264"/>
                  </a:lnTo>
                  <a:lnTo>
                    <a:pt x="20361" y="176"/>
                  </a:lnTo>
                  <a:lnTo>
                    <a:pt x="20361" y="133"/>
                  </a:lnTo>
                  <a:lnTo>
                    <a:pt x="20317" y="45"/>
                  </a:lnTo>
                  <a:lnTo>
                    <a:pt x="202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1"/>
            <p:cNvSpPr/>
            <p:nvPr/>
          </p:nvSpPr>
          <p:spPr>
            <a:xfrm>
              <a:off x="4766575" y="2636450"/>
              <a:ext cx="66950" cy="38400"/>
            </a:xfrm>
            <a:custGeom>
              <a:avLst/>
              <a:gdLst/>
              <a:ahLst/>
              <a:cxnLst/>
              <a:rect l="l" t="t" r="r" b="b"/>
              <a:pathLst>
                <a:path w="2678" h="1536" extrusionOk="0">
                  <a:moveTo>
                    <a:pt x="2414" y="0"/>
                  </a:moveTo>
                  <a:lnTo>
                    <a:pt x="89" y="1185"/>
                  </a:lnTo>
                  <a:lnTo>
                    <a:pt x="1" y="1229"/>
                  </a:lnTo>
                  <a:lnTo>
                    <a:pt x="1" y="1273"/>
                  </a:lnTo>
                  <a:lnTo>
                    <a:pt x="1" y="1360"/>
                  </a:lnTo>
                  <a:lnTo>
                    <a:pt x="1" y="1404"/>
                  </a:lnTo>
                  <a:lnTo>
                    <a:pt x="45" y="1492"/>
                  </a:lnTo>
                  <a:lnTo>
                    <a:pt x="176" y="1536"/>
                  </a:lnTo>
                  <a:lnTo>
                    <a:pt x="220" y="1492"/>
                  </a:lnTo>
                  <a:lnTo>
                    <a:pt x="2590" y="307"/>
                  </a:lnTo>
                  <a:lnTo>
                    <a:pt x="2634" y="263"/>
                  </a:lnTo>
                  <a:lnTo>
                    <a:pt x="2678" y="220"/>
                  </a:lnTo>
                  <a:lnTo>
                    <a:pt x="2678" y="132"/>
                  </a:lnTo>
                  <a:lnTo>
                    <a:pt x="2678" y="88"/>
                  </a:lnTo>
                  <a:lnTo>
                    <a:pt x="2634" y="44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1"/>
            <p:cNvSpPr/>
            <p:nvPr/>
          </p:nvSpPr>
          <p:spPr>
            <a:xfrm>
              <a:off x="4492325" y="2749425"/>
              <a:ext cx="69150" cy="48300"/>
            </a:xfrm>
            <a:custGeom>
              <a:avLst/>
              <a:gdLst/>
              <a:ahLst/>
              <a:cxnLst/>
              <a:rect l="l" t="t" r="r" b="b"/>
              <a:pathLst>
                <a:path w="2766" h="1932" extrusionOk="0">
                  <a:moveTo>
                    <a:pt x="2546" y="1"/>
                  </a:moveTo>
                  <a:lnTo>
                    <a:pt x="2502" y="45"/>
                  </a:lnTo>
                  <a:lnTo>
                    <a:pt x="45" y="1624"/>
                  </a:lnTo>
                  <a:lnTo>
                    <a:pt x="1" y="1668"/>
                  </a:lnTo>
                  <a:lnTo>
                    <a:pt x="1" y="1712"/>
                  </a:lnTo>
                  <a:lnTo>
                    <a:pt x="1" y="1800"/>
                  </a:lnTo>
                  <a:lnTo>
                    <a:pt x="1" y="1844"/>
                  </a:lnTo>
                  <a:lnTo>
                    <a:pt x="88" y="1888"/>
                  </a:lnTo>
                  <a:lnTo>
                    <a:pt x="176" y="1932"/>
                  </a:lnTo>
                  <a:lnTo>
                    <a:pt x="264" y="1888"/>
                  </a:lnTo>
                  <a:lnTo>
                    <a:pt x="2677" y="352"/>
                  </a:lnTo>
                  <a:lnTo>
                    <a:pt x="2721" y="308"/>
                  </a:lnTo>
                  <a:lnTo>
                    <a:pt x="2765" y="220"/>
                  </a:lnTo>
                  <a:lnTo>
                    <a:pt x="2765" y="176"/>
                  </a:lnTo>
                  <a:lnTo>
                    <a:pt x="2721" y="89"/>
                  </a:lnTo>
                  <a:lnTo>
                    <a:pt x="2677" y="45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1"/>
            <p:cNvSpPr/>
            <p:nvPr/>
          </p:nvSpPr>
          <p:spPr>
            <a:xfrm>
              <a:off x="4584475" y="2661675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77" y="0"/>
                  </a:moveTo>
                  <a:lnTo>
                    <a:pt x="2633" y="44"/>
                  </a:lnTo>
                  <a:lnTo>
                    <a:pt x="88" y="1536"/>
                  </a:lnTo>
                  <a:lnTo>
                    <a:pt x="45" y="1580"/>
                  </a:lnTo>
                  <a:lnTo>
                    <a:pt x="1" y="1624"/>
                  </a:lnTo>
                  <a:lnTo>
                    <a:pt x="1" y="1712"/>
                  </a:lnTo>
                  <a:lnTo>
                    <a:pt x="1" y="1756"/>
                  </a:lnTo>
                  <a:lnTo>
                    <a:pt x="88" y="1843"/>
                  </a:lnTo>
                  <a:lnTo>
                    <a:pt x="264" y="1843"/>
                  </a:lnTo>
                  <a:lnTo>
                    <a:pt x="2809" y="351"/>
                  </a:lnTo>
                  <a:lnTo>
                    <a:pt x="2853" y="308"/>
                  </a:lnTo>
                  <a:lnTo>
                    <a:pt x="2897" y="220"/>
                  </a:lnTo>
                  <a:lnTo>
                    <a:pt x="2897" y="176"/>
                  </a:lnTo>
                  <a:lnTo>
                    <a:pt x="2853" y="88"/>
                  </a:lnTo>
                  <a:lnTo>
                    <a:pt x="2809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1"/>
            <p:cNvSpPr/>
            <p:nvPr/>
          </p:nvSpPr>
          <p:spPr>
            <a:xfrm>
              <a:off x="5248175" y="2451050"/>
              <a:ext cx="158000" cy="83400"/>
            </a:xfrm>
            <a:custGeom>
              <a:avLst/>
              <a:gdLst/>
              <a:ahLst/>
              <a:cxnLst/>
              <a:rect l="l" t="t" r="r" b="b"/>
              <a:pathLst>
                <a:path w="6320" h="3336" extrusionOk="0">
                  <a:moveTo>
                    <a:pt x="6144" y="0"/>
                  </a:moveTo>
                  <a:lnTo>
                    <a:pt x="6056" y="44"/>
                  </a:lnTo>
                  <a:lnTo>
                    <a:pt x="3335" y="1492"/>
                  </a:lnTo>
                  <a:lnTo>
                    <a:pt x="132" y="2984"/>
                  </a:lnTo>
                  <a:lnTo>
                    <a:pt x="44" y="3028"/>
                  </a:lnTo>
                  <a:lnTo>
                    <a:pt x="44" y="3072"/>
                  </a:lnTo>
                  <a:lnTo>
                    <a:pt x="0" y="3160"/>
                  </a:lnTo>
                  <a:lnTo>
                    <a:pt x="44" y="3204"/>
                  </a:lnTo>
                  <a:lnTo>
                    <a:pt x="88" y="3291"/>
                  </a:lnTo>
                  <a:lnTo>
                    <a:pt x="176" y="3335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1" y="351"/>
                  </a:lnTo>
                  <a:lnTo>
                    <a:pt x="6275" y="308"/>
                  </a:lnTo>
                  <a:lnTo>
                    <a:pt x="6319" y="264"/>
                  </a:lnTo>
                  <a:lnTo>
                    <a:pt x="6319" y="176"/>
                  </a:lnTo>
                  <a:lnTo>
                    <a:pt x="6275" y="132"/>
                  </a:lnTo>
                  <a:lnTo>
                    <a:pt x="6231" y="44"/>
                  </a:lnTo>
                  <a:lnTo>
                    <a:pt x="6188" y="44"/>
                  </a:lnTo>
                  <a:lnTo>
                    <a:pt x="61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1"/>
            <p:cNvSpPr/>
            <p:nvPr/>
          </p:nvSpPr>
          <p:spPr>
            <a:xfrm>
              <a:off x="5221850" y="2453250"/>
              <a:ext cx="110825" cy="55950"/>
            </a:xfrm>
            <a:custGeom>
              <a:avLst/>
              <a:gdLst/>
              <a:ahLst/>
              <a:cxnLst/>
              <a:rect l="l" t="t" r="r" b="b"/>
              <a:pathLst>
                <a:path w="4433" h="2238" extrusionOk="0">
                  <a:moveTo>
                    <a:pt x="4169" y="0"/>
                  </a:moveTo>
                  <a:lnTo>
                    <a:pt x="2107" y="1009"/>
                  </a:lnTo>
                  <a:lnTo>
                    <a:pt x="88" y="1931"/>
                  </a:lnTo>
                  <a:lnTo>
                    <a:pt x="44" y="1931"/>
                  </a:lnTo>
                  <a:lnTo>
                    <a:pt x="0" y="2019"/>
                  </a:lnTo>
                  <a:lnTo>
                    <a:pt x="0" y="2062"/>
                  </a:lnTo>
                  <a:lnTo>
                    <a:pt x="0" y="2150"/>
                  </a:lnTo>
                  <a:lnTo>
                    <a:pt x="88" y="2238"/>
                  </a:lnTo>
                  <a:lnTo>
                    <a:pt x="264" y="2238"/>
                  </a:lnTo>
                  <a:lnTo>
                    <a:pt x="2238" y="1317"/>
                  </a:lnTo>
                  <a:lnTo>
                    <a:pt x="4344" y="351"/>
                  </a:lnTo>
                  <a:lnTo>
                    <a:pt x="4388" y="307"/>
                  </a:lnTo>
                  <a:lnTo>
                    <a:pt x="4432" y="220"/>
                  </a:lnTo>
                  <a:lnTo>
                    <a:pt x="4432" y="176"/>
                  </a:lnTo>
                  <a:lnTo>
                    <a:pt x="4432" y="88"/>
                  </a:lnTo>
                  <a:lnTo>
                    <a:pt x="4388" y="44"/>
                  </a:lnTo>
                  <a:lnTo>
                    <a:pt x="430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1"/>
            <p:cNvSpPr/>
            <p:nvPr/>
          </p:nvSpPr>
          <p:spPr>
            <a:xfrm>
              <a:off x="2583525" y="3619350"/>
              <a:ext cx="11000" cy="43925"/>
            </a:xfrm>
            <a:custGeom>
              <a:avLst/>
              <a:gdLst/>
              <a:ahLst/>
              <a:cxnLst/>
              <a:rect l="l" t="t" r="r" b="b"/>
              <a:pathLst>
                <a:path w="440" h="1757" extrusionOk="0">
                  <a:moveTo>
                    <a:pt x="220" y="1"/>
                  </a:moveTo>
                  <a:lnTo>
                    <a:pt x="176" y="45"/>
                  </a:lnTo>
                  <a:lnTo>
                    <a:pt x="132" y="89"/>
                  </a:lnTo>
                  <a:lnTo>
                    <a:pt x="88" y="176"/>
                  </a:lnTo>
                  <a:lnTo>
                    <a:pt x="1" y="1581"/>
                  </a:lnTo>
                  <a:lnTo>
                    <a:pt x="1" y="1624"/>
                  </a:lnTo>
                  <a:lnTo>
                    <a:pt x="44" y="1668"/>
                  </a:lnTo>
                  <a:lnTo>
                    <a:pt x="88" y="1712"/>
                  </a:lnTo>
                  <a:lnTo>
                    <a:pt x="176" y="1756"/>
                  </a:lnTo>
                  <a:lnTo>
                    <a:pt x="308" y="1712"/>
                  </a:lnTo>
                  <a:lnTo>
                    <a:pt x="352" y="1581"/>
                  </a:lnTo>
                  <a:lnTo>
                    <a:pt x="439" y="176"/>
                  </a:lnTo>
                  <a:lnTo>
                    <a:pt x="439" y="133"/>
                  </a:lnTo>
                  <a:lnTo>
                    <a:pt x="395" y="45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1"/>
            <p:cNvSpPr/>
            <p:nvPr/>
          </p:nvSpPr>
          <p:spPr>
            <a:xfrm>
              <a:off x="2531975" y="3816825"/>
              <a:ext cx="28550" cy="37325"/>
            </a:xfrm>
            <a:custGeom>
              <a:avLst/>
              <a:gdLst/>
              <a:ahLst/>
              <a:cxnLst/>
              <a:rect l="l" t="t" r="r" b="b"/>
              <a:pathLst>
                <a:path w="1142" h="1493" extrusionOk="0">
                  <a:moveTo>
                    <a:pt x="922" y="0"/>
                  </a:moveTo>
                  <a:lnTo>
                    <a:pt x="878" y="44"/>
                  </a:lnTo>
                  <a:lnTo>
                    <a:pt x="834" y="88"/>
                  </a:lnTo>
                  <a:lnTo>
                    <a:pt x="0" y="1229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8"/>
                  </a:lnTo>
                  <a:lnTo>
                    <a:pt x="44" y="1492"/>
                  </a:lnTo>
                  <a:lnTo>
                    <a:pt x="263" y="1492"/>
                  </a:lnTo>
                  <a:lnTo>
                    <a:pt x="307" y="1448"/>
                  </a:lnTo>
                  <a:lnTo>
                    <a:pt x="1097" y="308"/>
                  </a:lnTo>
                  <a:lnTo>
                    <a:pt x="1141" y="220"/>
                  </a:lnTo>
                  <a:lnTo>
                    <a:pt x="1141" y="176"/>
                  </a:lnTo>
                  <a:lnTo>
                    <a:pt x="1097" y="88"/>
                  </a:lnTo>
                  <a:lnTo>
                    <a:pt x="1053" y="4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1"/>
            <p:cNvSpPr/>
            <p:nvPr/>
          </p:nvSpPr>
          <p:spPr>
            <a:xfrm>
              <a:off x="2790850" y="3734550"/>
              <a:ext cx="36250" cy="30725"/>
            </a:xfrm>
            <a:custGeom>
              <a:avLst/>
              <a:gdLst/>
              <a:ahLst/>
              <a:cxnLst/>
              <a:rect l="l" t="t" r="r" b="b"/>
              <a:pathLst>
                <a:path w="1450" h="1229" extrusionOk="0">
                  <a:moveTo>
                    <a:pt x="177" y="0"/>
                  </a:moveTo>
                  <a:lnTo>
                    <a:pt x="89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9" y="307"/>
                  </a:lnTo>
                  <a:lnTo>
                    <a:pt x="1186" y="1185"/>
                  </a:lnTo>
                  <a:lnTo>
                    <a:pt x="1274" y="1229"/>
                  </a:lnTo>
                  <a:lnTo>
                    <a:pt x="1361" y="1229"/>
                  </a:lnTo>
                  <a:lnTo>
                    <a:pt x="1405" y="1185"/>
                  </a:lnTo>
                  <a:lnTo>
                    <a:pt x="1449" y="1097"/>
                  </a:lnTo>
                  <a:lnTo>
                    <a:pt x="1449" y="1053"/>
                  </a:lnTo>
                  <a:lnTo>
                    <a:pt x="1449" y="966"/>
                  </a:lnTo>
                  <a:lnTo>
                    <a:pt x="1405" y="922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1"/>
            <p:cNvSpPr/>
            <p:nvPr/>
          </p:nvSpPr>
          <p:spPr>
            <a:xfrm>
              <a:off x="2285150" y="4725150"/>
              <a:ext cx="47175" cy="14275"/>
            </a:xfrm>
            <a:custGeom>
              <a:avLst/>
              <a:gdLst/>
              <a:ahLst/>
              <a:cxnLst/>
              <a:rect l="l" t="t" r="r" b="b"/>
              <a:pathLst>
                <a:path w="1887" h="571" extrusionOk="0">
                  <a:moveTo>
                    <a:pt x="1668" y="0"/>
                  </a:moveTo>
                  <a:lnTo>
                    <a:pt x="132" y="220"/>
                  </a:lnTo>
                  <a:lnTo>
                    <a:pt x="88" y="220"/>
                  </a:lnTo>
                  <a:lnTo>
                    <a:pt x="0" y="264"/>
                  </a:lnTo>
                  <a:lnTo>
                    <a:pt x="0" y="351"/>
                  </a:lnTo>
                  <a:lnTo>
                    <a:pt x="0" y="395"/>
                  </a:lnTo>
                  <a:lnTo>
                    <a:pt x="44" y="527"/>
                  </a:lnTo>
                  <a:lnTo>
                    <a:pt x="176" y="571"/>
                  </a:lnTo>
                  <a:lnTo>
                    <a:pt x="1711" y="351"/>
                  </a:lnTo>
                  <a:lnTo>
                    <a:pt x="1799" y="351"/>
                  </a:lnTo>
                  <a:lnTo>
                    <a:pt x="1843" y="307"/>
                  </a:lnTo>
                  <a:lnTo>
                    <a:pt x="1887" y="220"/>
                  </a:lnTo>
                  <a:lnTo>
                    <a:pt x="1887" y="176"/>
                  </a:lnTo>
                  <a:lnTo>
                    <a:pt x="1843" y="88"/>
                  </a:lnTo>
                  <a:lnTo>
                    <a:pt x="1799" y="44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1"/>
            <p:cNvSpPr/>
            <p:nvPr/>
          </p:nvSpPr>
          <p:spPr>
            <a:xfrm>
              <a:off x="2232475" y="4129475"/>
              <a:ext cx="879825" cy="325825"/>
            </a:xfrm>
            <a:custGeom>
              <a:avLst/>
              <a:gdLst/>
              <a:ahLst/>
              <a:cxnLst/>
              <a:rect l="l" t="t" r="r" b="b"/>
              <a:pathLst>
                <a:path w="35193" h="13033" extrusionOk="0">
                  <a:moveTo>
                    <a:pt x="23828" y="0"/>
                  </a:moveTo>
                  <a:lnTo>
                    <a:pt x="22424" y="44"/>
                  </a:lnTo>
                  <a:lnTo>
                    <a:pt x="22336" y="44"/>
                  </a:lnTo>
                  <a:lnTo>
                    <a:pt x="21809" y="220"/>
                  </a:lnTo>
                  <a:lnTo>
                    <a:pt x="21766" y="220"/>
                  </a:lnTo>
                  <a:lnTo>
                    <a:pt x="20537" y="1317"/>
                  </a:lnTo>
                  <a:lnTo>
                    <a:pt x="19703" y="1931"/>
                  </a:lnTo>
                  <a:lnTo>
                    <a:pt x="19045" y="2501"/>
                  </a:lnTo>
                  <a:lnTo>
                    <a:pt x="17948" y="3423"/>
                  </a:lnTo>
                  <a:lnTo>
                    <a:pt x="17377" y="3906"/>
                  </a:lnTo>
                  <a:lnTo>
                    <a:pt x="16851" y="4344"/>
                  </a:lnTo>
                  <a:lnTo>
                    <a:pt x="16324" y="4695"/>
                  </a:lnTo>
                  <a:lnTo>
                    <a:pt x="15754" y="5003"/>
                  </a:lnTo>
                  <a:lnTo>
                    <a:pt x="15052" y="5266"/>
                  </a:lnTo>
                  <a:lnTo>
                    <a:pt x="14174" y="5485"/>
                  </a:lnTo>
                  <a:lnTo>
                    <a:pt x="13077" y="5749"/>
                  </a:lnTo>
                  <a:lnTo>
                    <a:pt x="11673" y="5968"/>
                  </a:lnTo>
                  <a:lnTo>
                    <a:pt x="11629" y="6012"/>
                  </a:lnTo>
                  <a:lnTo>
                    <a:pt x="10269" y="6626"/>
                  </a:lnTo>
                  <a:lnTo>
                    <a:pt x="10225" y="6670"/>
                  </a:lnTo>
                  <a:lnTo>
                    <a:pt x="9611" y="7240"/>
                  </a:lnTo>
                  <a:lnTo>
                    <a:pt x="9567" y="7284"/>
                  </a:lnTo>
                  <a:lnTo>
                    <a:pt x="8163" y="10093"/>
                  </a:lnTo>
                  <a:lnTo>
                    <a:pt x="7022" y="11541"/>
                  </a:lnTo>
                  <a:lnTo>
                    <a:pt x="5705" y="12506"/>
                  </a:lnTo>
                  <a:lnTo>
                    <a:pt x="5091" y="12682"/>
                  </a:lnTo>
                  <a:lnTo>
                    <a:pt x="3906" y="12506"/>
                  </a:lnTo>
                  <a:lnTo>
                    <a:pt x="1537" y="11848"/>
                  </a:lnTo>
                  <a:lnTo>
                    <a:pt x="264" y="11365"/>
                  </a:lnTo>
                  <a:lnTo>
                    <a:pt x="89" y="11365"/>
                  </a:lnTo>
                  <a:lnTo>
                    <a:pt x="45" y="11409"/>
                  </a:lnTo>
                  <a:lnTo>
                    <a:pt x="1" y="11497"/>
                  </a:lnTo>
                  <a:lnTo>
                    <a:pt x="1" y="11541"/>
                  </a:lnTo>
                  <a:lnTo>
                    <a:pt x="45" y="11629"/>
                  </a:lnTo>
                  <a:lnTo>
                    <a:pt x="45" y="11672"/>
                  </a:lnTo>
                  <a:lnTo>
                    <a:pt x="132" y="11716"/>
                  </a:lnTo>
                  <a:lnTo>
                    <a:pt x="1449" y="12155"/>
                  </a:lnTo>
                  <a:lnTo>
                    <a:pt x="3818" y="12857"/>
                  </a:lnTo>
                  <a:lnTo>
                    <a:pt x="3862" y="12857"/>
                  </a:lnTo>
                  <a:lnTo>
                    <a:pt x="5091" y="13033"/>
                  </a:lnTo>
                  <a:lnTo>
                    <a:pt x="5135" y="13033"/>
                  </a:lnTo>
                  <a:lnTo>
                    <a:pt x="5837" y="12857"/>
                  </a:lnTo>
                  <a:lnTo>
                    <a:pt x="5881" y="12813"/>
                  </a:lnTo>
                  <a:lnTo>
                    <a:pt x="7241" y="11804"/>
                  </a:lnTo>
                  <a:lnTo>
                    <a:pt x="7285" y="11760"/>
                  </a:lnTo>
                  <a:lnTo>
                    <a:pt x="8426" y="10312"/>
                  </a:lnTo>
                  <a:lnTo>
                    <a:pt x="8470" y="10268"/>
                  </a:lnTo>
                  <a:lnTo>
                    <a:pt x="9874" y="7504"/>
                  </a:lnTo>
                  <a:lnTo>
                    <a:pt x="10444" y="6933"/>
                  </a:lnTo>
                  <a:lnTo>
                    <a:pt x="11761" y="6319"/>
                  </a:lnTo>
                  <a:lnTo>
                    <a:pt x="13165" y="6056"/>
                  </a:lnTo>
                  <a:lnTo>
                    <a:pt x="14306" y="5836"/>
                  </a:lnTo>
                  <a:lnTo>
                    <a:pt x="15227" y="5573"/>
                  </a:lnTo>
                  <a:lnTo>
                    <a:pt x="15929" y="5266"/>
                  </a:lnTo>
                  <a:lnTo>
                    <a:pt x="16544" y="4959"/>
                  </a:lnTo>
                  <a:lnTo>
                    <a:pt x="17070" y="4608"/>
                  </a:lnTo>
                  <a:lnTo>
                    <a:pt x="17597" y="4213"/>
                  </a:lnTo>
                  <a:lnTo>
                    <a:pt x="18167" y="3686"/>
                  </a:lnTo>
                  <a:lnTo>
                    <a:pt x="19264" y="2765"/>
                  </a:lnTo>
                  <a:lnTo>
                    <a:pt x="19923" y="2194"/>
                  </a:lnTo>
                  <a:lnTo>
                    <a:pt x="20756" y="1580"/>
                  </a:lnTo>
                  <a:lnTo>
                    <a:pt x="21941" y="527"/>
                  </a:lnTo>
                  <a:lnTo>
                    <a:pt x="22424" y="395"/>
                  </a:lnTo>
                  <a:lnTo>
                    <a:pt x="23784" y="351"/>
                  </a:lnTo>
                  <a:lnTo>
                    <a:pt x="25144" y="351"/>
                  </a:lnTo>
                  <a:lnTo>
                    <a:pt x="26461" y="395"/>
                  </a:lnTo>
                  <a:lnTo>
                    <a:pt x="27733" y="527"/>
                  </a:lnTo>
                  <a:lnTo>
                    <a:pt x="28348" y="615"/>
                  </a:lnTo>
                  <a:lnTo>
                    <a:pt x="28962" y="746"/>
                  </a:lnTo>
                  <a:lnTo>
                    <a:pt x="29576" y="878"/>
                  </a:lnTo>
                  <a:lnTo>
                    <a:pt x="30191" y="1097"/>
                  </a:lnTo>
                  <a:lnTo>
                    <a:pt x="30805" y="1317"/>
                  </a:lnTo>
                  <a:lnTo>
                    <a:pt x="31419" y="1580"/>
                  </a:lnTo>
                  <a:lnTo>
                    <a:pt x="32034" y="1887"/>
                  </a:lnTo>
                  <a:lnTo>
                    <a:pt x="32648" y="2238"/>
                  </a:lnTo>
                  <a:lnTo>
                    <a:pt x="34271" y="3291"/>
                  </a:lnTo>
                  <a:lnTo>
                    <a:pt x="34886" y="3949"/>
                  </a:lnTo>
                  <a:lnTo>
                    <a:pt x="34930" y="3993"/>
                  </a:lnTo>
                  <a:lnTo>
                    <a:pt x="35017" y="4037"/>
                  </a:lnTo>
                  <a:lnTo>
                    <a:pt x="35061" y="3993"/>
                  </a:lnTo>
                  <a:lnTo>
                    <a:pt x="35105" y="3993"/>
                  </a:lnTo>
                  <a:lnTo>
                    <a:pt x="35149" y="3906"/>
                  </a:lnTo>
                  <a:lnTo>
                    <a:pt x="35193" y="3862"/>
                  </a:lnTo>
                  <a:lnTo>
                    <a:pt x="35193" y="3774"/>
                  </a:lnTo>
                  <a:lnTo>
                    <a:pt x="35149" y="3730"/>
                  </a:lnTo>
                  <a:lnTo>
                    <a:pt x="34491" y="3028"/>
                  </a:lnTo>
                  <a:lnTo>
                    <a:pt x="32823" y="1931"/>
                  </a:lnTo>
                  <a:lnTo>
                    <a:pt x="32209" y="1580"/>
                  </a:lnTo>
                  <a:lnTo>
                    <a:pt x="31595" y="1273"/>
                  </a:lnTo>
                  <a:lnTo>
                    <a:pt x="30980" y="966"/>
                  </a:lnTo>
                  <a:lnTo>
                    <a:pt x="30322" y="746"/>
                  </a:lnTo>
                  <a:lnTo>
                    <a:pt x="29708" y="571"/>
                  </a:lnTo>
                  <a:lnTo>
                    <a:pt x="29094" y="395"/>
                  </a:lnTo>
                  <a:lnTo>
                    <a:pt x="28435" y="264"/>
                  </a:lnTo>
                  <a:lnTo>
                    <a:pt x="27821" y="176"/>
                  </a:lnTo>
                  <a:lnTo>
                    <a:pt x="26505" y="44"/>
                  </a:lnTo>
                  <a:lnTo>
                    <a:pt x="25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1"/>
            <p:cNvSpPr/>
            <p:nvPr/>
          </p:nvSpPr>
          <p:spPr>
            <a:xfrm>
              <a:off x="2228100" y="4100950"/>
              <a:ext cx="934675" cy="336800"/>
            </a:xfrm>
            <a:custGeom>
              <a:avLst/>
              <a:gdLst/>
              <a:ahLst/>
              <a:cxnLst/>
              <a:rect l="l" t="t" r="r" b="b"/>
              <a:pathLst>
                <a:path w="37387" h="13472" extrusionOk="0">
                  <a:moveTo>
                    <a:pt x="29707" y="0"/>
                  </a:moveTo>
                  <a:lnTo>
                    <a:pt x="25539" y="44"/>
                  </a:lnTo>
                  <a:lnTo>
                    <a:pt x="22204" y="176"/>
                  </a:lnTo>
                  <a:lnTo>
                    <a:pt x="22160" y="176"/>
                  </a:lnTo>
                  <a:lnTo>
                    <a:pt x="21370" y="571"/>
                  </a:lnTo>
                  <a:lnTo>
                    <a:pt x="21282" y="615"/>
                  </a:lnTo>
                  <a:lnTo>
                    <a:pt x="20010" y="2063"/>
                  </a:lnTo>
                  <a:lnTo>
                    <a:pt x="18167" y="3599"/>
                  </a:lnTo>
                  <a:lnTo>
                    <a:pt x="16368" y="5090"/>
                  </a:lnTo>
                  <a:lnTo>
                    <a:pt x="15183" y="5573"/>
                  </a:lnTo>
                  <a:lnTo>
                    <a:pt x="14569" y="5793"/>
                  </a:lnTo>
                  <a:lnTo>
                    <a:pt x="13998" y="5924"/>
                  </a:lnTo>
                  <a:lnTo>
                    <a:pt x="12857" y="6144"/>
                  </a:lnTo>
                  <a:lnTo>
                    <a:pt x="12243" y="6231"/>
                  </a:lnTo>
                  <a:lnTo>
                    <a:pt x="11629" y="6363"/>
                  </a:lnTo>
                  <a:lnTo>
                    <a:pt x="11058" y="6539"/>
                  </a:lnTo>
                  <a:lnTo>
                    <a:pt x="10488" y="6758"/>
                  </a:lnTo>
                  <a:lnTo>
                    <a:pt x="10224" y="6890"/>
                  </a:lnTo>
                  <a:lnTo>
                    <a:pt x="9961" y="7065"/>
                  </a:lnTo>
                  <a:lnTo>
                    <a:pt x="9698" y="7284"/>
                  </a:lnTo>
                  <a:lnTo>
                    <a:pt x="9478" y="7504"/>
                  </a:lnTo>
                  <a:lnTo>
                    <a:pt x="9259" y="7767"/>
                  </a:lnTo>
                  <a:lnTo>
                    <a:pt x="8996" y="8118"/>
                  </a:lnTo>
                  <a:lnTo>
                    <a:pt x="8820" y="8469"/>
                  </a:lnTo>
                  <a:lnTo>
                    <a:pt x="8601" y="8820"/>
                  </a:lnTo>
                  <a:lnTo>
                    <a:pt x="6802" y="12506"/>
                  </a:lnTo>
                  <a:lnTo>
                    <a:pt x="5968" y="12813"/>
                  </a:lnTo>
                  <a:lnTo>
                    <a:pt x="4608" y="13121"/>
                  </a:lnTo>
                  <a:lnTo>
                    <a:pt x="3906" y="12989"/>
                  </a:lnTo>
                  <a:lnTo>
                    <a:pt x="1712" y="12155"/>
                  </a:lnTo>
                  <a:lnTo>
                    <a:pt x="220" y="11585"/>
                  </a:lnTo>
                  <a:lnTo>
                    <a:pt x="88" y="11585"/>
                  </a:lnTo>
                  <a:lnTo>
                    <a:pt x="44" y="11629"/>
                  </a:lnTo>
                  <a:lnTo>
                    <a:pt x="0" y="11716"/>
                  </a:lnTo>
                  <a:lnTo>
                    <a:pt x="0" y="11760"/>
                  </a:lnTo>
                  <a:lnTo>
                    <a:pt x="0" y="11848"/>
                  </a:lnTo>
                  <a:lnTo>
                    <a:pt x="44" y="11892"/>
                  </a:lnTo>
                  <a:lnTo>
                    <a:pt x="88" y="11936"/>
                  </a:lnTo>
                  <a:lnTo>
                    <a:pt x="1580" y="12506"/>
                  </a:lnTo>
                  <a:lnTo>
                    <a:pt x="3818" y="13296"/>
                  </a:lnTo>
                  <a:lnTo>
                    <a:pt x="4564" y="13472"/>
                  </a:lnTo>
                  <a:lnTo>
                    <a:pt x="4652" y="13472"/>
                  </a:lnTo>
                  <a:lnTo>
                    <a:pt x="6100" y="13121"/>
                  </a:lnTo>
                  <a:lnTo>
                    <a:pt x="6977" y="12813"/>
                  </a:lnTo>
                  <a:lnTo>
                    <a:pt x="7065" y="12726"/>
                  </a:lnTo>
                  <a:lnTo>
                    <a:pt x="8908" y="8996"/>
                  </a:lnTo>
                  <a:lnTo>
                    <a:pt x="9084" y="8645"/>
                  </a:lnTo>
                  <a:lnTo>
                    <a:pt x="9303" y="8294"/>
                  </a:lnTo>
                  <a:lnTo>
                    <a:pt x="9522" y="8030"/>
                  </a:lnTo>
                  <a:lnTo>
                    <a:pt x="9742" y="7767"/>
                  </a:lnTo>
                  <a:lnTo>
                    <a:pt x="9961" y="7548"/>
                  </a:lnTo>
                  <a:lnTo>
                    <a:pt x="10181" y="7372"/>
                  </a:lnTo>
                  <a:lnTo>
                    <a:pt x="10663" y="7065"/>
                  </a:lnTo>
                  <a:lnTo>
                    <a:pt x="11190" y="6846"/>
                  </a:lnTo>
                  <a:lnTo>
                    <a:pt x="11716" y="6670"/>
                  </a:lnTo>
                  <a:lnTo>
                    <a:pt x="12287" y="6582"/>
                  </a:lnTo>
                  <a:lnTo>
                    <a:pt x="12901" y="6495"/>
                  </a:lnTo>
                  <a:lnTo>
                    <a:pt x="14086" y="6275"/>
                  </a:lnTo>
                  <a:lnTo>
                    <a:pt x="14700" y="6144"/>
                  </a:lnTo>
                  <a:lnTo>
                    <a:pt x="15315" y="5924"/>
                  </a:lnTo>
                  <a:lnTo>
                    <a:pt x="16499" y="5398"/>
                  </a:lnTo>
                  <a:lnTo>
                    <a:pt x="16543" y="5354"/>
                  </a:lnTo>
                  <a:lnTo>
                    <a:pt x="18430" y="3862"/>
                  </a:lnTo>
                  <a:lnTo>
                    <a:pt x="20229" y="2326"/>
                  </a:lnTo>
                  <a:lnTo>
                    <a:pt x="20273" y="2326"/>
                  </a:lnTo>
                  <a:lnTo>
                    <a:pt x="21546" y="878"/>
                  </a:lnTo>
                  <a:lnTo>
                    <a:pt x="22248" y="527"/>
                  </a:lnTo>
                  <a:lnTo>
                    <a:pt x="25539" y="395"/>
                  </a:lnTo>
                  <a:lnTo>
                    <a:pt x="29664" y="351"/>
                  </a:lnTo>
                  <a:lnTo>
                    <a:pt x="33042" y="2282"/>
                  </a:lnTo>
                  <a:lnTo>
                    <a:pt x="34973" y="3642"/>
                  </a:lnTo>
                  <a:lnTo>
                    <a:pt x="36772" y="5222"/>
                  </a:lnTo>
                  <a:lnTo>
                    <a:pt x="36816" y="5222"/>
                  </a:lnTo>
                  <a:lnTo>
                    <a:pt x="37123" y="5398"/>
                  </a:lnTo>
                  <a:lnTo>
                    <a:pt x="37167" y="5442"/>
                  </a:lnTo>
                  <a:lnTo>
                    <a:pt x="37255" y="5442"/>
                  </a:lnTo>
                  <a:lnTo>
                    <a:pt x="37299" y="5398"/>
                  </a:lnTo>
                  <a:lnTo>
                    <a:pt x="37343" y="5354"/>
                  </a:lnTo>
                  <a:lnTo>
                    <a:pt x="37386" y="5310"/>
                  </a:lnTo>
                  <a:lnTo>
                    <a:pt x="37386" y="5222"/>
                  </a:lnTo>
                  <a:lnTo>
                    <a:pt x="37343" y="5178"/>
                  </a:lnTo>
                  <a:lnTo>
                    <a:pt x="37299" y="5134"/>
                  </a:lnTo>
                  <a:lnTo>
                    <a:pt x="36992" y="4959"/>
                  </a:lnTo>
                  <a:lnTo>
                    <a:pt x="35192" y="3379"/>
                  </a:lnTo>
                  <a:lnTo>
                    <a:pt x="35149" y="3335"/>
                  </a:lnTo>
                  <a:lnTo>
                    <a:pt x="33218" y="2019"/>
                  </a:lnTo>
                  <a:lnTo>
                    <a:pt x="297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1"/>
            <p:cNvSpPr/>
            <p:nvPr/>
          </p:nvSpPr>
          <p:spPr>
            <a:xfrm>
              <a:off x="2245650" y="4054875"/>
              <a:ext cx="1314250" cy="359850"/>
            </a:xfrm>
            <a:custGeom>
              <a:avLst/>
              <a:gdLst/>
              <a:ahLst/>
              <a:cxnLst/>
              <a:rect l="l" t="t" r="r" b="b"/>
              <a:pathLst>
                <a:path w="52570" h="14394" extrusionOk="0">
                  <a:moveTo>
                    <a:pt x="26680" y="0"/>
                  </a:moveTo>
                  <a:lnTo>
                    <a:pt x="24091" y="176"/>
                  </a:lnTo>
                  <a:lnTo>
                    <a:pt x="24047" y="220"/>
                  </a:lnTo>
                  <a:lnTo>
                    <a:pt x="22862" y="439"/>
                  </a:lnTo>
                  <a:lnTo>
                    <a:pt x="22818" y="439"/>
                  </a:lnTo>
                  <a:lnTo>
                    <a:pt x="22292" y="746"/>
                  </a:lnTo>
                  <a:lnTo>
                    <a:pt x="21019" y="834"/>
                  </a:lnTo>
                  <a:lnTo>
                    <a:pt x="20888" y="878"/>
                  </a:lnTo>
                  <a:lnTo>
                    <a:pt x="19659" y="2063"/>
                  </a:lnTo>
                  <a:lnTo>
                    <a:pt x="19615" y="2107"/>
                  </a:lnTo>
                  <a:lnTo>
                    <a:pt x="19045" y="3072"/>
                  </a:lnTo>
                  <a:lnTo>
                    <a:pt x="18167" y="3862"/>
                  </a:lnTo>
                  <a:lnTo>
                    <a:pt x="16280" y="5573"/>
                  </a:lnTo>
                  <a:lnTo>
                    <a:pt x="15095" y="6451"/>
                  </a:lnTo>
                  <a:lnTo>
                    <a:pt x="14349" y="6758"/>
                  </a:lnTo>
                  <a:lnTo>
                    <a:pt x="11322" y="7285"/>
                  </a:lnTo>
                  <a:lnTo>
                    <a:pt x="9566" y="7811"/>
                  </a:lnTo>
                  <a:lnTo>
                    <a:pt x="9522" y="7855"/>
                  </a:lnTo>
                  <a:lnTo>
                    <a:pt x="8645" y="8338"/>
                  </a:lnTo>
                  <a:lnTo>
                    <a:pt x="8601" y="8382"/>
                  </a:lnTo>
                  <a:lnTo>
                    <a:pt x="7855" y="9171"/>
                  </a:lnTo>
                  <a:lnTo>
                    <a:pt x="7811" y="9215"/>
                  </a:lnTo>
                  <a:lnTo>
                    <a:pt x="7197" y="10268"/>
                  </a:lnTo>
                  <a:lnTo>
                    <a:pt x="5705" y="13603"/>
                  </a:lnTo>
                  <a:lnTo>
                    <a:pt x="5091" y="13823"/>
                  </a:lnTo>
                  <a:lnTo>
                    <a:pt x="3862" y="14042"/>
                  </a:lnTo>
                  <a:lnTo>
                    <a:pt x="2940" y="13867"/>
                  </a:lnTo>
                  <a:lnTo>
                    <a:pt x="264" y="12857"/>
                  </a:lnTo>
                  <a:lnTo>
                    <a:pt x="132" y="12857"/>
                  </a:lnTo>
                  <a:lnTo>
                    <a:pt x="44" y="12901"/>
                  </a:lnTo>
                  <a:lnTo>
                    <a:pt x="44" y="12989"/>
                  </a:lnTo>
                  <a:lnTo>
                    <a:pt x="0" y="13033"/>
                  </a:lnTo>
                  <a:lnTo>
                    <a:pt x="44" y="13121"/>
                  </a:lnTo>
                  <a:lnTo>
                    <a:pt x="88" y="13164"/>
                  </a:lnTo>
                  <a:lnTo>
                    <a:pt x="132" y="13208"/>
                  </a:lnTo>
                  <a:lnTo>
                    <a:pt x="2853" y="14218"/>
                  </a:lnTo>
                  <a:lnTo>
                    <a:pt x="2896" y="14218"/>
                  </a:lnTo>
                  <a:lnTo>
                    <a:pt x="3818" y="14393"/>
                  </a:lnTo>
                  <a:lnTo>
                    <a:pt x="3862" y="14393"/>
                  </a:lnTo>
                  <a:lnTo>
                    <a:pt x="5178" y="14174"/>
                  </a:lnTo>
                  <a:lnTo>
                    <a:pt x="5880" y="13867"/>
                  </a:lnTo>
                  <a:lnTo>
                    <a:pt x="6012" y="13779"/>
                  </a:lnTo>
                  <a:lnTo>
                    <a:pt x="7504" y="10400"/>
                  </a:lnTo>
                  <a:lnTo>
                    <a:pt x="8118" y="9391"/>
                  </a:lnTo>
                  <a:lnTo>
                    <a:pt x="8820" y="8645"/>
                  </a:lnTo>
                  <a:lnTo>
                    <a:pt x="9698" y="8162"/>
                  </a:lnTo>
                  <a:lnTo>
                    <a:pt x="11409" y="7636"/>
                  </a:lnTo>
                  <a:lnTo>
                    <a:pt x="14437" y="7065"/>
                  </a:lnTo>
                  <a:lnTo>
                    <a:pt x="14481" y="7065"/>
                  </a:lnTo>
                  <a:lnTo>
                    <a:pt x="15227" y="6758"/>
                  </a:lnTo>
                  <a:lnTo>
                    <a:pt x="15271" y="6714"/>
                  </a:lnTo>
                  <a:lnTo>
                    <a:pt x="16499" y="5880"/>
                  </a:lnTo>
                  <a:lnTo>
                    <a:pt x="18386" y="4125"/>
                  </a:lnTo>
                  <a:lnTo>
                    <a:pt x="19264" y="3291"/>
                  </a:lnTo>
                  <a:lnTo>
                    <a:pt x="19308" y="3291"/>
                  </a:lnTo>
                  <a:lnTo>
                    <a:pt x="19922" y="2326"/>
                  </a:lnTo>
                  <a:lnTo>
                    <a:pt x="21107" y="1185"/>
                  </a:lnTo>
                  <a:lnTo>
                    <a:pt x="22336" y="1054"/>
                  </a:lnTo>
                  <a:lnTo>
                    <a:pt x="22423" y="1054"/>
                  </a:lnTo>
                  <a:lnTo>
                    <a:pt x="22950" y="790"/>
                  </a:lnTo>
                  <a:lnTo>
                    <a:pt x="24135" y="527"/>
                  </a:lnTo>
                  <a:lnTo>
                    <a:pt x="26680" y="351"/>
                  </a:lnTo>
                  <a:lnTo>
                    <a:pt x="28128" y="527"/>
                  </a:lnTo>
                  <a:lnTo>
                    <a:pt x="28874" y="746"/>
                  </a:lnTo>
                  <a:lnTo>
                    <a:pt x="31024" y="2019"/>
                  </a:lnTo>
                  <a:lnTo>
                    <a:pt x="33042" y="3335"/>
                  </a:lnTo>
                  <a:lnTo>
                    <a:pt x="34710" y="4476"/>
                  </a:lnTo>
                  <a:lnTo>
                    <a:pt x="35719" y="5661"/>
                  </a:lnTo>
                  <a:lnTo>
                    <a:pt x="35763" y="5661"/>
                  </a:lnTo>
                  <a:lnTo>
                    <a:pt x="37079" y="6846"/>
                  </a:lnTo>
                  <a:lnTo>
                    <a:pt x="37123" y="6890"/>
                  </a:lnTo>
                  <a:lnTo>
                    <a:pt x="39493" y="8118"/>
                  </a:lnTo>
                  <a:lnTo>
                    <a:pt x="42740" y="9215"/>
                  </a:lnTo>
                  <a:lnTo>
                    <a:pt x="44407" y="9698"/>
                  </a:lnTo>
                  <a:lnTo>
                    <a:pt x="44451" y="9698"/>
                  </a:lnTo>
                  <a:lnTo>
                    <a:pt x="48620" y="10093"/>
                  </a:lnTo>
                  <a:lnTo>
                    <a:pt x="49673" y="10137"/>
                  </a:lnTo>
                  <a:lnTo>
                    <a:pt x="51867" y="9961"/>
                  </a:lnTo>
                  <a:lnTo>
                    <a:pt x="51911" y="9961"/>
                  </a:lnTo>
                  <a:lnTo>
                    <a:pt x="52438" y="9786"/>
                  </a:lnTo>
                  <a:lnTo>
                    <a:pt x="52525" y="9742"/>
                  </a:lnTo>
                  <a:lnTo>
                    <a:pt x="52569" y="9654"/>
                  </a:lnTo>
                  <a:lnTo>
                    <a:pt x="52569" y="9610"/>
                  </a:lnTo>
                  <a:lnTo>
                    <a:pt x="52569" y="9522"/>
                  </a:lnTo>
                  <a:lnTo>
                    <a:pt x="52525" y="9479"/>
                  </a:lnTo>
                  <a:lnTo>
                    <a:pt x="52481" y="9435"/>
                  </a:lnTo>
                  <a:lnTo>
                    <a:pt x="52350" y="9435"/>
                  </a:lnTo>
                  <a:lnTo>
                    <a:pt x="51823" y="9610"/>
                  </a:lnTo>
                  <a:lnTo>
                    <a:pt x="49673" y="9786"/>
                  </a:lnTo>
                  <a:lnTo>
                    <a:pt x="48620" y="9742"/>
                  </a:lnTo>
                  <a:lnTo>
                    <a:pt x="44495" y="9347"/>
                  </a:lnTo>
                  <a:lnTo>
                    <a:pt x="42872" y="8864"/>
                  </a:lnTo>
                  <a:lnTo>
                    <a:pt x="39624" y="7811"/>
                  </a:lnTo>
                  <a:lnTo>
                    <a:pt x="37299" y="6582"/>
                  </a:lnTo>
                  <a:lnTo>
                    <a:pt x="35982" y="5398"/>
                  </a:lnTo>
                  <a:lnTo>
                    <a:pt x="34929" y="4213"/>
                  </a:lnTo>
                  <a:lnTo>
                    <a:pt x="34885" y="4169"/>
                  </a:lnTo>
                  <a:lnTo>
                    <a:pt x="33218" y="3028"/>
                  </a:lnTo>
                  <a:lnTo>
                    <a:pt x="31199" y="1712"/>
                  </a:lnTo>
                  <a:lnTo>
                    <a:pt x="29049" y="439"/>
                  </a:lnTo>
                  <a:lnTo>
                    <a:pt x="29005" y="395"/>
                  </a:lnTo>
                  <a:lnTo>
                    <a:pt x="28216" y="176"/>
                  </a:lnTo>
                  <a:lnTo>
                    <a:pt x="28172" y="176"/>
                  </a:lnTo>
                  <a:lnTo>
                    <a:pt x="267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1"/>
            <p:cNvSpPr/>
            <p:nvPr/>
          </p:nvSpPr>
          <p:spPr>
            <a:xfrm>
              <a:off x="2252225" y="4008800"/>
              <a:ext cx="1328500" cy="378500"/>
            </a:xfrm>
            <a:custGeom>
              <a:avLst/>
              <a:gdLst/>
              <a:ahLst/>
              <a:cxnLst/>
              <a:rect l="l" t="t" r="r" b="b"/>
              <a:pathLst>
                <a:path w="53140" h="15140" extrusionOk="0">
                  <a:moveTo>
                    <a:pt x="24749" y="0"/>
                  </a:moveTo>
                  <a:lnTo>
                    <a:pt x="22643" y="483"/>
                  </a:lnTo>
                  <a:lnTo>
                    <a:pt x="22599" y="527"/>
                  </a:lnTo>
                  <a:lnTo>
                    <a:pt x="20054" y="1448"/>
                  </a:lnTo>
                  <a:lnTo>
                    <a:pt x="19966" y="1492"/>
                  </a:lnTo>
                  <a:lnTo>
                    <a:pt x="18650" y="3291"/>
                  </a:lnTo>
                  <a:lnTo>
                    <a:pt x="17992" y="4520"/>
                  </a:lnTo>
                  <a:lnTo>
                    <a:pt x="17290" y="5310"/>
                  </a:lnTo>
                  <a:lnTo>
                    <a:pt x="15490" y="6977"/>
                  </a:lnTo>
                  <a:lnTo>
                    <a:pt x="14437" y="7679"/>
                  </a:lnTo>
                  <a:lnTo>
                    <a:pt x="13779" y="7899"/>
                  </a:lnTo>
                  <a:lnTo>
                    <a:pt x="9918" y="8601"/>
                  </a:lnTo>
                  <a:lnTo>
                    <a:pt x="9874" y="8601"/>
                  </a:lnTo>
                  <a:lnTo>
                    <a:pt x="8908" y="8996"/>
                  </a:lnTo>
                  <a:lnTo>
                    <a:pt x="8865" y="8996"/>
                  </a:lnTo>
                  <a:lnTo>
                    <a:pt x="7855" y="9566"/>
                  </a:lnTo>
                  <a:lnTo>
                    <a:pt x="7811" y="9610"/>
                  </a:lnTo>
                  <a:lnTo>
                    <a:pt x="6934" y="10444"/>
                  </a:lnTo>
                  <a:lnTo>
                    <a:pt x="6890" y="10488"/>
                  </a:lnTo>
                  <a:lnTo>
                    <a:pt x="6188" y="11716"/>
                  </a:lnTo>
                  <a:lnTo>
                    <a:pt x="5091" y="14700"/>
                  </a:lnTo>
                  <a:lnTo>
                    <a:pt x="2458" y="14788"/>
                  </a:lnTo>
                  <a:lnTo>
                    <a:pt x="220" y="13954"/>
                  </a:lnTo>
                  <a:lnTo>
                    <a:pt x="176" y="13954"/>
                  </a:lnTo>
                  <a:lnTo>
                    <a:pt x="88" y="13998"/>
                  </a:lnTo>
                  <a:lnTo>
                    <a:pt x="45" y="13998"/>
                  </a:lnTo>
                  <a:lnTo>
                    <a:pt x="1" y="14086"/>
                  </a:lnTo>
                  <a:lnTo>
                    <a:pt x="1" y="14130"/>
                  </a:lnTo>
                  <a:lnTo>
                    <a:pt x="1" y="14218"/>
                  </a:lnTo>
                  <a:lnTo>
                    <a:pt x="45" y="14262"/>
                  </a:lnTo>
                  <a:lnTo>
                    <a:pt x="132" y="14305"/>
                  </a:lnTo>
                  <a:lnTo>
                    <a:pt x="2370" y="15139"/>
                  </a:lnTo>
                  <a:lnTo>
                    <a:pt x="2458" y="15139"/>
                  </a:lnTo>
                  <a:lnTo>
                    <a:pt x="5222" y="15051"/>
                  </a:lnTo>
                  <a:lnTo>
                    <a:pt x="5310" y="15007"/>
                  </a:lnTo>
                  <a:lnTo>
                    <a:pt x="5398" y="14920"/>
                  </a:lnTo>
                  <a:lnTo>
                    <a:pt x="6495" y="11848"/>
                  </a:lnTo>
                  <a:lnTo>
                    <a:pt x="7197" y="10707"/>
                  </a:lnTo>
                  <a:lnTo>
                    <a:pt x="8075" y="9873"/>
                  </a:lnTo>
                  <a:lnTo>
                    <a:pt x="9040" y="9303"/>
                  </a:lnTo>
                  <a:lnTo>
                    <a:pt x="10005" y="8952"/>
                  </a:lnTo>
                  <a:lnTo>
                    <a:pt x="13867" y="8250"/>
                  </a:lnTo>
                  <a:lnTo>
                    <a:pt x="14569" y="8031"/>
                  </a:lnTo>
                  <a:lnTo>
                    <a:pt x="14613" y="7987"/>
                  </a:lnTo>
                  <a:lnTo>
                    <a:pt x="15666" y="7241"/>
                  </a:lnTo>
                  <a:lnTo>
                    <a:pt x="15710" y="7241"/>
                  </a:lnTo>
                  <a:lnTo>
                    <a:pt x="17553" y="5573"/>
                  </a:lnTo>
                  <a:lnTo>
                    <a:pt x="17553" y="5529"/>
                  </a:lnTo>
                  <a:lnTo>
                    <a:pt x="18255" y="4739"/>
                  </a:lnTo>
                  <a:lnTo>
                    <a:pt x="18299" y="4696"/>
                  </a:lnTo>
                  <a:lnTo>
                    <a:pt x="18957" y="3467"/>
                  </a:lnTo>
                  <a:lnTo>
                    <a:pt x="20230" y="1756"/>
                  </a:lnTo>
                  <a:lnTo>
                    <a:pt x="22731" y="834"/>
                  </a:lnTo>
                  <a:lnTo>
                    <a:pt x="24793" y="351"/>
                  </a:lnTo>
                  <a:lnTo>
                    <a:pt x="25320" y="351"/>
                  </a:lnTo>
                  <a:lnTo>
                    <a:pt x="27996" y="1054"/>
                  </a:lnTo>
                  <a:lnTo>
                    <a:pt x="31507" y="2940"/>
                  </a:lnTo>
                  <a:lnTo>
                    <a:pt x="33789" y="4345"/>
                  </a:lnTo>
                  <a:lnTo>
                    <a:pt x="35544" y="5134"/>
                  </a:lnTo>
                  <a:lnTo>
                    <a:pt x="36992" y="6582"/>
                  </a:lnTo>
                  <a:lnTo>
                    <a:pt x="39142" y="8118"/>
                  </a:lnTo>
                  <a:lnTo>
                    <a:pt x="40107" y="9171"/>
                  </a:lnTo>
                  <a:lnTo>
                    <a:pt x="40151" y="9259"/>
                  </a:lnTo>
                  <a:lnTo>
                    <a:pt x="42696" y="10181"/>
                  </a:lnTo>
                  <a:lnTo>
                    <a:pt x="44671" y="10751"/>
                  </a:lnTo>
                  <a:lnTo>
                    <a:pt x="44715" y="10751"/>
                  </a:lnTo>
                  <a:lnTo>
                    <a:pt x="48752" y="11146"/>
                  </a:lnTo>
                  <a:lnTo>
                    <a:pt x="48796" y="11190"/>
                  </a:lnTo>
                  <a:lnTo>
                    <a:pt x="51341" y="11058"/>
                  </a:lnTo>
                  <a:lnTo>
                    <a:pt x="52087" y="11190"/>
                  </a:lnTo>
                  <a:lnTo>
                    <a:pt x="52175" y="11190"/>
                  </a:lnTo>
                  <a:lnTo>
                    <a:pt x="53008" y="10927"/>
                  </a:lnTo>
                  <a:lnTo>
                    <a:pt x="53096" y="10883"/>
                  </a:lnTo>
                  <a:lnTo>
                    <a:pt x="53140" y="10839"/>
                  </a:lnTo>
                  <a:lnTo>
                    <a:pt x="53140" y="10751"/>
                  </a:lnTo>
                  <a:lnTo>
                    <a:pt x="53140" y="10707"/>
                  </a:lnTo>
                  <a:lnTo>
                    <a:pt x="53096" y="10619"/>
                  </a:lnTo>
                  <a:lnTo>
                    <a:pt x="53052" y="10576"/>
                  </a:lnTo>
                  <a:lnTo>
                    <a:pt x="52921" y="10576"/>
                  </a:lnTo>
                  <a:lnTo>
                    <a:pt x="52087" y="10839"/>
                  </a:lnTo>
                  <a:lnTo>
                    <a:pt x="51385" y="10707"/>
                  </a:lnTo>
                  <a:lnTo>
                    <a:pt x="51341" y="10707"/>
                  </a:lnTo>
                  <a:lnTo>
                    <a:pt x="48796" y="10839"/>
                  </a:lnTo>
                  <a:lnTo>
                    <a:pt x="44759" y="10400"/>
                  </a:lnTo>
                  <a:lnTo>
                    <a:pt x="42828" y="9830"/>
                  </a:lnTo>
                  <a:lnTo>
                    <a:pt x="40327" y="8908"/>
                  </a:lnTo>
                  <a:lnTo>
                    <a:pt x="39361" y="7855"/>
                  </a:lnTo>
                  <a:lnTo>
                    <a:pt x="37211" y="6319"/>
                  </a:lnTo>
                  <a:lnTo>
                    <a:pt x="35763" y="4871"/>
                  </a:lnTo>
                  <a:lnTo>
                    <a:pt x="35719" y="4827"/>
                  </a:lnTo>
                  <a:lnTo>
                    <a:pt x="33964" y="4037"/>
                  </a:lnTo>
                  <a:lnTo>
                    <a:pt x="31682" y="2633"/>
                  </a:lnTo>
                  <a:lnTo>
                    <a:pt x="28128" y="702"/>
                  </a:lnTo>
                  <a:lnTo>
                    <a:pt x="2536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1"/>
            <p:cNvSpPr/>
            <p:nvPr/>
          </p:nvSpPr>
          <p:spPr>
            <a:xfrm>
              <a:off x="2104125" y="4481600"/>
              <a:ext cx="42825" cy="15400"/>
            </a:xfrm>
            <a:custGeom>
              <a:avLst/>
              <a:gdLst/>
              <a:ahLst/>
              <a:cxnLst/>
              <a:rect l="l" t="t" r="r" b="b"/>
              <a:pathLst>
                <a:path w="1713" h="616" extrusionOk="0">
                  <a:moveTo>
                    <a:pt x="132" y="1"/>
                  </a:moveTo>
                  <a:lnTo>
                    <a:pt x="45" y="45"/>
                  </a:lnTo>
                  <a:lnTo>
                    <a:pt x="1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93" y="615"/>
                  </a:lnTo>
                  <a:lnTo>
                    <a:pt x="1537" y="615"/>
                  </a:lnTo>
                  <a:lnTo>
                    <a:pt x="1668" y="571"/>
                  </a:lnTo>
                  <a:lnTo>
                    <a:pt x="1712" y="484"/>
                  </a:lnTo>
                  <a:lnTo>
                    <a:pt x="1712" y="440"/>
                  </a:lnTo>
                  <a:lnTo>
                    <a:pt x="1668" y="352"/>
                  </a:lnTo>
                  <a:lnTo>
                    <a:pt x="1624" y="308"/>
                  </a:lnTo>
                  <a:lnTo>
                    <a:pt x="1580" y="264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1"/>
            <p:cNvSpPr/>
            <p:nvPr/>
          </p:nvSpPr>
          <p:spPr>
            <a:xfrm>
              <a:off x="2084375" y="4455275"/>
              <a:ext cx="138250" cy="42825"/>
            </a:xfrm>
            <a:custGeom>
              <a:avLst/>
              <a:gdLst/>
              <a:ahLst/>
              <a:cxnLst/>
              <a:rect l="l" t="t" r="r" b="b"/>
              <a:pathLst>
                <a:path w="5530" h="1713" extrusionOk="0">
                  <a:moveTo>
                    <a:pt x="659" y="1"/>
                  </a:moveTo>
                  <a:lnTo>
                    <a:pt x="133" y="132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1" y="352"/>
                  </a:lnTo>
                  <a:lnTo>
                    <a:pt x="1" y="396"/>
                  </a:lnTo>
                  <a:lnTo>
                    <a:pt x="89" y="439"/>
                  </a:lnTo>
                  <a:lnTo>
                    <a:pt x="133" y="483"/>
                  </a:lnTo>
                  <a:lnTo>
                    <a:pt x="220" y="483"/>
                  </a:lnTo>
                  <a:lnTo>
                    <a:pt x="703" y="352"/>
                  </a:lnTo>
                  <a:lnTo>
                    <a:pt x="3029" y="1142"/>
                  </a:lnTo>
                  <a:lnTo>
                    <a:pt x="5310" y="1712"/>
                  </a:lnTo>
                  <a:lnTo>
                    <a:pt x="5354" y="1712"/>
                  </a:lnTo>
                  <a:lnTo>
                    <a:pt x="5442" y="1668"/>
                  </a:lnTo>
                  <a:lnTo>
                    <a:pt x="5530" y="1580"/>
                  </a:lnTo>
                  <a:lnTo>
                    <a:pt x="5530" y="1493"/>
                  </a:lnTo>
                  <a:lnTo>
                    <a:pt x="5486" y="1449"/>
                  </a:lnTo>
                  <a:lnTo>
                    <a:pt x="5442" y="1405"/>
                  </a:lnTo>
                  <a:lnTo>
                    <a:pt x="5398" y="1361"/>
                  </a:lnTo>
                  <a:lnTo>
                    <a:pt x="3116" y="791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1"/>
            <p:cNvSpPr/>
            <p:nvPr/>
          </p:nvSpPr>
          <p:spPr>
            <a:xfrm>
              <a:off x="2080000" y="4434425"/>
              <a:ext cx="208450" cy="60375"/>
            </a:xfrm>
            <a:custGeom>
              <a:avLst/>
              <a:gdLst/>
              <a:ahLst/>
              <a:cxnLst/>
              <a:rect l="l" t="t" r="r" b="b"/>
              <a:pathLst>
                <a:path w="8338" h="2415" extrusionOk="0">
                  <a:moveTo>
                    <a:pt x="1317" y="1"/>
                  </a:moveTo>
                  <a:lnTo>
                    <a:pt x="527" y="176"/>
                  </a:lnTo>
                  <a:lnTo>
                    <a:pt x="483" y="176"/>
                  </a:lnTo>
                  <a:lnTo>
                    <a:pt x="132" y="308"/>
                  </a:lnTo>
                  <a:lnTo>
                    <a:pt x="44" y="352"/>
                  </a:lnTo>
                  <a:lnTo>
                    <a:pt x="44" y="396"/>
                  </a:lnTo>
                  <a:lnTo>
                    <a:pt x="0" y="484"/>
                  </a:lnTo>
                  <a:lnTo>
                    <a:pt x="44" y="528"/>
                  </a:lnTo>
                  <a:lnTo>
                    <a:pt x="44" y="571"/>
                  </a:lnTo>
                  <a:lnTo>
                    <a:pt x="132" y="615"/>
                  </a:lnTo>
                  <a:lnTo>
                    <a:pt x="176" y="659"/>
                  </a:lnTo>
                  <a:lnTo>
                    <a:pt x="264" y="615"/>
                  </a:lnTo>
                  <a:lnTo>
                    <a:pt x="571" y="484"/>
                  </a:lnTo>
                  <a:lnTo>
                    <a:pt x="1361" y="352"/>
                  </a:lnTo>
                  <a:lnTo>
                    <a:pt x="3511" y="922"/>
                  </a:lnTo>
                  <a:lnTo>
                    <a:pt x="5837" y="1844"/>
                  </a:lnTo>
                  <a:lnTo>
                    <a:pt x="7723" y="2371"/>
                  </a:lnTo>
                  <a:lnTo>
                    <a:pt x="8162" y="2414"/>
                  </a:lnTo>
                  <a:lnTo>
                    <a:pt x="8206" y="2414"/>
                  </a:lnTo>
                  <a:lnTo>
                    <a:pt x="8294" y="2371"/>
                  </a:lnTo>
                  <a:lnTo>
                    <a:pt x="8338" y="2283"/>
                  </a:lnTo>
                  <a:lnTo>
                    <a:pt x="8338" y="2195"/>
                  </a:lnTo>
                  <a:lnTo>
                    <a:pt x="8338" y="2151"/>
                  </a:lnTo>
                  <a:lnTo>
                    <a:pt x="8294" y="2107"/>
                  </a:lnTo>
                  <a:lnTo>
                    <a:pt x="8206" y="2063"/>
                  </a:lnTo>
                  <a:lnTo>
                    <a:pt x="7811" y="2019"/>
                  </a:lnTo>
                  <a:lnTo>
                    <a:pt x="5968" y="1537"/>
                  </a:lnTo>
                  <a:lnTo>
                    <a:pt x="3642" y="571"/>
                  </a:lnTo>
                  <a:lnTo>
                    <a:pt x="3599" y="571"/>
                  </a:lnTo>
                  <a:lnTo>
                    <a:pt x="1405" y="45"/>
                  </a:lnTo>
                  <a:lnTo>
                    <a:pt x="13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1"/>
            <p:cNvSpPr/>
            <p:nvPr/>
          </p:nvSpPr>
          <p:spPr>
            <a:xfrm>
              <a:off x="2060250" y="4419075"/>
              <a:ext cx="269900" cy="66950"/>
            </a:xfrm>
            <a:custGeom>
              <a:avLst/>
              <a:gdLst/>
              <a:ahLst/>
              <a:cxnLst/>
              <a:rect l="l" t="t" r="r" b="b"/>
              <a:pathLst>
                <a:path w="10796" h="2678" extrusionOk="0">
                  <a:moveTo>
                    <a:pt x="3072" y="1"/>
                  </a:moveTo>
                  <a:lnTo>
                    <a:pt x="1536" y="264"/>
                  </a:lnTo>
                  <a:lnTo>
                    <a:pt x="176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1" y="615"/>
                  </a:lnTo>
                  <a:lnTo>
                    <a:pt x="1" y="659"/>
                  </a:lnTo>
                  <a:lnTo>
                    <a:pt x="44" y="747"/>
                  </a:lnTo>
                  <a:lnTo>
                    <a:pt x="88" y="790"/>
                  </a:lnTo>
                  <a:lnTo>
                    <a:pt x="132" y="834"/>
                  </a:lnTo>
                  <a:lnTo>
                    <a:pt x="220" y="834"/>
                  </a:lnTo>
                  <a:lnTo>
                    <a:pt x="1580" y="615"/>
                  </a:lnTo>
                  <a:lnTo>
                    <a:pt x="3116" y="396"/>
                  </a:lnTo>
                  <a:lnTo>
                    <a:pt x="5617" y="1229"/>
                  </a:lnTo>
                  <a:lnTo>
                    <a:pt x="7899" y="1887"/>
                  </a:lnTo>
                  <a:lnTo>
                    <a:pt x="9698" y="2546"/>
                  </a:lnTo>
                  <a:lnTo>
                    <a:pt x="9742" y="2546"/>
                  </a:lnTo>
                  <a:lnTo>
                    <a:pt x="10576" y="2677"/>
                  </a:lnTo>
                  <a:lnTo>
                    <a:pt x="10620" y="2677"/>
                  </a:lnTo>
                  <a:lnTo>
                    <a:pt x="10751" y="2633"/>
                  </a:lnTo>
                  <a:lnTo>
                    <a:pt x="10795" y="2502"/>
                  </a:lnTo>
                  <a:lnTo>
                    <a:pt x="10795" y="2458"/>
                  </a:lnTo>
                  <a:lnTo>
                    <a:pt x="10751" y="2370"/>
                  </a:lnTo>
                  <a:lnTo>
                    <a:pt x="10707" y="2326"/>
                  </a:lnTo>
                  <a:lnTo>
                    <a:pt x="10664" y="2326"/>
                  </a:lnTo>
                  <a:lnTo>
                    <a:pt x="9830" y="2195"/>
                  </a:lnTo>
                  <a:lnTo>
                    <a:pt x="7987" y="1536"/>
                  </a:lnTo>
                  <a:lnTo>
                    <a:pt x="5749" y="878"/>
                  </a:lnTo>
                  <a:lnTo>
                    <a:pt x="3160" y="45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1"/>
            <p:cNvSpPr/>
            <p:nvPr/>
          </p:nvSpPr>
          <p:spPr>
            <a:xfrm>
              <a:off x="1951650" y="4680175"/>
              <a:ext cx="528775" cy="40600"/>
            </a:xfrm>
            <a:custGeom>
              <a:avLst/>
              <a:gdLst/>
              <a:ahLst/>
              <a:cxnLst/>
              <a:rect l="l" t="t" r="r" b="b"/>
              <a:pathLst>
                <a:path w="21151" h="1624" extrusionOk="0">
                  <a:moveTo>
                    <a:pt x="20975" y="0"/>
                  </a:moveTo>
                  <a:lnTo>
                    <a:pt x="16807" y="132"/>
                  </a:lnTo>
                  <a:lnTo>
                    <a:pt x="16719" y="176"/>
                  </a:lnTo>
                  <a:lnTo>
                    <a:pt x="15578" y="702"/>
                  </a:lnTo>
                  <a:lnTo>
                    <a:pt x="11146" y="527"/>
                  </a:lnTo>
                  <a:lnTo>
                    <a:pt x="8733" y="527"/>
                  </a:lnTo>
                  <a:lnTo>
                    <a:pt x="6188" y="790"/>
                  </a:lnTo>
                  <a:lnTo>
                    <a:pt x="3116" y="1097"/>
                  </a:lnTo>
                  <a:lnTo>
                    <a:pt x="878" y="966"/>
                  </a:lnTo>
                  <a:lnTo>
                    <a:pt x="790" y="1009"/>
                  </a:lnTo>
                  <a:lnTo>
                    <a:pt x="132" y="1273"/>
                  </a:lnTo>
                  <a:lnTo>
                    <a:pt x="44" y="1317"/>
                  </a:lnTo>
                  <a:lnTo>
                    <a:pt x="0" y="1404"/>
                  </a:lnTo>
                  <a:lnTo>
                    <a:pt x="0" y="1448"/>
                  </a:lnTo>
                  <a:lnTo>
                    <a:pt x="0" y="1536"/>
                  </a:lnTo>
                  <a:lnTo>
                    <a:pt x="88" y="1580"/>
                  </a:lnTo>
                  <a:lnTo>
                    <a:pt x="176" y="1624"/>
                  </a:lnTo>
                  <a:lnTo>
                    <a:pt x="264" y="1624"/>
                  </a:lnTo>
                  <a:lnTo>
                    <a:pt x="878" y="1317"/>
                  </a:lnTo>
                  <a:lnTo>
                    <a:pt x="3116" y="1448"/>
                  </a:lnTo>
                  <a:lnTo>
                    <a:pt x="3160" y="1448"/>
                  </a:lnTo>
                  <a:lnTo>
                    <a:pt x="6231" y="1141"/>
                  </a:lnTo>
                  <a:lnTo>
                    <a:pt x="8733" y="878"/>
                  </a:lnTo>
                  <a:lnTo>
                    <a:pt x="11146" y="878"/>
                  </a:lnTo>
                  <a:lnTo>
                    <a:pt x="15578" y="1053"/>
                  </a:lnTo>
                  <a:lnTo>
                    <a:pt x="15666" y="1053"/>
                  </a:lnTo>
                  <a:lnTo>
                    <a:pt x="16851" y="483"/>
                  </a:lnTo>
                  <a:lnTo>
                    <a:pt x="20975" y="351"/>
                  </a:lnTo>
                  <a:lnTo>
                    <a:pt x="21063" y="351"/>
                  </a:lnTo>
                  <a:lnTo>
                    <a:pt x="21107" y="307"/>
                  </a:lnTo>
                  <a:lnTo>
                    <a:pt x="21151" y="263"/>
                  </a:lnTo>
                  <a:lnTo>
                    <a:pt x="21151" y="176"/>
                  </a:lnTo>
                  <a:lnTo>
                    <a:pt x="21151" y="132"/>
                  </a:lnTo>
                  <a:lnTo>
                    <a:pt x="21107" y="44"/>
                  </a:lnTo>
                  <a:lnTo>
                    <a:pt x="21063" y="44"/>
                  </a:lnTo>
                  <a:lnTo>
                    <a:pt x="2097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1"/>
            <p:cNvSpPr/>
            <p:nvPr/>
          </p:nvSpPr>
          <p:spPr>
            <a:xfrm>
              <a:off x="2370700" y="4660425"/>
              <a:ext cx="121800" cy="17575"/>
            </a:xfrm>
            <a:custGeom>
              <a:avLst/>
              <a:gdLst/>
              <a:ahLst/>
              <a:cxnLst/>
              <a:rect l="l" t="t" r="r" b="b"/>
              <a:pathLst>
                <a:path w="4872" h="703" extrusionOk="0">
                  <a:moveTo>
                    <a:pt x="4696" y="0"/>
                  </a:moveTo>
                  <a:lnTo>
                    <a:pt x="1010" y="44"/>
                  </a:lnTo>
                  <a:lnTo>
                    <a:pt x="966" y="88"/>
                  </a:lnTo>
                  <a:lnTo>
                    <a:pt x="132" y="395"/>
                  </a:lnTo>
                  <a:lnTo>
                    <a:pt x="45" y="395"/>
                  </a:lnTo>
                  <a:lnTo>
                    <a:pt x="1" y="483"/>
                  </a:lnTo>
                  <a:lnTo>
                    <a:pt x="1" y="527"/>
                  </a:lnTo>
                  <a:lnTo>
                    <a:pt x="1" y="615"/>
                  </a:lnTo>
                  <a:lnTo>
                    <a:pt x="89" y="702"/>
                  </a:lnTo>
                  <a:lnTo>
                    <a:pt x="220" y="702"/>
                  </a:lnTo>
                  <a:lnTo>
                    <a:pt x="1054" y="395"/>
                  </a:lnTo>
                  <a:lnTo>
                    <a:pt x="4740" y="351"/>
                  </a:lnTo>
                  <a:lnTo>
                    <a:pt x="4784" y="307"/>
                  </a:lnTo>
                  <a:lnTo>
                    <a:pt x="4828" y="264"/>
                  </a:lnTo>
                  <a:lnTo>
                    <a:pt x="4871" y="220"/>
                  </a:lnTo>
                  <a:lnTo>
                    <a:pt x="4871" y="132"/>
                  </a:lnTo>
                  <a:lnTo>
                    <a:pt x="4871" y="88"/>
                  </a:lnTo>
                  <a:lnTo>
                    <a:pt x="4828" y="44"/>
                  </a:lnTo>
                  <a:lnTo>
                    <a:pt x="478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1"/>
            <p:cNvSpPr/>
            <p:nvPr/>
          </p:nvSpPr>
          <p:spPr>
            <a:xfrm>
              <a:off x="2386075" y="4638475"/>
              <a:ext cx="120675" cy="19775"/>
            </a:xfrm>
            <a:custGeom>
              <a:avLst/>
              <a:gdLst/>
              <a:ahLst/>
              <a:cxnLst/>
              <a:rect l="l" t="t" r="r" b="b"/>
              <a:pathLst>
                <a:path w="4827" h="791" extrusionOk="0">
                  <a:moveTo>
                    <a:pt x="4651" y="1"/>
                  </a:moveTo>
                  <a:lnTo>
                    <a:pt x="965" y="132"/>
                  </a:lnTo>
                  <a:lnTo>
                    <a:pt x="922" y="132"/>
                  </a:lnTo>
                  <a:lnTo>
                    <a:pt x="132" y="440"/>
                  </a:lnTo>
                  <a:lnTo>
                    <a:pt x="88" y="483"/>
                  </a:lnTo>
                  <a:lnTo>
                    <a:pt x="44" y="527"/>
                  </a:lnTo>
                  <a:lnTo>
                    <a:pt x="0" y="615"/>
                  </a:lnTo>
                  <a:lnTo>
                    <a:pt x="44" y="659"/>
                  </a:lnTo>
                  <a:lnTo>
                    <a:pt x="88" y="747"/>
                  </a:lnTo>
                  <a:lnTo>
                    <a:pt x="176" y="791"/>
                  </a:lnTo>
                  <a:lnTo>
                    <a:pt x="263" y="791"/>
                  </a:lnTo>
                  <a:lnTo>
                    <a:pt x="1009" y="483"/>
                  </a:lnTo>
                  <a:lnTo>
                    <a:pt x="4651" y="352"/>
                  </a:lnTo>
                  <a:lnTo>
                    <a:pt x="4695" y="352"/>
                  </a:lnTo>
                  <a:lnTo>
                    <a:pt x="4783" y="308"/>
                  </a:lnTo>
                  <a:lnTo>
                    <a:pt x="4783" y="264"/>
                  </a:lnTo>
                  <a:lnTo>
                    <a:pt x="4827" y="176"/>
                  </a:lnTo>
                  <a:lnTo>
                    <a:pt x="4783" y="132"/>
                  </a:lnTo>
                  <a:lnTo>
                    <a:pt x="4739" y="88"/>
                  </a:lnTo>
                  <a:lnTo>
                    <a:pt x="4695" y="45"/>
                  </a:lnTo>
                  <a:lnTo>
                    <a:pt x="465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1"/>
            <p:cNvSpPr/>
            <p:nvPr/>
          </p:nvSpPr>
          <p:spPr>
            <a:xfrm>
              <a:off x="2401425" y="4618725"/>
              <a:ext cx="117400" cy="17575"/>
            </a:xfrm>
            <a:custGeom>
              <a:avLst/>
              <a:gdLst/>
              <a:ahLst/>
              <a:cxnLst/>
              <a:rect l="l" t="t" r="r" b="b"/>
              <a:pathLst>
                <a:path w="4696" h="703" extrusionOk="0">
                  <a:moveTo>
                    <a:pt x="4520" y="1"/>
                  </a:moveTo>
                  <a:lnTo>
                    <a:pt x="966" y="133"/>
                  </a:lnTo>
                  <a:lnTo>
                    <a:pt x="922" y="133"/>
                  </a:lnTo>
                  <a:lnTo>
                    <a:pt x="176" y="352"/>
                  </a:lnTo>
                  <a:lnTo>
                    <a:pt x="132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88" y="659"/>
                  </a:lnTo>
                  <a:lnTo>
                    <a:pt x="176" y="703"/>
                  </a:lnTo>
                  <a:lnTo>
                    <a:pt x="220" y="703"/>
                  </a:lnTo>
                  <a:lnTo>
                    <a:pt x="1010" y="484"/>
                  </a:lnTo>
                  <a:lnTo>
                    <a:pt x="4520" y="352"/>
                  </a:lnTo>
                  <a:lnTo>
                    <a:pt x="4608" y="308"/>
                  </a:lnTo>
                  <a:lnTo>
                    <a:pt x="4652" y="264"/>
                  </a:lnTo>
                  <a:lnTo>
                    <a:pt x="4696" y="220"/>
                  </a:lnTo>
                  <a:lnTo>
                    <a:pt x="4696" y="133"/>
                  </a:lnTo>
                  <a:lnTo>
                    <a:pt x="4652" y="89"/>
                  </a:lnTo>
                  <a:lnTo>
                    <a:pt x="4652" y="45"/>
                  </a:lnTo>
                  <a:lnTo>
                    <a:pt x="45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1"/>
            <p:cNvSpPr/>
            <p:nvPr/>
          </p:nvSpPr>
          <p:spPr>
            <a:xfrm>
              <a:off x="2443100" y="4581425"/>
              <a:ext cx="16500" cy="11000"/>
            </a:xfrm>
            <a:custGeom>
              <a:avLst/>
              <a:gdLst/>
              <a:ahLst/>
              <a:cxnLst/>
              <a:rect l="l" t="t" r="r" b="b"/>
              <a:pathLst>
                <a:path w="660" h="440" extrusionOk="0">
                  <a:moveTo>
                    <a:pt x="440" y="1"/>
                  </a:moveTo>
                  <a:lnTo>
                    <a:pt x="133" y="89"/>
                  </a:lnTo>
                  <a:lnTo>
                    <a:pt x="45" y="133"/>
                  </a:lnTo>
                  <a:lnTo>
                    <a:pt x="1" y="176"/>
                  </a:lnTo>
                  <a:lnTo>
                    <a:pt x="1" y="220"/>
                  </a:lnTo>
                  <a:lnTo>
                    <a:pt x="1" y="308"/>
                  </a:lnTo>
                  <a:lnTo>
                    <a:pt x="45" y="396"/>
                  </a:lnTo>
                  <a:lnTo>
                    <a:pt x="176" y="440"/>
                  </a:lnTo>
                  <a:lnTo>
                    <a:pt x="220" y="440"/>
                  </a:lnTo>
                  <a:lnTo>
                    <a:pt x="527" y="352"/>
                  </a:lnTo>
                  <a:lnTo>
                    <a:pt x="571" y="308"/>
                  </a:lnTo>
                  <a:lnTo>
                    <a:pt x="615" y="264"/>
                  </a:lnTo>
                  <a:lnTo>
                    <a:pt x="659" y="220"/>
                  </a:lnTo>
                  <a:lnTo>
                    <a:pt x="659" y="133"/>
                  </a:lnTo>
                  <a:lnTo>
                    <a:pt x="615" y="89"/>
                  </a:lnTo>
                  <a:lnTo>
                    <a:pt x="571" y="45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2448600" y="4561700"/>
              <a:ext cx="25250" cy="13175"/>
            </a:xfrm>
            <a:custGeom>
              <a:avLst/>
              <a:gdLst/>
              <a:ahLst/>
              <a:cxnLst/>
              <a:rect l="l" t="t" r="r" b="b"/>
              <a:pathLst>
                <a:path w="1010" h="527" extrusionOk="0">
                  <a:moveTo>
                    <a:pt x="834" y="0"/>
                  </a:moveTo>
                  <a:lnTo>
                    <a:pt x="132" y="176"/>
                  </a:lnTo>
                  <a:lnTo>
                    <a:pt x="88" y="176"/>
                  </a:lnTo>
                  <a:lnTo>
                    <a:pt x="44" y="263"/>
                  </a:lnTo>
                  <a:lnTo>
                    <a:pt x="0" y="307"/>
                  </a:lnTo>
                  <a:lnTo>
                    <a:pt x="0" y="395"/>
                  </a:lnTo>
                  <a:lnTo>
                    <a:pt x="88" y="483"/>
                  </a:lnTo>
                  <a:lnTo>
                    <a:pt x="176" y="527"/>
                  </a:lnTo>
                  <a:lnTo>
                    <a:pt x="220" y="527"/>
                  </a:lnTo>
                  <a:lnTo>
                    <a:pt x="922" y="351"/>
                  </a:lnTo>
                  <a:lnTo>
                    <a:pt x="966" y="307"/>
                  </a:lnTo>
                  <a:lnTo>
                    <a:pt x="1010" y="263"/>
                  </a:lnTo>
                  <a:lnTo>
                    <a:pt x="1010" y="176"/>
                  </a:lnTo>
                  <a:lnTo>
                    <a:pt x="1010" y="132"/>
                  </a:lnTo>
                  <a:lnTo>
                    <a:pt x="1010" y="44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2465050" y="4534275"/>
              <a:ext cx="165675" cy="19750"/>
            </a:xfrm>
            <a:custGeom>
              <a:avLst/>
              <a:gdLst/>
              <a:ahLst/>
              <a:cxnLst/>
              <a:rect l="l" t="t" r="r" b="b"/>
              <a:pathLst>
                <a:path w="6627" h="790" extrusionOk="0">
                  <a:moveTo>
                    <a:pt x="6451" y="0"/>
                  </a:moveTo>
                  <a:lnTo>
                    <a:pt x="790" y="263"/>
                  </a:lnTo>
                  <a:lnTo>
                    <a:pt x="746" y="307"/>
                  </a:lnTo>
                  <a:lnTo>
                    <a:pt x="132" y="483"/>
                  </a:lnTo>
                  <a:lnTo>
                    <a:pt x="88" y="483"/>
                  </a:lnTo>
                  <a:lnTo>
                    <a:pt x="44" y="571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88" y="790"/>
                  </a:lnTo>
                  <a:lnTo>
                    <a:pt x="220" y="790"/>
                  </a:lnTo>
                  <a:lnTo>
                    <a:pt x="834" y="614"/>
                  </a:lnTo>
                  <a:lnTo>
                    <a:pt x="6451" y="351"/>
                  </a:lnTo>
                  <a:lnTo>
                    <a:pt x="6539" y="351"/>
                  </a:lnTo>
                  <a:lnTo>
                    <a:pt x="6583" y="307"/>
                  </a:lnTo>
                  <a:lnTo>
                    <a:pt x="6626" y="263"/>
                  </a:lnTo>
                  <a:lnTo>
                    <a:pt x="6626" y="176"/>
                  </a:lnTo>
                  <a:lnTo>
                    <a:pt x="6626" y="132"/>
                  </a:lnTo>
                  <a:lnTo>
                    <a:pt x="6583" y="44"/>
                  </a:lnTo>
                  <a:lnTo>
                    <a:pt x="6495" y="44"/>
                  </a:lnTo>
                  <a:lnTo>
                    <a:pt x="645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2470525" y="4513425"/>
              <a:ext cx="164575" cy="23050"/>
            </a:xfrm>
            <a:custGeom>
              <a:avLst/>
              <a:gdLst/>
              <a:ahLst/>
              <a:cxnLst/>
              <a:rect l="l" t="t" r="r" b="b"/>
              <a:pathLst>
                <a:path w="6583" h="922" extrusionOk="0">
                  <a:moveTo>
                    <a:pt x="6407" y="0"/>
                  </a:moveTo>
                  <a:lnTo>
                    <a:pt x="2546" y="88"/>
                  </a:lnTo>
                  <a:lnTo>
                    <a:pt x="1142" y="308"/>
                  </a:lnTo>
                  <a:lnTo>
                    <a:pt x="1098" y="308"/>
                  </a:lnTo>
                  <a:lnTo>
                    <a:pt x="133" y="571"/>
                  </a:lnTo>
                  <a:lnTo>
                    <a:pt x="89" y="615"/>
                  </a:lnTo>
                  <a:lnTo>
                    <a:pt x="45" y="659"/>
                  </a:lnTo>
                  <a:lnTo>
                    <a:pt x="1" y="746"/>
                  </a:lnTo>
                  <a:lnTo>
                    <a:pt x="45" y="790"/>
                  </a:lnTo>
                  <a:lnTo>
                    <a:pt x="89" y="878"/>
                  </a:lnTo>
                  <a:lnTo>
                    <a:pt x="176" y="922"/>
                  </a:lnTo>
                  <a:lnTo>
                    <a:pt x="220" y="922"/>
                  </a:lnTo>
                  <a:lnTo>
                    <a:pt x="1186" y="659"/>
                  </a:lnTo>
                  <a:lnTo>
                    <a:pt x="2590" y="439"/>
                  </a:lnTo>
                  <a:lnTo>
                    <a:pt x="6451" y="351"/>
                  </a:lnTo>
                  <a:lnTo>
                    <a:pt x="6495" y="351"/>
                  </a:lnTo>
                  <a:lnTo>
                    <a:pt x="6539" y="308"/>
                  </a:lnTo>
                  <a:lnTo>
                    <a:pt x="6583" y="264"/>
                  </a:lnTo>
                  <a:lnTo>
                    <a:pt x="6583" y="176"/>
                  </a:lnTo>
                  <a:lnTo>
                    <a:pt x="6583" y="88"/>
                  </a:lnTo>
                  <a:lnTo>
                    <a:pt x="6539" y="44"/>
                  </a:lnTo>
                  <a:lnTo>
                    <a:pt x="64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2521000" y="4471725"/>
              <a:ext cx="125075" cy="18675"/>
            </a:xfrm>
            <a:custGeom>
              <a:avLst/>
              <a:gdLst/>
              <a:ahLst/>
              <a:cxnLst/>
              <a:rect l="l" t="t" r="r" b="b"/>
              <a:pathLst>
                <a:path w="5003" h="747" extrusionOk="0">
                  <a:moveTo>
                    <a:pt x="4827" y="1"/>
                  </a:moveTo>
                  <a:lnTo>
                    <a:pt x="1756" y="133"/>
                  </a:lnTo>
                  <a:lnTo>
                    <a:pt x="308" y="308"/>
                  </a:lnTo>
                  <a:lnTo>
                    <a:pt x="264" y="352"/>
                  </a:lnTo>
                  <a:lnTo>
                    <a:pt x="88" y="396"/>
                  </a:lnTo>
                  <a:lnTo>
                    <a:pt x="44" y="440"/>
                  </a:lnTo>
                  <a:lnTo>
                    <a:pt x="0" y="484"/>
                  </a:lnTo>
                  <a:lnTo>
                    <a:pt x="0" y="571"/>
                  </a:lnTo>
                  <a:lnTo>
                    <a:pt x="0" y="615"/>
                  </a:lnTo>
                  <a:lnTo>
                    <a:pt x="88" y="703"/>
                  </a:lnTo>
                  <a:lnTo>
                    <a:pt x="176" y="747"/>
                  </a:lnTo>
                  <a:lnTo>
                    <a:pt x="220" y="747"/>
                  </a:lnTo>
                  <a:lnTo>
                    <a:pt x="351" y="659"/>
                  </a:lnTo>
                  <a:lnTo>
                    <a:pt x="1799" y="484"/>
                  </a:lnTo>
                  <a:lnTo>
                    <a:pt x="4827" y="352"/>
                  </a:lnTo>
                  <a:lnTo>
                    <a:pt x="4915" y="308"/>
                  </a:lnTo>
                  <a:lnTo>
                    <a:pt x="4959" y="308"/>
                  </a:lnTo>
                  <a:lnTo>
                    <a:pt x="5003" y="220"/>
                  </a:lnTo>
                  <a:lnTo>
                    <a:pt x="5003" y="176"/>
                  </a:lnTo>
                  <a:lnTo>
                    <a:pt x="5003" y="89"/>
                  </a:lnTo>
                  <a:lnTo>
                    <a:pt x="4959" y="45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1"/>
            <p:cNvSpPr/>
            <p:nvPr/>
          </p:nvSpPr>
          <p:spPr>
            <a:xfrm>
              <a:off x="2530875" y="4452000"/>
              <a:ext cx="120700" cy="19750"/>
            </a:xfrm>
            <a:custGeom>
              <a:avLst/>
              <a:gdLst/>
              <a:ahLst/>
              <a:cxnLst/>
              <a:rect l="l" t="t" r="r" b="b"/>
              <a:pathLst>
                <a:path w="4828" h="790" extrusionOk="0">
                  <a:moveTo>
                    <a:pt x="4608" y="0"/>
                  </a:moveTo>
                  <a:lnTo>
                    <a:pt x="2019" y="88"/>
                  </a:lnTo>
                  <a:lnTo>
                    <a:pt x="483" y="307"/>
                  </a:lnTo>
                  <a:lnTo>
                    <a:pt x="439" y="307"/>
                  </a:lnTo>
                  <a:lnTo>
                    <a:pt x="88" y="439"/>
                  </a:lnTo>
                  <a:lnTo>
                    <a:pt x="44" y="483"/>
                  </a:lnTo>
                  <a:lnTo>
                    <a:pt x="0" y="570"/>
                  </a:lnTo>
                  <a:lnTo>
                    <a:pt x="0" y="614"/>
                  </a:lnTo>
                  <a:lnTo>
                    <a:pt x="0" y="702"/>
                  </a:lnTo>
                  <a:lnTo>
                    <a:pt x="44" y="790"/>
                  </a:lnTo>
                  <a:lnTo>
                    <a:pt x="220" y="790"/>
                  </a:lnTo>
                  <a:lnTo>
                    <a:pt x="571" y="658"/>
                  </a:lnTo>
                  <a:lnTo>
                    <a:pt x="2063" y="439"/>
                  </a:lnTo>
                  <a:lnTo>
                    <a:pt x="4652" y="351"/>
                  </a:lnTo>
                  <a:lnTo>
                    <a:pt x="4696" y="307"/>
                  </a:lnTo>
                  <a:lnTo>
                    <a:pt x="4783" y="263"/>
                  </a:lnTo>
                  <a:lnTo>
                    <a:pt x="4783" y="219"/>
                  </a:lnTo>
                  <a:lnTo>
                    <a:pt x="4827" y="132"/>
                  </a:lnTo>
                  <a:lnTo>
                    <a:pt x="4783" y="88"/>
                  </a:lnTo>
                  <a:lnTo>
                    <a:pt x="4739" y="44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1"/>
            <p:cNvSpPr/>
            <p:nvPr/>
          </p:nvSpPr>
          <p:spPr>
            <a:xfrm>
              <a:off x="2524300" y="4427850"/>
              <a:ext cx="161275" cy="30750"/>
            </a:xfrm>
            <a:custGeom>
              <a:avLst/>
              <a:gdLst/>
              <a:ahLst/>
              <a:cxnLst/>
              <a:rect l="l" t="t" r="r" b="b"/>
              <a:pathLst>
                <a:path w="6451" h="1230" extrusionOk="0">
                  <a:moveTo>
                    <a:pt x="6275" y="1"/>
                  </a:moveTo>
                  <a:lnTo>
                    <a:pt x="2896" y="220"/>
                  </a:lnTo>
                  <a:lnTo>
                    <a:pt x="1360" y="483"/>
                  </a:lnTo>
                  <a:lnTo>
                    <a:pt x="1316" y="483"/>
                  </a:lnTo>
                  <a:lnTo>
                    <a:pt x="132" y="878"/>
                  </a:lnTo>
                  <a:lnTo>
                    <a:pt x="44" y="922"/>
                  </a:lnTo>
                  <a:lnTo>
                    <a:pt x="0" y="966"/>
                  </a:lnTo>
                  <a:lnTo>
                    <a:pt x="0" y="1054"/>
                  </a:lnTo>
                  <a:lnTo>
                    <a:pt x="0" y="1098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19" y="1229"/>
                  </a:lnTo>
                  <a:lnTo>
                    <a:pt x="1404" y="834"/>
                  </a:lnTo>
                  <a:lnTo>
                    <a:pt x="2896" y="571"/>
                  </a:lnTo>
                  <a:lnTo>
                    <a:pt x="6275" y="352"/>
                  </a:lnTo>
                  <a:lnTo>
                    <a:pt x="6363" y="308"/>
                  </a:lnTo>
                  <a:lnTo>
                    <a:pt x="6407" y="264"/>
                  </a:lnTo>
                  <a:lnTo>
                    <a:pt x="6450" y="220"/>
                  </a:lnTo>
                  <a:lnTo>
                    <a:pt x="6450" y="132"/>
                  </a:lnTo>
                  <a:lnTo>
                    <a:pt x="6450" y="88"/>
                  </a:lnTo>
                  <a:lnTo>
                    <a:pt x="6407" y="45"/>
                  </a:lnTo>
                  <a:lnTo>
                    <a:pt x="62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1"/>
            <p:cNvSpPr/>
            <p:nvPr/>
          </p:nvSpPr>
          <p:spPr>
            <a:xfrm>
              <a:off x="2522100" y="4401525"/>
              <a:ext cx="190900" cy="28550"/>
            </a:xfrm>
            <a:custGeom>
              <a:avLst/>
              <a:gdLst/>
              <a:ahLst/>
              <a:cxnLst/>
              <a:rect l="l" t="t" r="r" b="b"/>
              <a:pathLst>
                <a:path w="7636" h="1142" extrusionOk="0">
                  <a:moveTo>
                    <a:pt x="7416" y="1"/>
                  </a:moveTo>
                  <a:lnTo>
                    <a:pt x="5003" y="308"/>
                  </a:lnTo>
                  <a:lnTo>
                    <a:pt x="2370" y="483"/>
                  </a:lnTo>
                  <a:lnTo>
                    <a:pt x="351" y="703"/>
                  </a:lnTo>
                  <a:lnTo>
                    <a:pt x="264" y="747"/>
                  </a:lnTo>
                  <a:lnTo>
                    <a:pt x="88" y="834"/>
                  </a:lnTo>
                  <a:lnTo>
                    <a:pt x="44" y="878"/>
                  </a:lnTo>
                  <a:lnTo>
                    <a:pt x="0" y="922"/>
                  </a:lnTo>
                  <a:lnTo>
                    <a:pt x="0" y="1010"/>
                  </a:lnTo>
                  <a:lnTo>
                    <a:pt x="44" y="1054"/>
                  </a:lnTo>
                  <a:lnTo>
                    <a:pt x="88" y="1141"/>
                  </a:lnTo>
                  <a:lnTo>
                    <a:pt x="264" y="1141"/>
                  </a:lnTo>
                  <a:lnTo>
                    <a:pt x="395" y="1054"/>
                  </a:lnTo>
                  <a:lnTo>
                    <a:pt x="2414" y="834"/>
                  </a:lnTo>
                  <a:lnTo>
                    <a:pt x="5047" y="659"/>
                  </a:lnTo>
                  <a:lnTo>
                    <a:pt x="7460" y="352"/>
                  </a:lnTo>
                  <a:lnTo>
                    <a:pt x="7548" y="308"/>
                  </a:lnTo>
                  <a:lnTo>
                    <a:pt x="7592" y="264"/>
                  </a:lnTo>
                  <a:lnTo>
                    <a:pt x="7635" y="220"/>
                  </a:lnTo>
                  <a:lnTo>
                    <a:pt x="7635" y="132"/>
                  </a:lnTo>
                  <a:lnTo>
                    <a:pt x="7592" y="88"/>
                  </a:lnTo>
                  <a:lnTo>
                    <a:pt x="7548" y="44"/>
                  </a:lnTo>
                  <a:lnTo>
                    <a:pt x="750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1"/>
            <p:cNvSpPr/>
            <p:nvPr/>
          </p:nvSpPr>
          <p:spPr>
            <a:xfrm>
              <a:off x="2533075" y="4308275"/>
              <a:ext cx="523300" cy="91075"/>
            </a:xfrm>
            <a:custGeom>
              <a:avLst/>
              <a:gdLst/>
              <a:ahLst/>
              <a:cxnLst/>
              <a:rect l="l" t="t" r="r" b="b"/>
              <a:pathLst>
                <a:path w="20932" h="3643" extrusionOk="0">
                  <a:moveTo>
                    <a:pt x="20361" y="1"/>
                  </a:moveTo>
                  <a:lnTo>
                    <a:pt x="16411" y="352"/>
                  </a:lnTo>
                  <a:lnTo>
                    <a:pt x="10444" y="834"/>
                  </a:lnTo>
                  <a:lnTo>
                    <a:pt x="6099" y="1273"/>
                  </a:lnTo>
                  <a:lnTo>
                    <a:pt x="6056" y="1273"/>
                  </a:lnTo>
                  <a:lnTo>
                    <a:pt x="2765" y="2283"/>
                  </a:lnTo>
                  <a:lnTo>
                    <a:pt x="965" y="2634"/>
                  </a:lnTo>
                  <a:lnTo>
                    <a:pt x="878" y="2677"/>
                  </a:lnTo>
                  <a:lnTo>
                    <a:pt x="88" y="3336"/>
                  </a:lnTo>
                  <a:lnTo>
                    <a:pt x="44" y="3380"/>
                  </a:lnTo>
                  <a:lnTo>
                    <a:pt x="0" y="3467"/>
                  </a:lnTo>
                  <a:lnTo>
                    <a:pt x="0" y="3511"/>
                  </a:lnTo>
                  <a:lnTo>
                    <a:pt x="44" y="3599"/>
                  </a:lnTo>
                  <a:lnTo>
                    <a:pt x="88" y="3643"/>
                  </a:lnTo>
                  <a:lnTo>
                    <a:pt x="176" y="3643"/>
                  </a:lnTo>
                  <a:lnTo>
                    <a:pt x="307" y="3599"/>
                  </a:lnTo>
                  <a:lnTo>
                    <a:pt x="1097" y="2985"/>
                  </a:lnTo>
                  <a:lnTo>
                    <a:pt x="2852" y="2590"/>
                  </a:lnTo>
                  <a:lnTo>
                    <a:pt x="6143" y="1624"/>
                  </a:lnTo>
                  <a:lnTo>
                    <a:pt x="10488" y="1186"/>
                  </a:lnTo>
                  <a:lnTo>
                    <a:pt x="13647" y="966"/>
                  </a:lnTo>
                  <a:lnTo>
                    <a:pt x="16455" y="703"/>
                  </a:lnTo>
                  <a:lnTo>
                    <a:pt x="20361" y="352"/>
                  </a:lnTo>
                  <a:lnTo>
                    <a:pt x="20712" y="440"/>
                  </a:lnTo>
                  <a:lnTo>
                    <a:pt x="20799" y="440"/>
                  </a:lnTo>
                  <a:lnTo>
                    <a:pt x="20843" y="396"/>
                  </a:lnTo>
                  <a:lnTo>
                    <a:pt x="20887" y="352"/>
                  </a:lnTo>
                  <a:lnTo>
                    <a:pt x="20931" y="308"/>
                  </a:lnTo>
                  <a:lnTo>
                    <a:pt x="20931" y="220"/>
                  </a:lnTo>
                  <a:lnTo>
                    <a:pt x="20887" y="176"/>
                  </a:lnTo>
                  <a:lnTo>
                    <a:pt x="20843" y="132"/>
                  </a:lnTo>
                  <a:lnTo>
                    <a:pt x="20799" y="88"/>
                  </a:lnTo>
                  <a:lnTo>
                    <a:pt x="2040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1"/>
            <p:cNvSpPr/>
            <p:nvPr/>
          </p:nvSpPr>
          <p:spPr>
            <a:xfrm>
              <a:off x="2508925" y="4276475"/>
              <a:ext cx="537575" cy="125075"/>
            </a:xfrm>
            <a:custGeom>
              <a:avLst/>
              <a:gdLst/>
              <a:ahLst/>
              <a:cxnLst/>
              <a:rect l="l" t="t" r="r" b="b"/>
              <a:pathLst>
                <a:path w="21503" h="5003" extrusionOk="0">
                  <a:moveTo>
                    <a:pt x="18255" y="0"/>
                  </a:moveTo>
                  <a:lnTo>
                    <a:pt x="13779" y="395"/>
                  </a:lnTo>
                  <a:lnTo>
                    <a:pt x="9479" y="834"/>
                  </a:lnTo>
                  <a:lnTo>
                    <a:pt x="6846" y="1185"/>
                  </a:lnTo>
                  <a:lnTo>
                    <a:pt x="6802" y="1229"/>
                  </a:lnTo>
                  <a:lnTo>
                    <a:pt x="5003" y="2238"/>
                  </a:lnTo>
                  <a:lnTo>
                    <a:pt x="3599" y="2765"/>
                  </a:lnTo>
                  <a:lnTo>
                    <a:pt x="1361" y="3247"/>
                  </a:lnTo>
                  <a:lnTo>
                    <a:pt x="1273" y="3335"/>
                  </a:lnTo>
                  <a:lnTo>
                    <a:pt x="440" y="4432"/>
                  </a:lnTo>
                  <a:lnTo>
                    <a:pt x="88" y="4652"/>
                  </a:lnTo>
                  <a:lnTo>
                    <a:pt x="45" y="4739"/>
                  </a:lnTo>
                  <a:lnTo>
                    <a:pt x="1" y="4783"/>
                  </a:lnTo>
                  <a:lnTo>
                    <a:pt x="1" y="4871"/>
                  </a:lnTo>
                  <a:lnTo>
                    <a:pt x="45" y="4915"/>
                  </a:lnTo>
                  <a:lnTo>
                    <a:pt x="88" y="4959"/>
                  </a:lnTo>
                  <a:lnTo>
                    <a:pt x="176" y="5003"/>
                  </a:lnTo>
                  <a:lnTo>
                    <a:pt x="264" y="4959"/>
                  </a:lnTo>
                  <a:lnTo>
                    <a:pt x="659" y="4739"/>
                  </a:lnTo>
                  <a:lnTo>
                    <a:pt x="703" y="4695"/>
                  </a:lnTo>
                  <a:lnTo>
                    <a:pt x="1537" y="3598"/>
                  </a:lnTo>
                  <a:lnTo>
                    <a:pt x="3687" y="3072"/>
                  </a:lnTo>
                  <a:lnTo>
                    <a:pt x="3731" y="3072"/>
                  </a:lnTo>
                  <a:lnTo>
                    <a:pt x="5135" y="2545"/>
                  </a:lnTo>
                  <a:lnTo>
                    <a:pt x="5179" y="2545"/>
                  </a:lnTo>
                  <a:lnTo>
                    <a:pt x="6934" y="1536"/>
                  </a:lnTo>
                  <a:lnTo>
                    <a:pt x="9523" y="1185"/>
                  </a:lnTo>
                  <a:lnTo>
                    <a:pt x="13779" y="746"/>
                  </a:lnTo>
                  <a:lnTo>
                    <a:pt x="18255" y="351"/>
                  </a:lnTo>
                  <a:lnTo>
                    <a:pt x="19922" y="351"/>
                  </a:lnTo>
                  <a:lnTo>
                    <a:pt x="20625" y="527"/>
                  </a:lnTo>
                  <a:lnTo>
                    <a:pt x="21063" y="790"/>
                  </a:lnTo>
                  <a:lnTo>
                    <a:pt x="21151" y="790"/>
                  </a:lnTo>
                  <a:lnTo>
                    <a:pt x="21327" y="834"/>
                  </a:lnTo>
                  <a:lnTo>
                    <a:pt x="21371" y="790"/>
                  </a:lnTo>
                  <a:lnTo>
                    <a:pt x="21458" y="790"/>
                  </a:lnTo>
                  <a:lnTo>
                    <a:pt x="21458" y="746"/>
                  </a:lnTo>
                  <a:lnTo>
                    <a:pt x="21502" y="658"/>
                  </a:lnTo>
                  <a:lnTo>
                    <a:pt x="21502" y="571"/>
                  </a:lnTo>
                  <a:lnTo>
                    <a:pt x="21458" y="527"/>
                  </a:lnTo>
                  <a:lnTo>
                    <a:pt x="21414" y="483"/>
                  </a:lnTo>
                  <a:lnTo>
                    <a:pt x="21239" y="483"/>
                  </a:lnTo>
                  <a:lnTo>
                    <a:pt x="20800" y="176"/>
                  </a:lnTo>
                  <a:lnTo>
                    <a:pt x="20712" y="176"/>
                  </a:lnTo>
                  <a:lnTo>
                    <a:pt x="1996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1"/>
            <p:cNvSpPr/>
            <p:nvPr/>
          </p:nvSpPr>
          <p:spPr>
            <a:xfrm>
              <a:off x="2481500" y="4238075"/>
              <a:ext cx="585825" cy="166775"/>
            </a:xfrm>
            <a:custGeom>
              <a:avLst/>
              <a:gdLst/>
              <a:ahLst/>
              <a:cxnLst/>
              <a:rect l="l" t="t" r="r" b="b"/>
              <a:pathLst>
                <a:path w="23433" h="6671" extrusionOk="0">
                  <a:moveTo>
                    <a:pt x="17509" y="0"/>
                  </a:moveTo>
                  <a:lnTo>
                    <a:pt x="16149" y="88"/>
                  </a:lnTo>
                  <a:lnTo>
                    <a:pt x="14832" y="176"/>
                  </a:lnTo>
                  <a:lnTo>
                    <a:pt x="13604" y="264"/>
                  </a:lnTo>
                  <a:lnTo>
                    <a:pt x="11848" y="395"/>
                  </a:lnTo>
                  <a:lnTo>
                    <a:pt x="11805" y="395"/>
                  </a:lnTo>
                  <a:lnTo>
                    <a:pt x="9786" y="790"/>
                  </a:lnTo>
                  <a:lnTo>
                    <a:pt x="9742" y="790"/>
                  </a:lnTo>
                  <a:lnTo>
                    <a:pt x="8470" y="1448"/>
                  </a:lnTo>
                  <a:lnTo>
                    <a:pt x="7285" y="2282"/>
                  </a:lnTo>
                  <a:lnTo>
                    <a:pt x="5442" y="3248"/>
                  </a:lnTo>
                  <a:lnTo>
                    <a:pt x="2282" y="3950"/>
                  </a:lnTo>
                  <a:lnTo>
                    <a:pt x="2195" y="3994"/>
                  </a:lnTo>
                  <a:lnTo>
                    <a:pt x="1580" y="4476"/>
                  </a:lnTo>
                  <a:lnTo>
                    <a:pt x="1537" y="4564"/>
                  </a:lnTo>
                  <a:lnTo>
                    <a:pt x="747" y="5836"/>
                  </a:lnTo>
                  <a:lnTo>
                    <a:pt x="88" y="6363"/>
                  </a:lnTo>
                  <a:lnTo>
                    <a:pt x="45" y="6407"/>
                  </a:lnTo>
                  <a:lnTo>
                    <a:pt x="1" y="6451"/>
                  </a:lnTo>
                  <a:lnTo>
                    <a:pt x="45" y="6539"/>
                  </a:lnTo>
                  <a:lnTo>
                    <a:pt x="45" y="6582"/>
                  </a:lnTo>
                  <a:lnTo>
                    <a:pt x="132" y="6626"/>
                  </a:lnTo>
                  <a:lnTo>
                    <a:pt x="176" y="6670"/>
                  </a:lnTo>
                  <a:lnTo>
                    <a:pt x="308" y="6626"/>
                  </a:lnTo>
                  <a:lnTo>
                    <a:pt x="1010" y="6100"/>
                  </a:lnTo>
                  <a:lnTo>
                    <a:pt x="1054" y="6012"/>
                  </a:lnTo>
                  <a:lnTo>
                    <a:pt x="1800" y="4739"/>
                  </a:lnTo>
                  <a:lnTo>
                    <a:pt x="2414" y="4301"/>
                  </a:lnTo>
                  <a:lnTo>
                    <a:pt x="5574" y="3599"/>
                  </a:lnTo>
                  <a:lnTo>
                    <a:pt x="5617" y="3555"/>
                  </a:lnTo>
                  <a:lnTo>
                    <a:pt x="7460" y="2589"/>
                  </a:lnTo>
                  <a:lnTo>
                    <a:pt x="8645" y="1756"/>
                  </a:lnTo>
                  <a:lnTo>
                    <a:pt x="9874" y="1141"/>
                  </a:lnTo>
                  <a:lnTo>
                    <a:pt x="11892" y="746"/>
                  </a:lnTo>
                  <a:lnTo>
                    <a:pt x="13604" y="615"/>
                  </a:lnTo>
                  <a:lnTo>
                    <a:pt x="14832" y="527"/>
                  </a:lnTo>
                  <a:lnTo>
                    <a:pt x="16149" y="439"/>
                  </a:lnTo>
                  <a:lnTo>
                    <a:pt x="17509" y="351"/>
                  </a:lnTo>
                  <a:lnTo>
                    <a:pt x="18825" y="395"/>
                  </a:lnTo>
                  <a:lnTo>
                    <a:pt x="19484" y="439"/>
                  </a:lnTo>
                  <a:lnTo>
                    <a:pt x="20098" y="483"/>
                  </a:lnTo>
                  <a:lnTo>
                    <a:pt x="20668" y="571"/>
                  </a:lnTo>
                  <a:lnTo>
                    <a:pt x="21195" y="702"/>
                  </a:lnTo>
                  <a:lnTo>
                    <a:pt x="21722" y="878"/>
                  </a:lnTo>
                  <a:lnTo>
                    <a:pt x="22160" y="1097"/>
                  </a:lnTo>
                  <a:lnTo>
                    <a:pt x="22555" y="1361"/>
                  </a:lnTo>
                  <a:lnTo>
                    <a:pt x="22862" y="1624"/>
                  </a:lnTo>
                  <a:lnTo>
                    <a:pt x="22950" y="1712"/>
                  </a:lnTo>
                  <a:lnTo>
                    <a:pt x="23213" y="1756"/>
                  </a:lnTo>
                  <a:lnTo>
                    <a:pt x="23345" y="1756"/>
                  </a:lnTo>
                  <a:lnTo>
                    <a:pt x="23389" y="1712"/>
                  </a:lnTo>
                  <a:lnTo>
                    <a:pt x="23433" y="1668"/>
                  </a:lnTo>
                  <a:lnTo>
                    <a:pt x="23433" y="1580"/>
                  </a:lnTo>
                  <a:lnTo>
                    <a:pt x="23433" y="1536"/>
                  </a:lnTo>
                  <a:lnTo>
                    <a:pt x="23389" y="1448"/>
                  </a:lnTo>
                  <a:lnTo>
                    <a:pt x="23301" y="1448"/>
                  </a:lnTo>
                  <a:lnTo>
                    <a:pt x="23082" y="1361"/>
                  </a:lnTo>
                  <a:lnTo>
                    <a:pt x="22731" y="1054"/>
                  </a:lnTo>
                  <a:lnTo>
                    <a:pt x="22336" y="790"/>
                  </a:lnTo>
                  <a:lnTo>
                    <a:pt x="21853" y="571"/>
                  </a:lnTo>
                  <a:lnTo>
                    <a:pt x="21327" y="395"/>
                  </a:lnTo>
                  <a:lnTo>
                    <a:pt x="20800" y="264"/>
                  </a:lnTo>
                  <a:lnTo>
                    <a:pt x="20186" y="176"/>
                  </a:lnTo>
                  <a:lnTo>
                    <a:pt x="19528" y="88"/>
                  </a:lnTo>
                  <a:lnTo>
                    <a:pt x="18869" y="44"/>
                  </a:lnTo>
                  <a:lnTo>
                    <a:pt x="175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1"/>
            <p:cNvSpPr/>
            <p:nvPr/>
          </p:nvSpPr>
          <p:spPr>
            <a:xfrm>
              <a:off x="2461750" y="4201875"/>
              <a:ext cx="634100" cy="202975"/>
            </a:xfrm>
            <a:custGeom>
              <a:avLst/>
              <a:gdLst/>
              <a:ahLst/>
              <a:cxnLst/>
              <a:rect l="l" t="t" r="r" b="b"/>
              <a:pathLst>
                <a:path w="25364" h="8119" extrusionOk="0">
                  <a:moveTo>
                    <a:pt x="14613" y="0"/>
                  </a:moveTo>
                  <a:lnTo>
                    <a:pt x="12156" y="220"/>
                  </a:lnTo>
                  <a:lnTo>
                    <a:pt x="12112" y="220"/>
                  </a:lnTo>
                  <a:lnTo>
                    <a:pt x="11015" y="527"/>
                  </a:lnTo>
                  <a:lnTo>
                    <a:pt x="10971" y="571"/>
                  </a:lnTo>
                  <a:lnTo>
                    <a:pt x="10181" y="1185"/>
                  </a:lnTo>
                  <a:lnTo>
                    <a:pt x="8163" y="2809"/>
                  </a:lnTo>
                  <a:lnTo>
                    <a:pt x="6320" y="3818"/>
                  </a:lnTo>
                  <a:lnTo>
                    <a:pt x="5574" y="4081"/>
                  </a:lnTo>
                  <a:lnTo>
                    <a:pt x="4915" y="4257"/>
                  </a:lnTo>
                  <a:lnTo>
                    <a:pt x="4345" y="4388"/>
                  </a:lnTo>
                  <a:lnTo>
                    <a:pt x="3862" y="4432"/>
                  </a:lnTo>
                  <a:lnTo>
                    <a:pt x="3380" y="4520"/>
                  </a:lnTo>
                  <a:lnTo>
                    <a:pt x="2941" y="4608"/>
                  </a:lnTo>
                  <a:lnTo>
                    <a:pt x="2546" y="4783"/>
                  </a:lnTo>
                  <a:lnTo>
                    <a:pt x="2151" y="5003"/>
                  </a:lnTo>
                  <a:lnTo>
                    <a:pt x="1756" y="5354"/>
                  </a:lnTo>
                  <a:lnTo>
                    <a:pt x="1317" y="5880"/>
                  </a:lnTo>
                  <a:lnTo>
                    <a:pt x="922" y="6582"/>
                  </a:lnTo>
                  <a:lnTo>
                    <a:pt x="440" y="7460"/>
                  </a:lnTo>
                  <a:lnTo>
                    <a:pt x="89" y="7811"/>
                  </a:lnTo>
                  <a:lnTo>
                    <a:pt x="45" y="7855"/>
                  </a:lnTo>
                  <a:lnTo>
                    <a:pt x="1" y="7899"/>
                  </a:lnTo>
                  <a:lnTo>
                    <a:pt x="1" y="7987"/>
                  </a:lnTo>
                  <a:lnTo>
                    <a:pt x="45" y="8030"/>
                  </a:lnTo>
                  <a:lnTo>
                    <a:pt x="89" y="8074"/>
                  </a:lnTo>
                  <a:lnTo>
                    <a:pt x="176" y="8118"/>
                  </a:lnTo>
                  <a:lnTo>
                    <a:pt x="308" y="8074"/>
                  </a:lnTo>
                  <a:lnTo>
                    <a:pt x="703" y="7723"/>
                  </a:lnTo>
                  <a:lnTo>
                    <a:pt x="747" y="7636"/>
                  </a:lnTo>
                  <a:lnTo>
                    <a:pt x="1186" y="6802"/>
                  </a:lnTo>
                  <a:lnTo>
                    <a:pt x="1581" y="6144"/>
                  </a:lnTo>
                  <a:lnTo>
                    <a:pt x="1932" y="5661"/>
                  </a:lnTo>
                  <a:lnTo>
                    <a:pt x="2283" y="5310"/>
                  </a:lnTo>
                  <a:lnTo>
                    <a:pt x="2678" y="5090"/>
                  </a:lnTo>
                  <a:lnTo>
                    <a:pt x="3029" y="4959"/>
                  </a:lnTo>
                  <a:lnTo>
                    <a:pt x="3467" y="4871"/>
                  </a:lnTo>
                  <a:lnTo>
                    <a:pt x="3906" y="4783"/>
                  </a:lnTo>
                  <a:lnTo>
                    <a:pt x="4433" y="4696"/>
                  </a:lnTo>
                  <a:lnTo>
                    <a:pt x="5003" y="4608"/>
                  </a:lnTo>
                  <a:lnTo>
                    <a:pt x="5705" y="4432"/>
                  </a:lnTo>
                  <a:lnTo>
                    <a:pt x="6451" y="4125"/>
                  </a:lnTo>
                  <a:lnTo>
                    <a:pt x="8338" y="3116"/>
                  </a:lnTo>
                  <a:lnTo>
                    <a:pt x="8382" y="3116"/>
                  </a:lnTo>
                  <a:lnTo>
                    <a:pt x="10401" y="1448"/>
                  </a:lnTo>
                  <a:lnTo>
                    <a:pt x="11146" y="878"/>
                  </a:lnTo>
                  <a:lnTo>
                    <a:pt x="12200" y="571"/>
                  </a:lnTo>
                  <a:lnTo>
                    <a:pt x="14657" y="351"/>
                  </a:lnTo>
                  <a:lnTo>
                    <a:pt x="17948" y="351"/>
                  </a:lnTo>
                  <a:lnTo>
                    <a:pt x="21063" y="702"/>
                  </a:lnTo>
                  <a:lnTo>
                    <a:pt x="22204" y="1053"/>
                  </a:lnTo>
                  <a:lnTo>
                    <a:pt x="23652" y="1843"/>
                  </a:lnTo>
                  <a:lnTo>
                    <a:pt x="24706" y="2677"/>
                  </a:lnTo>
                  <a:lnTo>
                    <a:pt x="24749" y="2721"/>
                  </a:lnTo>
                  <a:lnTo>
                    <a:pt x="25144" y="2809"/>
                  </a:lnTo>
                  <a:lnTo>
                    <a:pt x="25276" y="2809"/>
                  </a:lnTo>
                  <a:lnTo>
                    <a:pt x="25320" y="2765"/>
                  </a:lnTo>
                  <a:lnTo>
                    <a:pt x="25364" y="2677"/>
                  </a:lnTo>
                  <a:lnTo>
                    <a:pt x="25364" y="2633"/>
                  </a:lnTo>
                  <a:lnTo>
                    <a:pt x="25320" y="2545"/>
                  </a:lnTo>
                  <a:lnTo>
                    <a:pt x="25276" y="2502"/>
                  </a:lnTo>
                  <a:lnTo>
                    <a:pt x="25232" y="2458"/>
                  </a:lnTo>
                  <a:lnTo>
                    <a:pt x="24881" y="2370"/>
                  </a:lnTo>
                  <a:lnTo>
                    <a:pt x="23872" y="1536"/>
                  </a:lnTo>
                  <a:lnTo>
                    <a:pt x="23828" y="1536"/>
                  </a:lnTo>
                  <a:lnTo>
                    <a:pt x="22380" y="746"/>
                  </a:lnTo>
                  <a:lnTo>
                    <a:pt x="22336" y="702"/>
                  </a:lnTo>
                  <a:lnTo>
                    <a:pt x="21151" y="351"/>
                  </a:lnTo>
                  <a:lnTo>
                    <a:pt x="1799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1"/>
            <p:cNvSpPr/>
            <p:nvPr/>
          </p:nvSpPr>
          <p:spPr>
            <a:xfrm>
              <a:off x="1832075" y="4324725"/>
              <a:ext cx="1298875" cy="348875"/>
            </a:xfrm>
            <a:custGeom>
              <a:avLst/>
              <a:gdLst/>
              <a:ahLst/>
              <a:cxnLst/>
              <a:rect l="l" t="t" r="r" b="b"/>
              <a:pathLst>
                <a:path w="51955" h="13955" extrusionOk="0">
                  <a:moveTo>
                    <a:pt x="48620" y="1"/>
                  </a:moveTo>
                  <a:lnTo>
                    <a:pt x="45329" y="528"/>
                  </a:lnTo>
                  <a:lnTo>
                    <a:pt x="42916" y="879"/>
                  </a:lnTo>
                  <a:lnTo>
                    <a:pt x="40370" y="1273"/>
                  </a:lnTo>
                  <a:lnTo>
                    <a:pt x="35982" y="1756"/>
                  </a:lnTo>
                  <a:lnTo>
                    <a:pt x="31945" y="2414"/>
                  </a:lnTo>
                  <a:lnTo>
                    <a:pt x="29400" y="2678"/>
                  </a:lnTo>
                  <a:lnTo>
                    <a:pt x="29356" y="2722"/>
                  </a:lnTo>
                  <a:lnTo>
                    <a:pt x="27162" y="3775"/>
                  </a:lnTo>
                  <a:lnTo>
                    <a:pt x="27119" y="3775"/>
                  </a:lnTo>
                  <a:lnTo>
                    <a:pt x="25407" y="5003"/>
                  </a:lnTo>
                  <a:lnTo>
                    <a:pt x="21282" y="7899"/>
                  </a:lnTo>
                  <a:lnTo>
                    <a:pt x="20712" y="8075"/>
                  </a:lnTo>
                  <a:lnTo>
                    <a:pt x="17684" y="7987"/>
                  </a:lnTo>
                  <a:lnTo>
                    <a:pt x="15359" y="7768"/>
                  </a:lnTo>
                  <a:lnTo>
                    <a:pt x="11717" y="7329"/>
                  </a:lnTo>
                  <a:lnTo>
                    <a:pt x="9566" y="6978"/>
                  </a:lnTo>
                  <a:lnTo>
                    <a:pt x="9522" y="6978"/>
                  </a:lnTo>
                  <a:lnTo>
                    <a:pt x="8777" y="7153"/>
                  </a:lnTo>
                  <a:lnTo>
                    <a:pt x="6012" y="8163"/>
                  </a:lnTo>
                  <a:lnTo>
                    <a:pt x="5091" y="8733"/>
                  </a:lnTo>
                  <a:lnTo>
                    <a:pt x="5047" y="8733"/>
                  </a:lnTo>
                  <a:lnTo>
                    <a:pt x="3511" y="10444"/>
                  </a:lnTo>
                  <a:lnTo>
                    <a:pt x="1536" y="11717"/>
                  </a:lnTo>
                  <a:lnTo>
                    <a:pt x="1492" y="11761"/>
                  </a:lnTo>
                  <a:lnTo>
                    <a:pt x="44" y="13692"/>
                  </a:lnTo>
                  <a:lnTo>
                    <a:pt x="0" y="13735"/>
                  </a:lnTo>
                  <a:lnTo>
                    <a:pt x="0" y="13823"/>
                  </a:lnTo>
                  <a:lnTo>
                    <a:pt x="44" y="13867"/>
                  </a:lnTo>
                  <a:lnTo>
                    <a:pt x="88" y="13955"/>
                  </a:lnTo>
                  <a:lnTo>
                    <a:pt x="264" y="13955"/>
                  </a:lnTo>
                  <a:lnTo>
                    <a:pt x="308" y="13911"/>
                  </a:lnTo>
                  <a:lnTo>
                    <a:pt x="1756" y="12024"/>
                  </a:lnTo>
                  <a:lnTo>
                    <a:pt x="3730" y="10752"/>
                  </a:lnTo>
                  <a:lnTo>
                    <a:pt x="3730" y="10708"/>
                  </a:lnTo>
                  <a:lnTo>
                    <a:pt x="5310" y="8996"/>
                  </a:lnTo>
                  <a:lnTo>
                    <a:pt x="6144" y="8470"/>
                  </a:lnTo>
                  <a:lnTo>
                    <a:pt x="8864" y="7504"/>
                  </a:lnTo>
                  <a:lnTo>
                    <a:pt x="9566" y="7329"/>
                  </a:lnTo>
                  <a:lnTo>
                    <a:pt x="11673" y="7680"/>
                  </a:lnTo>
                  <a:lnTo>
                    <a:pt x="15315" y="8119"/>
                  </a:lnTo>
                  <a:lnTo>
                    <a:pt x="17640" y="8338"/>
                  </a:lnTo>
                  <a:lnTo>
                    <a:pt x="20712" y="8426"/>
                  </a:lnTo>
                  <a:lnTo>
                    <a:pt x="20756" y="8382"/>
                  </a:lnTo>
                  <a:lnTo>
                    <a:pt x="21414" y="8250"/>
                  </a:lnTo>
                  <a:lnTo>
                    <a:pt x="21458" y="8207"/>
                  </a:lnTo>
                  <a:lnTo>
                    <a:pt x="25627" y="5267"/>
                  </a:lnTo>
                  <a:lnTo>
                    <a:pt x="27294" y="4082"/>
                  </a:lnTo>
                  <a:lnTo>
                    <a:pt x="29488" y="3029"/>
                  </a:lnTo>
                  <a:lnTo>
                    <a:pt x="31989" y="2765"/>
                  </a:lnTo>
                  <a:lnTo>
                    <a:pt x="36026" y="2107"/>
                  </a:lnTo>
                  <a:lnTo>
                    <a:pt x="40414" y="1625"/>
                  </a:lnTo>
                  <a:lnTo>
                    <a:pt x="43003" y="1230"/>
                  </a:lnTo>
                  <a:lnTo>
                    <a:pt x="45417" y="879"/>
                  </a:lnTo>
                  <a:lnTo>
                    <a:pt x="48664" y="352"/>
                  </a:lnTo>
                  <a:lnTo>
                    <a:pt x="51736" y="1054"/>
                  </a:lnTo>
                  <a:lnTo>
                    <a:pt x="51823" y="1054"/>
                  </a:lnTo>
                  <a:lnTo>
                    <a:pt x="51867" y="1010"/>
                  </a:lnTo>
                  <a:lnTo>
                    <a:pt x="51911" y="966"/>
                  </a:lnTo>
                  <a:lnTo>
                    <a:pt x="51955" y="922"/>
                  </a:lnTo>
                  <a:lnTo>
                    <a:pt x="51955" y="835"/>
                  </a:lnTo>
                  <a:lnTo>
                    <a:pt x="51911" y="791"/>
                  </a:lnTo>
                  <a:lnTo>
                    <a:pt x="51867" y="747"/>
                  </a:lnTo>
                  <a:lnTo>
                    <a:pt x="51823" y="703"/>
                  </a:lnTo>
                  <a:lnTo>
                    <a:pt x="487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1"/>
            <p:cNvSpPr/>
            <p:nvPr/>
          </p:nvSpPr>
          <p:spPr>
            <a:xfrm>
              <a:off x="1442625" y="2706650"/>
              <a:ext cx="854600" cy="1976825"/>
            </a:xfrm>
            <a:custGeom>
              <a:avLst/>
              <a:gdLst/>
              <a:ahLst/>
              <a:cxnLst/>
              <a:rect l="l" t="t" r="r" b="b"/>
              <a:pathLst>
                <a:path w="34184" h="79073" extrusionOk="0">
                  <a:moveTo>
                    <a:pt x="33964" y="0"/>
                  </a:moveTo>
                  <a:lnTo>
                    <a:pt x="33920" y="44"/>
                  </a:lnTo>
                  <a:lnTo>
                    <a:pt x="31507" y="2019"/>
                  </a:lnTo>
                  <a:lnTo>
                    <a:pt x="28567" y="4432"/>
                  </a:lnTo>
                  <a:lnTo>
                    <a:pt x="23784" y="8250"/>
                  </a:lnTo>
                  <a:lnTo>
                    <a:pt x="20712" y="10356"/>
                  </a:lnTo>
                  <a:lnTo>
                    <a:pt x="17816" y="11453"/>
                  </a:lnTo>
                  <a:lnTo>
                    <a:pt x="14174" y="12770"/>
                  </a:lnTo>
                  <a:lnTo>
                    <a:pt x="14130" y="12770"/>
                  </a:lnTo>
                  <a:lnTo>
                    <a:pt x="12156" y="13691"/>
                  </a:lnTo>
                  <a:lnTo>
                    <a:pt x="10093" y="14262"/>
                  </a:lnTo>
                  <a:lnTo>
                    <a:pt x="10093" y="14305"/>
                  </a:lnTo>
                  <a:lnTo>
                    <a:pt x="6276" y="16412"/>
                  </a:lnTo>
                  <a:lnTo>
                    <a:pt x="6232" y="16456"/>
                  </a:lnTo>
                  <a:lnTo>
                    <a:pt x="5661" y="17070"/>
                  </a:lnTo>
                  <a:lnTo>
                    <a:pt x="5661" y="17114"/>
                  </a:lnTo>
                  <a:lnTo>
                    <a:pt x="5091" y="18606"/>
                  </a:lnTo>
                  <a:lnTo>
                    <a:pt x="5091" y="18650"/>
                  </a:lnTo>
                  <a:lnTo>
                    <a:pt x="4433" y="21677"/>
                  </a:lnTo>
                  <a:lnTo>
                    <a:pt x="4433" y="21721"/>
                  </a:lnTo>
                  <a:lnTo>
                    <a:pt x="4433" y="23652"/>
                  </a:lnTo>
                  <a:lnTo>
                    <a:pt x="4433" y="23696"/>
                  </a:lnTo>
                  <a:lnTo>
                    <a:pt x="4784" y="25802"/>
                  </a:lnTo>
                  <a:lnTo>
                    <a:pt x="4784" y="25846"/>
                  </a:lnTo>
                  <a:lnTo>
                    <a:pt x="5135" y="27338"/>
                  </a:lnTo>
                  <a:lnTo>
                    <a:pt x="5442" y="28742"/>
                  </a:lnTo>
                  <a:lnTo>
                    <a:pt x="5661" y="30015"/>
                  </a:lnTo>
                  <a:lnTo>
                    <a:pt x="5793" y="31243"/>
                  </a:lnTo>
                  <a:lnTo>
                    <a:pt x="5881" y="32472"/>
                  </a:lnTo>
                  <a:lnTo>
                    <a:pt x="5837" y="33744"/>
                  </a:lnTo>
                  <a:lnTo>
                    <a:pt x="5749" y="35149"/>
                  </a:lnTo>
                  <a:lnTo>
                    <a:pt x="5574" y="36641"/>
                  </a:lnTo>
                  <a:lnTo>
                    <a:pt x="5310" y="39229"/>
                  </a:lnTo>
                  <a:lnTo>
                    <a:pt x="5003" y="41731"/>
                  </a:lnTo>
                  <a:lnTo>
                    <a:pt x="4521" y="45022"/>
                  </a:lnTo>
                  <a:lnTo>
                    <a:pt x="3687" y="48488"/>
                  </a:lnTo>
                  <a:lnTo>
                    <a:pt x="3292" y="51384"/>
                  </a:lnTo>
                  <a:lnTo>
                    <a:pt x="3116" y="53842"/>
                  </a:lnTo>
                  <a:lnTo>
                    <a:pt x="2853" y="55553"/>
                  </a:lnTo>
                  <a:lnTo>
                    <a:pt x="2107" y="57966"/>
                  </a:lnTo>
                  <a:lnTo>
                    <a:pt x="1186" y="60468"/>
                  </a:lnTo>
                  <a:lnTo>
                    <a:pt x="45" y="64592"/>
                  </a:lnTo>
                  <a:lnTo>
                    <a:pt x="1" y="64636"/>
                  </a:lnTo>
                  <a:lnTo>
                    <a:pt x="1" y="66611"/>
                  </a:lnTo>
                  <a:lnTo>
                    <a:pt x="89" y="69287"/>
                  </a:lnTo>
                  <a:lnTo>
                    <a:pt x="132" y="69419"/>
                  </a:lnTo>
                  <a:lnTo>
                    <a:pt x="1975" y="71701"/>
                  </a:lnTo>
                  <a:lnTo>
                    <a:pt x="5135" y="75167"/>
                  </a:lnTo>
                  <a:lnTo>
                    <a:pt x="7153" y="77230"/>
                  </a:lnTo>
                  <a:lnTo>
                    <a:pt x="8865" y="79029"/>
                  </a:lnTo>
                  <a:lnTo>
                    <a:pt x="8909" y="79073"/>
                  </a:lnTo>
                  <a:lnTo>
                    <a:pt x="8996" y="79073"/>
                  </a:lnTo>
                  <a:lnTo>
                    <a:pt x="9128" y="79029"/>
                  </a:lnTo>
                  <a:lnTo>
                    <a:pt x="9172" y="78985"/>
                  </a:lnTo>
                  <a:lnTo>
                    <a:pt x="9172" y="78897"/>
                  </a:lnTo>
                  <a:lnTo>
                    <a:pt x="9172" y="78853"/>
                  </a:lnTo>
                  <a:lnTo>
                    <a:pt x="9128" y="78766"/>
                  </a:lnTo>
                  <a:lnTo>
                    <a:pt x="7417" y="77010"/>
                  </a:lnTo>
                  <a:lnTo>
                    <a:pt x="5398" y="74904"/>
                  </a:lnTo>
                  <a:lnTo>
                    <a:pt x="2239" y="71482"/>
                  </a:lnTo>
                  <a:lnTo>
                    <a:pt x="440" y="69244"/>
                  </a:lnTo>
                  <a:lnTo>
                    <a:pt x="352" y="66611"/>
                  </a:lnTo>
                  <a:lnTo>
                    <a:pt x="352" y="64680"/>
                  </a:lnTo>
                  <a:lnTo>
                    <a:pt x="1493" y="60555"/>
                  </a:lnTo>
                  <a:lnTo>
                    <a:pt x="2458" y="58054"/>
                  </a:lnTo>
                  <a:lnTo>
                    <a:pt x="3204" y="55641"/>
                  </a:lnTo>
                  <a:lnTo>
                    <a:pt x="3204" y="55597"/>
                  </a:lnTo>
                  <a:lnTo>
                    <a:pt x="3424" y="53885"/>
                  </a:lnTo>
                  <a:lnTo>
                    <a:pt x="3643" y="51428"/>
                  </a:lnTo>
                  <a:lnTo>
                    <a:pt x="4038" y="48532"/>
                  </a:lnTo>
                  <a:lnTo>
                    <a:pt x="4828" y="45109"/>
                  </a:lnTo>
                  <a:lnTo>
                    <a:pt x="5354" y="41775"/>
                  </a:lnTo>
                  <a:lnTo>
                    <a:pt x="5661" y="39273"/>
                  </a:lnTo>
                  <a:lnTo>
                    <a:pt x="5925" y="36684"/>
                  </a:lnTo>
                  <a:lnTo>
                    <a:pt x="6100" y="35149"/>
                  </a:lnTo>
                  <a:lnTo>
                    <a:pt x="6188" y="33788"/>
                  </a:lnTo>
                  <a:lnTo>
                    <a:pt x="6232" y="32472"/>
                  </a:lnTo>
                  <a:lnTo>
                    <a:pt x="6144" y="31243"/>
                  </a:lnTo>
                  <a:lnTo>
                    <a:pt x="6012" y="29971"/>
                  </a:lnTo>
                  <a:lnTo>
                    <a:pt x="5793" y="28654"/>
                  </a:lnTo>
                  <a:lnTo>
                    <a:pt x="5486" y="27294"/>
                  </a:lnTo>
                  <a:lnTo>
                    <a:pt x="5091" y="25758"/>
                  </a:lnTo>
                  <a:lnTo>
                    <a:pt x="4784" y="23652"/>
                  </a:lnTo>
                  <a:lnTo>
                    <a:pt x="4784" y="21721"/>
                  </a:lnTo>
                  <a:lnTo>
                    <a:pt x="5442" y="18737"/>
                  </a:lnTo>
                  <a:lnTo>
                    <a:pt x="5969" y="17289"/>
                  </a:lnTo>
                  <a:lnTo>
                    <a:pt x="6451" y="16719"/>
                  </a:lnTo>
                  <a:lnTo>
                    <a:pt x="10225" y="14613"/>
                  </a:lnTo>
                  <a:lnTo>
                    <a:pt x="12287" y="14042"/>
                  </a:lnTo>
                  <a:lnTo>
                    <a:pt x="12331" y="14042"/>
                  </a:lnTo>
                  <a:lnTo>
                    <a:pt x="14306" y="13077"/>
                  </a:lnTo>
                  <a:lnTo>
                    <a:pt x="17948" y="11804"/>
                  </a:lnTo>
                  <a:lnTo>
                    <a:pt x="20844" y="10663"/>
                  </a:lnTo>
                  <a:lnTo>
                    <a:pt x="20888" y="10663"/>
                  </a:lnTo>
                  <a:lnTo>
                    <a:pt x="24003" y="8513"/>
                  </a:lnTo>
                  <a:lnTo>
                    <a:pt x="28786" y="4696"/>
                  </a:lnTo>
                  <a:lnTo>
                    <a:pt x="31726" y="2326"/>
                  </a:lnTo>
                  <a:lnTo>
                    <a:pt x="34140" y="308"/>
                  </a:lnTo>
                  <a:lnTo>
                    <a:pt x="34184" y="264"/>
                  </a:lnTo>
                  <a:lnTo>
                    <a:pt x="34184" y="176"/>
                  </a:lnTo>
                  <a:lnTo>
                    <a:pt x="34184" y="132"/>
                  </a:lnTo>
                  <a:lnTo>
                    <a:pt x="34140" y="44"/>
                  </a:lnTo>
                  <a:lnTo>
                    <a:pt x="3409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1"/>
            <p:cNvSpPr/>
            <p:nvPr/>
          </p:nvSpPr>
          <p:spPr>
            <a:xfrm>
              <a:off x="1908875" y="4495875"/>
              <a:ext cx="646150" cy="156900"/>
            </a:xfrm>
            <a:custGeom>
              <a:avLst/>
              <a:gdLst/>
              <a:ahLst/>
              <a:cxnLst/>
              <a:rect l="l" t="t" r="r" b="b"/>
              <a:pathLst>
                <a:path w="25846" h="6276" extrusionOk="0">
                  <a:moveTo>
                    <a:pt x="25626" y="0"/>
                  </a:moveTo>
                  <a:lnTo>
                    <a:pt x="24178" y="176"/>
                  </a:lnTo>
                  <a:lnTo>
                    <a:pt x="24134" y="176"/>
                  </a:lnTo>
                  <a:lnTo>
                    <a:pt x="22774" y="658"/>
                  </a:lnTo>
                  <a:lnTo>
                    <a:pt x="22730" y="658"/>
                  </a:lnTo>
                  <a:lnTo>
                    <a:pt x="21238" y="1448"/>
                  </a:lnTo>
                  <a:lnTo>
                    <a:pt x="18035" y="3511"/>
                  </a:lnTo>
                  <a:lnTo>
                    <a:pt x="17464" y="3686"/>
                  </a:lnTo>
                  <a:lnTo>
                    <a:pt x="14393" y="3511"/>
                  </a:lnTo>
                  <a:lnTo>
                    <a:pt x="11936" y="3379"/>
                  </a:lnTo>
                  <a:lnTo>
                    <a:pt x="7811" y="3160"/>
                  </a:lnTo>
                  <a:lnTo>
                    <a:pt x="4827" y="3204"/>
                  </a:lnTo>
                  <a:lnTo>
                    <a:pt x="4739" y="3204"/>
                  </a:lnTo>
                  <a:lnTo>
                    <a:pt x="3291" y="4125"/>
                  </a:lnTo>
                  <a:lnTo>
                    <a:pt x="88" y="5968"/>
                  </a:lnTo>
                  <a:lnTo>
                    <a:pt x="0" y="6012"/>
                  </a:lnTo>
                  <a:lnTo>
                    <a:pt x="0" y="6056"/>
                  </a:lnTo>
                  <a:lnTo>
                    <a:pt x="0" y="6100"/>
                  </a:lnTo>
                  <a:lnTo>
                    <a:pt x="0" y="6187"/>
                  </a:lnTo>
                  <a:lnTo>
                    <a:pt x="88" y="6231"/>
                  </a:lnTo>
                  <a:lnTo>
                    <a:pt x="176" y="6275"/>
                  </a:lnTo>
                  <a:lnTo>
                    <a:pt x="263" y="6275"/>
                  </a:lnTo>
                  <a:lnTo>
                    <a:pt x="3467" y="4432"/>
                  </a:lnTo>
                  <a:lnTo>
                    <a:pt x="4871" y="3555"/>
                  </a:lnTo>
                  <a:lnTo>
                    <a:pt x="7767" y="3511"/>
                  </a:lnTo>
                  <a:lnTo>
                    <a:pt x="11892" y="3730"/>
                  </a:lnTo>
                  <a:lnTo>
                    <a:pt x="14349" y="3862"/>
                  </a:lnTo>
                  <a:lnTo>
                    <a:pt x="17464" y="4037"/>
                  </a:lnTo>
                  <a:lnTo>
                    <a:pt x="17508" y="4037"/>
                  </a:lnTo>
                  <a:lnTo>
                    <a:pt x="18167" y="3818"/>
                  </a:lnTo>
                  <a:lnTo>
                    <a:pt x="18210" y="3818"/>
                  </a:lnTo>
                  <a:lnTo>
                    <a:pt x="21414" y="1755"/>
                  </a:lnTo>
                  <a:lnTo>
                    <a:pt x="22862" y="966"/>
                  </a:lnTo>
                  <a:lnTo>
                    <a:pt x="24266" y="527"/>
                  </a:lnTo>
                  <a:lnTo>
                    <a:pt x="25670" y="351"/>
                  </a:lnTo>
                  <a:lnTo>
                    <a:pt x="25758" y="307"/>
                  </a:lnTo>
                  <a:lnTo>
                    <a:pt x="25802" y="264"/>
                  </a:lnTo>
                  <a:lnTo>
                    <a:pt x="25846" y="220"/>
                  </a:lnTo>
                  <a:lnTo>
                    <a:pt x="25846" y="132"/>
                  </a:lnTo>
                  <a:lnTo>
                    <a:pt x="25802" y="88"/>
                  </a:lnTo>
                  <a:lnTo>
                    <a:pt x="2575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1"/>
            <p:cNvSpPr/>
            <p:nvPr/>
          </p:nvSpPr>
          <p:spPr>
            <a:xfrm>
              <a:off x="1292350" y="2521250"/>
              <a:ext cx="799750" cy="2106275"/>
            </a:xfrm>
            <a:custGeom>
              <a:avLst/>
              <a:gdLst/>
              <a:ahLst/>
              <a:cxnLst/>
              <a:rect l="l" t="t" r="r" b="b"/>
              <a:pathLst>
                <a:path w="31990" h="84251" extrusionOk="0">
                  <a:moveTo>
                    <a:pt x="31770" y="1"/>
                  </a:moveTo>
                  <a:lnTo>
                    <a:pt x="31682" y="45"/>
                  </a:lnTo>
                  <a:lnTo>
                    <a:pt x="30146" y="1185"/>
                  </a:lnTo>
                  <a:lnTo>
                    <a:pt x="27689" y="2853"/>
                  </a:lnTo>
                  <a:lnTo>
                    <a:pt x="27645" y="2941"/>
                  </a:lnTo>
                  <a:lnTo>
                    <a:pt x="25977" y="7197"/>
                  </a:lnTo>
                  <a:lnTo>
                    <a:pt x="25495" y="8513"/>
                  </a:lnTo>
                  <a:lnTo>
                    <a:pt x="25100" y="9128"/>
                  </a:lnTo>
                  <a:lnTo>
                    <a:pt x="21897" y="11453"/>
                  </a:lnTo>
                  <a:lnTo>
                    <a:pt x="17640" y="15096"/>
                  </a:lnTo>
                  <a:lnTo>
                    <a:pt x="15446" y="15973"/>
                  </a:lnTo>
                  <a:lnTo>
                    <a:pt x="11804" y="18430"/>
                  </a:lnTo>
                  <a:lnTo>
                    <a:pt x="9917" y="19527"/>
                  </a:lnTo>
                  <a:lnTo>
                    <a:pt x="7416" y="20361"/>
                  </a:lnTo>
                  <a:lnTo>
                    <a:pt x="5222" y="21809"/>
                  </a:lnTo>
                  <a:lnTo>
                    <a:pt x="3906" y="22775"/>
                  </a:lnTo>
                  <a:lnTo>
                    <a:pt x="1887" y="23828"/>
                  </a:lnTo>
                  <a:lnTo>
                    <a:pt x="1843" y="23872"/>
                  </a:lnTo>
                  <a:lnTo>
                    <a:pt x="1492" y="24618"/>
                  </a:lnTo>
                  <a:lnTo>
                    <a:pt x="1448" y="24661"/>
                  </a:lnTo>
                  <a:lnTo>
                    <a:pt x="1404" y="25276"/>
                  </a:lnTo>
                  <a:lnTo>
                    <a:pt x="1448" y="25364"/>
                  </a:lnTo>
                  <a:lnTo>
                    <a:pt x="1843" y="26066"/>
                  </a:lnTo>
                  <a:lnTo>
                    <a:pt x="4125" y="34754"/>
                  </a:lnTo>
                  <a:lnTo>
                    <a:pt x="4564" y="37782"/>
                  </a:lnTo>
                  <a:lnTo>
                    <a:pt x="4652" y="41248"/>
                  </a:lnTo>
                  <a:lnTo>
                    <a:pt x="4520" y="44715"/>
                  </a:lnTo>
                  <a:lnTo>
                    <a:pt x="4344" y="47435"/>
                  </a:lnTo>
                  <a:lnTo>
                    <a:pt x="4125" y="51165"/>
                  </a:lnTo>
                  <a:lnTo>
                    <a:pt x="3555" y="55860"/>
                  </a:lnTo>
                  <a:lnTo>
                    <a:pt x="2765" y="61872"/>
                  </a:lnTo>
                  <a:lnTo>
                    <a:pt x="2194" y="64768"/>
                  </a:lnTo>
                  <a:lnTo>
                    <a:pt x="1448" y="67225"/>
                  </a:lnTo>
                  <a:lnTo>
                    <a:pt x="922" y="69375"/>
                  </a:lnTo>
                  <a:lnTo>
                    <a:pt x="220" y="71789"/>
                  </a:lnTo>
                  <a:lnTo>
                    <a:pt x="220" y="71833"/>
                  </a:lnTo>
                  <a:lnTo>
                    <a:pt x="44" y="74246"/>
                  </a:lnTo>
                  <a:lnTo>
                    <a:pt x="0" y="76747"/>
                  </a:lnTo>
                  <a:lnTo>
                    <a:pt x="0" y="76791"/>
                  </a:lnTo>
                  <a:lnTo>
                    <a:pt x="176" y="78020"/>
                  </a:lnTo>
                  <a:lnTo>
                    <a:pt x="966" y="80653"/>
                  </a:lnTo>
                  <a:lnTo>
                    <a:pt x="1536" y="82189"/>
                  </a:lnTo>
                  <a:lnTo>
                    <a:pt x="1580" y="82232"/>
                  </a:lnTo>
                  <a:lnTo>
                    <a:pt x="2063" y="82934"/>
                  </a:lnTo>
                  <a:lnTo>
                    <a:pt x="2106" y="82978"/>
                  </a:lnTo>
                  <a:lnTo>
                    <a:pt x="3949" y="84207"/>
                  </a:lnTo>
                  <a:lnTo>
                    <a:pt x="4037" y="84251"/>
                  </a:lnTo>
                  <a:lnTo>
                    <a:pt x="4125" y="84207"/>
                  </a:lnTo>
                  <a:lnTo>
                    <a:pt x="4213" y="84163"/>
                  </a:lnTo>
                  <a:lnTo>
                    <a:pt x="4213" y="84075"/>
                  </a:lnTo>
                  <a:lnTo>
                    <a:pt x="4213" y="84032"/>
                  </a:lnTo>
                  <a:lnTo>
                    <a:pt x="4213" y="83944"/>
                  </a:lnTo>
                  <a:lnTo>
                    <a:pt x="4169" y="83900"/>
                  </a:lnTo>
                  <a:lnTo>
                    <a:pt x="2326" y="82671"/>
                  </a:lnTo>
                  <a:lnTo>
                    <a:pt x="1843" y="82057"/>
                  </a:lnTo>
                  <a:lnTo>
                    <a:pt x="1273" y="80521"/>
                  </a:lnTo>
                  <a:lnTo>
                    <a:pt x="527" y="77932"/>
                  </a:lnTo>
                  <a:lnTo>
                    <a:pt x="351" y="76747"/>
                  </a:lnTo>
                  <a:lnTo>
                    <a:pt x="395" y="74246"/>
                  </a:lnTo>
                  <a:lnTo>
                    <a:pt x="571" y="71877"/>
                  </a:lnTo>
                  <a:lnTo>
                    <a:pt x="1273" y="69463"/>
                  </a:lnTo>
                  <a:lnTo>
                    <a:pt x="1755" y="67357"/>
                  </a:lnTo>
                  <a:lnTo>
                    <a:pt x="2545" y="64856"/>
                  </a:lnTo>
                  <a:lnTo>
                    <a:pt x="3116" y="61960"/>
                  </a:lnTo>
                  <a:lnTo>
                    <a:pt x="3906" y="55904"/>
                  </a:lnTo>
                  <a:lnTo>
                    <a:pt x="4476" y="51209"/>
                  </a:lnTo>
                  <a:lnTo>
                    <a:pt x="4695" y="47435"/>
                  </a:lnTo>
                  <a:lnTo>
                    <a:pt x="4871" y="44715"/>
                  </a:lnTo>
                  <a:lnTo>
                    <a:pt x="5003" y="41248"/>
                  </a:lnTo>
                  <a:lnTo>
                    <a:pt x="4915" y="37782"/>
                  </a:lnTo>
                  <a:lnTo>
                    <a:pt x="4915" y="37738"/>
                  </a:lnTo>
                  <a:lnTo>
                    <a:pt x="4476" y="34710"/>
                  </a:lnTo>
                  <a:lnTo>
                    <a:pt x="2194" y="25934"/>
                  </a:lnTo>
                  <a:lnTo>
                    <a:pt x="2150" y="25890"/>
                  </a:lnTo>
                  <a:lnTo>
                    <a:pt x="1755" y="25232"/>
                  </a:lnTo>
                  <a:lnTo>
                    <a:pt x="1799" y="24749"/>
                  </a:lnTo>
                  <a:lnTo>
                    <a:pt x="2106" y="24091"/>
                  </a:lnTo>
                  <a:lnTo>
                    <a:pt x="4081" y="23082"/>
                  </a:lnTo>
                  <a:lnTo>
                    <a:pt x="5397" y="22072"/>
                  </a:lnTo>
                  <a:lnTo>
                    <a:pt x="7548" y="20668"/>
                  </a:lnTo>
                  <a:lnTo>
                    <a:pt x="10049" y="19835"/>
                  </a:lnTo>
                  <a:lnTo>
                    <a:pt x="10093" y="19835"/>
                  </a:lnTo>
                  <a:lnTo>
                    <a:pt x="12023" y="18738"/>
                  </a:lnTo>
                  <a:lnTo>
                    <a:pt x="15622" y="16280"/>
                  </a:lnTo>
                  <a:lnTo>
                    <a:pt x="17816" y="15403"/>
                  </a:lnTo>
                  <a:lnTo>
                    <a:pt x="17860" y="15359"/>
                  </a:lnTo>
                  <a:lnTo>
                    <a:pt x="22116" y="11717"/>
                  </a:lnTo>
                  <a:lnTo>
                    <a:pt x="25363" y="9391"/>
                  </a:lnTo>
                  <a:lnTo>
                    <a:pt x="25407" y="9347"/>
                  </a:lnTo>
                  <a:lnTo>
                    <a:pt x="25802" y="8689"/>
                  </a:lnTo>
                  <a:lnTo>
                    <a:pt x="25802" y="8645"/>
                  </a:lnTo>
                  <a:lnTo>
                    <a:pt x="26285" y="7329"/>
                  </a:lnTo>
                  <a:lnTo>
                    <a:pt x="27952" y="3116"/>
                  </a:lnTo>
                  <a:lnTo>
                    <a:pt x="30322" y="1449"/>
                  </a:lnTo>
                  <a:lnTo>
                    <a:pt x="31901" y="308"/>
                  </a:lnTo>
                  <a:lnTo>
                    <a:pt x="31945" y="264"/>
                  </a:lnTo>
                  <a:lnTo>
                    <a:pt x="31989" y="176"/>
                  </a:lnTo>
                  <a:lnTo>
                    <a:pt x="31989" y="132"/>
                  </a:lnTo>
                  <a:lnTo>
                    <a:pt x="31945" y="88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1"/>
            <p:cNvSpPr/>
            <p:nvPr/>
          </p:nvSpPr>
          <p:spPr>
            <a:xfrm>
              <a:off x="1915450" y="4597900"/>
              <a:ext cx="615450" cy="109725"/>
            </a:xfrm>
            <a:custGeom>
              <a:avLst/>
              <a:gdLst/>
              <a:ahLst/>
              <a:cxnLst/>
              <a:rect l="l" t="t" r="r" b="b"/>
              <a:pathLst>
                <a:path w="24618" h="4389" extrusionOk="0">
                  <a:moveTo>
                    <a:pt x="24442" y="0"/>
                  </a:moveTo>
                  <a:lnTo>
                    <a:pt x="20975" y="132"/>
                  </a:lnTo>
                  <a:lnTo>
                    <a:pt x="20931" y="132"/>
                  </a:lnTo>
                  <a:lnTo>
                    <a:pt x="20098" y="395"/>
                  </a:lnTo>
                  <a:lnTo>
                    <a:pt x="17201" y="2019"/>
                  </a:lnTo>
                  <a:lnTo>
                    <a:pt x="15534" y="1975"/>
                  </a:lnTo>
                  <a:lnTo>
                    <a:pt x="12857" y="1799"/>
                  </a:lnTo>
                  <a:lnTo>
                    <a:pt x="9698" y="1668"/>
                  </a:lnTo>
                  <a:lnTo>
                    <a:pt x="7197" y="1580"/>
                  </a:lnTo>
                  <a:lnTo>
                    <a:pt x="4169" y="1536"/>
                  </a:lnTo>
                  <a:lnTo>
                    <a:pt x="4081" y="1580"/>
                  </a:lnTo>
                  <a:lnTo>
                    <a:pt x="1185" y="3116"/>
                  </a:lnTo>
                  <a:lnTo>
                    <a:pt x="1141" y="3160"/>
                  </a:lnTo>
                  <a:lnTo>
                    <a:pt x="88" y="4081"/>
                  </a:lnTo>
                  <a:lnTo>
                    <a:pt x="44" y="4125"/>
                  </a:lnTo>
                  <a:lnTo>
                    <a:pt x="0" y="4169"/>
                  </a:lnTo>
                  <a:lnTo>
                    <a:pt x="0" y="4257"/>
                  </a:lnTo>
                  <a:lnTo>
                    <a:pt x="44" y="4300"/>
                  </a:lnTo>
                  <a:lnTo>
                    <a:pt x="132" y="4344"/>
                  </a:lnTo>
                  <a:lnTo>
                    <a:pt x="176" y="4388"/>
                  </a:lnTo>
                  <a:lnTo>
                    <a:pt x="307" y="4344"/>
                  </a:lnTo>
                  <a:lnTo>
                    <a:pt x="1361" y="3423"/>
                  </a:lnTo>
                  <a:lnTo>
                    <a:pt x="4213" y="1887"/>
                  </a:lnTo>
                  <a:lnTo>
                    <a:pt x="7197" y="1931"/>
                  </a:lnTo>
                  <a:lnTo>
                    <a:pt x="9698" y="2019"/>
                  </a:lnTo>
                  <a:lnTo>
                    <a:pt x="12813" y="2150"/>
                  </a:lnTo>
                  <a:lnTo>
                    <a:pt x="15534" y="2326"/>
                  </a:lnTo>
                  <a:lnTo>
                    <a:pt x="17201" y="2370"/>
                  </a:lnTo>
                  <a:lnTo>
                    <a:pt x="17333" y="2370"/>
                  </a:lnTo>
                  <a:lnTo>
                    <a:pt x="20229" y="702"/>
                  </a:lnTo>
                  <a:lnTo>
                    <a:pt x="21019" y="483"/>
                  </a:lnTo>
                  <a:lnTo>
                    <a:pt x="24442" y="351"/>
                  </a:lnTo>
                  <a:lnTo>
                    <a:pt x="24530" y="307"/>
                  </a:lnTo>
                  <a:lnTo>
                    <a:pt x="24573" y="307"/>
                  </a:lnTo>
                  <a:lnTo>
                    <a:pt x="24617" y="220"/>
                  </a:lnTo>
                  <a:lnTo>
                    <a:pt x="24617" y="176"/>
                  </a:lnTo>
                  <a:lnTo>
                    <a:pt x="24617" y="88"/>
                  </a:lnTo>
                  <a:lnTo>
                    <a:pt x="24573" y="44"/>
                  </a:lnTo>
                  <a:lnTo>
                    <a:pt x="2448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1"/>
            <p:cNvSpPr/>
            <p:nvPr/>
          </p:nvSpPr>
          <p:spPr>
            <a:xfrm>
              <a:off x="1158500" y="3048925"/>
              <a:ext cx="152525" cy="1579700"/>
            </a:xfrm>
            <a:custGeom>
              <a:avLst/>
              <a:gdLst/>
              <a:ahLst/>
              <a:cxnLst/>
              <a:rect l="l" t="t" r="r" b="b"/>
              <a:pathLst>
                <a:path w="6101" h="63188" extrusionOk="0">
                  <a:moveTo>
                    <a:pt x="5881" y="0"/>
                  </a:moveTo>
                  <a:lnTo>
                    <a:pt x="5793" y="44"/>
                  </a:lnTo>
                  <a:lnTo>
                    <a:pt x="5749" y="88"/>
                  </a:lnTo>
                  <a:lnTo>
                    <a:pt x="4564" y="3028"/>
                  </a:lnTo>
                  <a:lnTo>
                    <a:pt x="3687" y="5441"/>
                  </a:lnTo>
                  <a:lnTo>
                    <a:pt x="2765" y="8030"/>
                  </a:lnTo>
                  <a:lnTo>
                    <a:pt x="2765" y="8074"/>
                  </a:lnTo>
                  <a:lnTo>
                    <a:pt x="2853" y="9873"/>
                  </a:lnTo>
                  <a:lnTo>
                    <a:pt x="3204" y="12330"/>
                  </a:lnTo>
                  <a:lnTo>
                    <a:pt x="3248" y="12330"/>
                  </a:lnTo>
                  <a:lnTo>
                    <a:pt x="3818" y="14568"/>
                  </a:lnTo>
                  <a:lnTo>
                    <a:pt x="3599" y="16236"/>
                  </a:lnTo>
                  <a:lnTo>
                    <a:pt x="3423" y="18956"/>
                  </a:lnTo>
                  <a:lnTo>
                    <a:pt x="3336" y="21414"/>
                  </a:lnTo>
                  <a:lnTo>
                    <a:pt x="2853" y="24134"/>
                  </a:lnTo>
                  <a:lnTo>
                    <a:pt x="2502" y="26284"/>
                  </a:lnTo>
                  <a:lnTo>
                    <a:pt x="2502" y="26328"/>
                  </a:lnTo>
                  <a:lnTo>
                    <a:pt x="2458" y="31331"/>
                  </a:lnTo>
                  <a:lnTo>
                    <a:pt x="2634" y="34446"/>
                  </a:lnTo>
                  <a:lnTo>
                    <a:pt x="2765" y="36158"/>
                  </a:lnTo>
                  <a:lnTo>
                    <a:pt x="2414" y="39931"/>
                  </a:lnTo>
                  <a:lnTo>
                    <a:pt x="2107" y="41292"/>
                  </a:lnTo>
                  <a:lnTo>
                    <a:pt x="834" y="44714"/>
                  </a:lnTo>
                  <a:lnTo>
                    <a:pt x="571" y="45899"/>
                  </a:lnTo>
                  <a:lnTo>
                    <a:pt x="571" y="45943"/>
                  </a:lnTo>
                  <a:lnTo>
                    <a:pt x="615" y="48137"/>
                  </a:lnTo>
                  <a:lnTo>
                    <a:pt x="615" y="51560"/>
                  </a:lnTo>
                  <a:lnTo>
                    <a:pt x="176" y="53183"/>
                  </a:lnTo>
                  <a:lnTo>
                    <a:pt x="1" y="54499"/>
                  </a:lnTo>
                  <a:lnTo>
                    <a:pt x="1" y="54543"/>
                  </a:lnTo>
                  <a:lnTo>
                    <a:pt x="483" y="58624"/>
                  </a:lnTo>
                  <a:lnTo>
                    <a:pt x="834" y="61169"/>
                  </a:lnTo>
                  <a:lnTo>
                    <a:pt x="922" y="63012"/>
                  </a:lnTo>
                  <a:lnTo>
                    <a:pt x="922" y="63100"/>
                  </a:lnTo>
                  <a:lnTo>
                    <a:pt x="966" y="63144"/>
                  </a:lnTo>
                  <a:lnTo>
                    <a:pt x="1098" y="63188"/>
                  </a:lnTo>
                  <a:lnTo>
                    <a:pt x="1186" y="63188"/>
                  </a:lnTo>
                  <a:lnTo>
                    <a:pt x="1229" y="63144"/>
                  </a:lnTo>
                  <a:lnTo>
                    <a:pt x="1273" y="63100"/>
                  </a:lnTo>
                  <a:lnTo>
                    <a:pt x="1273" y="63012"/>
                  </a:lnTo>
                  <a:lnTo>
                    <a:pt x="1186" y="61125"/>
                  </a:lnTo>
                  <a:lnTo>
                    <a:pt x="834" y="58580"/>
                  </a:lnTo>
                  <a:lnTo>
                    <a:pt x="352" y="54543"/>
                  </a:lnTo>
                  <a:lnTo>
                    <a:pt x="527" y="53227"/>
                  </a:lnTo>
                  <a:lnTo>
                    <a:pt x="966" y="51603"/>
                  </a:lnTo>
                  <a:lnTo>
                    <a:pt x="966" y="51560"/>
                  </a:lnTo>
                  <a:lnTo>
                    <a:pt x="966" y="48137"/>
                  </a:lnTo>
                  <a:lnTo>
                    <a:pt x="922" y="45987"/>
                  </a:lnTo>
                  <a:lnTo>
                    <a:pt x="1186" y="44802"/>
                  </a:lnTo>
                  <a:lnTo>
                    <a:pt x="2414" y="41423"/>
                  </a:lnTo>
                  <a:lnTo>
                    <a:pt x="2458" y="41379"/>
                  </a:lnTo>
                  <a:lnTo>
                    <a:pt x="2765" y="39975"/>
                  </a:lnTo>
                  <a:lnTo>
                    <a:pt x="3116" y="36201"/>
                  </a:lnTo>
                  <a:lnTo>
                    <a:pt x="3116" y="36158"/>
                  </a:lnTo>
                  <a:lnTo>
                    <a:pt x="2985" y="34446"/>
                  </a:lnTo>
                  <a:lnTo>
                    <a:pt x="2809" y="31287"/>
                  </a:lnTo>
                  <a:lnTo>
                    <a:pt x="2853" y="26328"/>
                  </a:lnTo>
                  <a:lnTo>
                    <a:pt x="3204" y="24222"/>
                  </a:lnTo>
                  <a:lnTo>
                    <a:pt x="3687" y="21458"/>
                  </a:lnTo>
                  <a:lnTo>
                    <a:pt x="3687" y="21414"/>
                  </a:lnTo>
                  <a:lnTo>
                    <a:pt x="3774" y="19000"/>
                  </a:lnTo>
                  <a:lnTo>
                    <a:pt x="3950" y="16280"/>
                  </a:lnTo>
                  <a:lnTo>
                    <a:pt x="4169" y="14612"/>
                  </a:lnTo>
                  <a:lnTo>
                    <a:pt x="4169" y="14525"/>
                  </a:lnTo>
                  <a:lnTo>
                    <a:pt x="3555" y="12287"/>
                  </a:lnTo>
                  <a:lnTo>
                    <a:pt x="3204" y="9829"/>
                  </a:lnTo>
                  <a:lnTo>
                    <a:pt x="3116" y="8074"/>
                  </a:lnTo>
                  <a:lnTo>
                    <a:pt x="3994" y="5573"/>
                  </a:lnTo>
                  <a:lnTo>
                    <a:pt x="4915" y="3160"/>
                  </a:lnTo>
                  <a:lnTo>
                    <a:pt x="6100" y="220"/>
                  </a:lnTo>
                  <a:lnTo>
                    <a:pt x="6100" y="176"/>
                  </a:lnTo>
                  <a:lnTo>
                    <a:pt x="6100" y="88"/>
                  </a:lnTo>
                  <a:lnTo>
                    <a:pt x="6056" y="44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1"/>
            <p:cNvSpPr/>
            <p:nvPr/>
          </p:nvSpPr>
          <p:spPr>
            <a:xfrm>
              <a:off x="2096450" y="4705400"/>
              <a:ext cx="263300" cy="30750"/>
            </a:xfrm>
            <a:custGeom>
              <a:avLst/>
              <a:gdLst/>
              <a:ahLst/>
              <a:cxnLst/>
              <a:rect l="l" t="t" r="r" b="b"/>
              <a:pathLst>
                <a:path w="10532" h="1230" extrusionOk="0">
                  <a:moveTo>
                    <a:pt x="10313" y="0"/>
                  </a:moveTo>
                  <a:lnTo>
                    <a:pt x="9874" y="176"/>
                  </a:lnTo>
                  <a:lnTo>
                    <a:pt x="6100" y="132"/>
                  </a:lnTo>
                  <a:lnTo>
                    <a:pt x="6056" y="176"/>
                  </a:lnTo>
                  <a:lnTo>
                    <a:pt x="4740" y="308"/>
                  </a:lnTo>
                  <a:lnTo>
                    <a:pt x="176" y="878"/>
                  </a:lnTo>
                  <a:lnTo>
                    <a:pt x="88" y="922"/>
                  </a:lnTo>
                  <a:lnTo>
                    <a:pt x="44" y="966"/>
                  </a:lnTo>
                  <a:lnTo>
                    <a:pt x="1" y="1010"/>
                  </a:lnTo>
                  <a:lnTo>
                    <a:pt x="1" y="1097"/>
                  </a:lnTo>
                  <a:lnTo>
                    <a:pt x="88" y="1185"/>
                  </a:lnTo>
                  <a:lnTo>
                    <a:pt x="176" y="1229"/>
                  </a:lnTo>
                  <a:lnTo>
                    <a:pt x="220" y="1229"/>
                  </a:lnTo>
                  <a:lnTo>
                    <a:pt x="4784" y="659"/>
                  </a:lnTo>
                  <a:lnTo>
                    <a:pt x="6100" y="483"/>
                  </a:lnTo>
                  <a:lnTo>
                    <a:pt x="9918" y="527"/>
                  </a:lnTo>
                  <a:lnTo>
                    <a:pt x="9961" y="527"/>
                  </a:lnTo>
                  <a:lnTo>
                    <a:pt x="10444" y="351"/>
                  </a:lnTo>
                  <a:lnTo>
                    <a:pt x="10488" y="308"/>
                  </a:lnTo>
                  <a:lnTo>
                    <a:pt x="10532" y="264"/>
                  </a:lnTo>
                  <a:lnTo>
                    <a:pt x="10532" y="176"/>
                  </a:lnTo>
                  <a:lnTo>
                    <a:pt x="10532" y="88"/>
                  </a:lnTo>
                  <a:lnTo>
                    <a:pt x="10488" y="44"/>
                  </a:lnTo>
                  <a:lnTo>
                    <a:pt x="1044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1"/>
            <p:cNvSpPr/>
            <p:nvPr/>
          </p:nvSpPr>
          <p:spPr>
            <a:xfrm>
              <a:off x="1024675" y="3357175"/>
              <a:ext cx="119600" cy="1265975"/>
            </a:xfrm>
            <a:custGeom>
              <a:avLst/>
              <a:gdLst/>
              <a:ahLst/>
              <a:cxnLst/>
              <a:rect l="l" t="t" r="r" b="b"/>
              <a:pathLst>
                <a:path w="4784" h="50639" extrusionOk="0">
                  <a:moveTo>
                    <a:pt x="4564" y="0"/>
                  </a:moveTo>
                  <a:lnTo>
                    <a:pt x="4520" y="44"/>
                  </a:lnTo>
                  <a:lnTo>
                    <a:pt x="4476" y="88"/>
                  </a:lnTo>
                  <a:lnTo>
                    <a:pt x="4432" y="176"/>
                  </a:lnTo>
                  <a:lnTo>
                    <a:pt x="3950" y="3423"/>
                  </a:lnTo>
                  <a:lnTo>
                    <a:pt x="3555" y="5266"/>
                  </a:lnTo>
                  <a:lnTo>
                    <a:pt x="3511" y="5310"/>
                  </a:lnTo>
                  <a:lnTo>
                    <a:pt x="3423" y="7504"/>
                  </a:lnTo>
                  <a:lnTo>
                    <a:pt x="3379" y="11278"/>
                  </a:lnTo>
                  <a:lnTo>
                    <a:pt x="3467" y="13823"/>
                  </a:lnTo>
                  <a:lnTo>
                    <a:pt x="3555" y="16148"/>
                  </a:lnTo>
                  <a:lnTo>
                    <a:pt x="3818" y="18342"/>
                  </a:lnTo>
                  <a:lnTo>
                    <a:pt x="3774" y="19483"/>
                  </a:lnTo>
                  <a:lnTo>
                    <a:pt x="3511" y="20624"/>
                  </a:lnTo>
                  <a:lnTo>
                    <a:pt x="2589" y="24310"/>
                  </a:lnTo>
                  <a:lnTo>
                    <a:pt x="2589" y="24354"/>
                  </a:lnTo>
                  <a:lnTo>
                    <a:pt x="2414" y="27206"/>
                  </a:lnTo>
                  <a:lnTo>
                    <a:pt x="2150" y="28523"/>
                  </a:lnTo>
                  <a:lnTo>
                    <a:pt x="659" y="31638"/>
                  </a:lnTo>
                  <a:lnTo>
                    <a:pt x="659" y="31682"/>
                  </a:lnTo>
                  <a:lnTo>
                    <a:pt x="308" y="32998"/>
                  </a:lnTo>
                  <a:lnTo>
                    <a:pt x="264" y="33042"/>
                  </a:lnTo>
                  <a:lnTo>
                    <a:pt x="0" y="35324"/>
                  </a:lnTo>
                  <a:lnTo>
                    <a:pt x="264" y="39054"/>
                  </a:lnTo>
                  <a:lnTo>
                    <a:pt x="176" y="41643"/>
                  </a:lnTo>
                  <a:lnTo>
                    <a:pt x="176" y="41687"/>
                  </a:lnTo>
                  <a:lnTo>
                    <a:pt x="527" y="43837"/>
                  </a:lnTo>
                  <a:lnTo>
                    <a:pt x="922" y="45943"/>
                  </a:lnTo>
                  <a:lnTo>
                    <a:pt x="922" y="45987"/>
                  </a:lnTo>
                  <a:lnTo>
                    <a:pt x="2458" y="48839"/>
                  </a:lnTo>
                  <a:lnTo>
                    <a:pt x="3379" y="50551"/>
                  </a:lnTo>
                  <a:lnTo>
                    <a:pt x="3423" y="50638"/>
                  </a:lnTo>
                  <a:lnTo>
                    <a:pt x="3599" y="50638"/>
                  </a:lnTo>
                  <a:lnTo>
                    <a:pt x="3686" y="50595"/>
                  </a:lnTo>
                  <a:lnTo>
                    <a:pt x="3686" y="50507"/>
                  </a:lnTo>
                  <a:lnTo>
                    <a:pt x="3730" y="50463"/>
                  </a:lnTo>
                  <a:lnTo>
                    <a:pt x="3686" y="50375"/>
                  </a:lnTo>
                  <a:lnTo>
                    <a:pt x="2809" y="48664"/>
                  </a:lnTo>
                  <a:lnTo>
                    <a:pt x="1273" y="45855"/>
                  </a:lnTo>
                  <a:lnTo>
                    <a:pt x="878" y="43793"/>
                  </a:lnTo>
                  <a:lnTo>
                    <a:pt x="527" y="41643"/>
                  </a:lnTo>
                  <a:lnTo>
                    <a:pt x="615" y="39054"/>
                  </a:lnTo>
                  <a:lnTo>
                    <a:pt x="351" y="35324"/>
                  </a:lnTo>
                  <a:lnTo>
                    <a:pt x="615" y="33086"/>
                  </a:lnTo>
                  <a:lnTo>
                    <a:pt x="966" y="31814"/>
                  </a:lnTo>
                  <a:lnTo>
                    <a:pt x="2502" y="28654"/>
                  </a:lnTo>
                  <a:lnTo>
                    <a:pt x="2502" y="28610"/>
                  </a:lnTo>
                  <a:lnTo>
                    <a:pt x="2765" y="27294"/>
                  </a:lnTo>
                  <a:lnTo>
                    <a:pt x="2765" y="27250"/>
                  </a:lnTo>
                  <a:lnTo>
                    <a:pt x="2940" y="24398"/>
                  </a:lnTo>
                  <a:lnTo>
                    <a:pt x="3862" y="20668"/>
                  </a:lnTo>
                  <a:lnTo>
                    <a:pt x="4125" y="19571"/>
                  </a:lnTo>
                  <a:lnTo>
                    <a:pt x="4125" y="19527"/>
                  </a:lnTo>
                  <a:lnTo>
                    <a:pt x="4169" y="18342"/>
                  </a:lnTo>
                  <a:lnTo>
                    <a:pt x="4169" y="18299"/>
                  </a:lnTo>
                  <a:lnTo>
                    <a:pt x="3906" y="16105"/>
                  </a:lnTo>
                  <a:lnTo>
                    <a:pt x="3818" y="13779"/>
                  </a:lnTo>
                  <a:lnTo>
                    <a:pt x="3730" y="11278"/>
                  </a:lnTo>
                  <a:lnTo>
                    <a:pt x="3774" y="7504"/>
                  </a:lnTo>
                  <a:lnTo>
                    <a:pt x="3862" y="5310"/>
                  </a:lnTo>
                  <a:lnTo>
                    <a:pt x="4301" y="3467"/>
                  </a:lnTo>
                  <a:lnTo>
                    <a:pt x="4783" y="220"/>
                  </a:lnTo>
                  <a:lnTo>
                    <a:pt x="4783" y="132"/>
                  </a:lnTo>
                  <a:lnTo>
                    <a:pt x="4783" y="88"/>
                  </a:lnTo>
                  <a:lnTo>
                    <a:pt x="4696" y="44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1"/>
            <p:cNvSpPr/>
            <p:nvPr/>
          </p:nvSpPr>
          <p:spPr>
            <a:xfrm>
              <a:off x="605600" y="2498225"/>
              <a:ext cx="454200" cy="2111750"/>
            </a:xfrm>
            <a:custGeom>
              <a:avLst/>
              <a:gdLst/>
              <a:ahLst/>
              <a:cxnLst/>
              <a:rect l="l" t="t" r="r" b="b"/>
              <a:pathLst>
                <a:path w="18168" h="84470" extrusionOk="0">
                  <a:moveTo>
                    <a:pt x="17904" y="0"/>
                  </a:moveTo>
                  <a:lnTo>
                    <a:pt x="14569" y="2370"/>
                  </a:lnTo>
                  <a:lnTo>
                    <a:pt x="13077" y="3203"/>
                  </a:lnTo>
                  <a:lnTo>
                    <a:pt x="10181" y="4344"/>
                  </a:lnTo>
                  <a:lnTo>
                    <a:pt x="8119" y="5134"/>
                  </a:lnTo>
                  <a:lnTo>
                    <a:pt x="6364" y="5485"/>
                  </a:lnTo>
                  <a:lnTo>
                    <a:pt x="6320" y="5485"/>
                  </a:lnTo>
                  <a:lnTo>
                    <a:pt x="5223" y="6275"/>
                  </a:lnTo>
                  <a:lnTo>
                    <a:pt x="4521" y="6714"/>
                  </a:lnTo>
                  <a:lnTo>
                    <a:pt x="4477" y="6758"/>
                  </a:lnTo>
                  <a:lnTo>
                    <a:pt x="1888" y="8952"/>
                  </a:lnTo>
                  <a:lnTo>
                    <a:pt x="308" y="10883"/>
                  </a:lnTo>
                  <a:lnTo>
                    <a:pt x="264" y="10926"/>
                  </a:lnTo>
                  <a:lnTo>
                    <a:pt x="1" y="11409"/>
                  </a:lnTo>
                  <a:lnTo>
                    <a:pt x="1" y="11497"/>
                  </a:lnTo>
                  <a:lnTo>
                    <a:pt x="1" y="11585"/>
                  </a:lnTo>
                  <a:lnTo>
                    <a:pt x="1976" y="15534"/>
                  </a:lnTo>
                  <a:lnTo>
                    <a:pt x="2809" y="18649"/>
                  </a:lnTo>
                  <a:lnTo>
                    <a:pt x="3468" y="22204"/>
                  </a:lnTo>
                  <a:lnTo>
                    <a:pt x="4082" y="25495"/>
                  </a:lnTo>
                  <a:lnTo>
                    <a:pt x="4784" y="27864"/>
                  </a:lnTo>
                  <a:lnTo>
                    <a:pt x="5574" y="30541"/>
                  </a:lnTo>
                  <a:lnTo>
                    <a:pt x="6144" y="33525"/>
                  </a:lnTo>
                  <a:lnTo>
                    <a:pt x="6408" y="35324"/>
                  </a:lnTo>
                  <a:lnTo>
                    <a:pt x="6276" y="39800"/>
                  </a:lnTo>
                  <a:lnTo>
                    <a:pt x="6320" y="41730"/>
                  </a:lnTo>
                  <a:lnTo>
                    <a:pt x="6364" y="41818"/>
                  </a:lnTo>
                  <a:lnTo>
                    <a:pt x="8031" y="44407"/>
                  </a:lnTo>
                  <a:lnTo>
                    <a:pt x="9786" y="46996"/>
                  </a:lnTo>
                  <a:lnTo>
                    <a:pt x="11498" y="49322"/>
                  </a:lnTo>
                  <a:lnTo>
                    <a:pt x="12595" y="51384"/>
                  </a:lnTo>
                  <a:lnTo>
                    <a:pt x="13779" y="53183"/>
                  </a:lnTo>
                  <a:lnTo>
                    <a:pt x="15228" y="55202"/>
                  </a:lnTo>
                  <a:lnTo>
                    <a:pt x="16588" y="57045"/>
                  </a:lnTo>
                  <a:lnTo>
                    <a:pt x="17597" y="58580"/>
                  </a:lnTo>
                  <a:lnTo>
                    <a:pt x="17685" y="58975"/>
                  </a:lnTo>
                  <a:lnTo>
                    <a:pt x="16763" y="60950"/>
                  </a:lnTo>
                  <a:lnTo>
                    <a:pt x="15798" y="62925"/>
                  </a:lnTo>
                  <a:lnTo>
                    <a:pt x="15798" y="62968"/>
                  </a:lnTo>
                  <a:lnTo>
                    <a:pt x="15140" y="64987"/>
                  </a:lnTo>
                  <a:lnTo>
                    <a:pt x="15140" y="65031"/>
                  </a:lnTo>
                  <a:lnTo>
                    <a:pt x="14920" y="67313"/>
                  </a:lnTo>
                  <a:lnTo>
                    <a:pt x="14920" y="67356"/>
                  </a:lnTo>
                  <a:lnTo>
                    <a:pt x="15052" y="68102"/>
                  </a:lnTo>
                  <a:lnTo>
                    <a:pt x="15052" y="68146"/>
                  </a:lnTo>
                  <a:lnTo>
                    <a:pt x="15535" y="69199"/>
                  </a:lnTo>
                  <a:lnTo>
                    <a:pt x="15886" y="71437"/>
                  </a:lnTo>
                  <a:lnTo>
                    <a:pt x="16149" y="73895"/>
                  </a:lnTo>
                  <a:lnTo>
                    <a:pt x="16193" y="75606"/>
                  </a:lnTo>
                  <a:lnTo>
                    <a:pt x="15973" y="77537"/>
                  </a:lnTo>
                  <a:lnTo>
                    <a:pt x="15973" y="77581"/>
                  </a:lnTo>
                  <a:lnTo>
                    <a:pt x="16017" y="79731"/>
                  </a:lnTo>
                  <a:lnTo>
                    <a:pt x="16017" y="79775"/>
                  </a:lnTo>
                  <a:lnTo>
                    <a:pt x="16281" y="81003"/>
                  </a:lnTo>
                  <a:lnTo>
                    <a:pt x="16281" y="81047"/>
                  </a:lnTo>
                  <a:lnTo>
                    <a:pt x="17816" y="84382"/>
                  </a:lnTo>
                  <a:lnTo>
                    <a:pt x="17904" y="84470"/>
                  </a:lnTo>
                  <a:lnTo>
                    <a:pt x="18080" y="84470"/>
                  </a:lnTo>
                  <a:lnTo>
                    <a:pt x="18124" y="84426"/>
                  </a:lnTo>
                  <a:lnTo>
                    <a:pt x="18168" y="84382"/>
                  </a:lnTo>
                  <a:lnTo>
                    <a:pt x="18168" y="84294"/>
                  </a:lnTo>
                  <a:lnTo>
                    <a:pt x="18168" y="84250"/>
                  </a:lnTo>
                  <a:lnTo>
                    <a:pt x="16588" y="80916"/>
                  </a:lnTo>
                  <a:lnTo>
                    <a:pt x="16368" y="79731"/>
                  </a:lnTo>
                  <a:lnTo>
                    <a:pt x="16325" y="77581"/>
                  </a:lnTo>
                  <a:lnTo>
                    <a:pt x="16544" y="75650"/>
                  </a:lnTo>
                  <a:lnTo>
                    <a:pt x="16544" y="75606"/>
                  </a:lnTo>
                  <a:lnTo>
                    <a:pt x="16500" y="73851"/>
                  </a:lnTo>
                  <a:lnTo>
                    <a:pt x="16237" y="71393"/>
                  </a:lnTo>
                  <a:lnTo>
                    <a:pt x="15886" y="69112"/>
                  </a:lnTo>
                  <a:lnTo>
                    <a:pt x="15842" y="69068"/>
                  </a:lnTo>
                  <a:lnTo>
                    <a:pt x="15403" y="68015"/>
                  </a:lnTo>
                  <a:lnTo>
                    <a:pt x="15271" y="67313"/>
                  </a:lnTo>
                  <a:lnTo>
                    <a:pt x="15491" y="65075"/>
                  </a:lnTo>
                  <a:lnTo>
                    <a:pt x="16105" y="63056"/>
                  </a:lnTo>
                  <a:lnTo>
                    <a:pt x="17071" y="61125"/>
                  </a:lnTo>
                  <a:lnTo>
                    <a:pt x="17992" y="59107"/>
                  </a:lnTo>
                  <a:lnTo>
                    <a:pt x="18036" y="58975"/>
                  </a:lnTo>
                  <a:lnTo>
                    <a:pt x="17948" y="58493"/>
                  </a:lnTo>
                  <a:lnTo>
                    <a:pt x="17904" y="58405"/>
                  </a:lnTo>
                  <a:lnTo>
                    <a:pt x="16895" y="56825"/>
                  </a:lnTo>
                  <a:lnTo>
                    <a:pt x="15535" y="54982"/>
                  </a:lnTo>
                  <a:lnTo>
                    <a:pt x="14087" y="52964"/>
                  </a:lnTo>
                  <a:lnTo>
                    <a:pt x="12902" y="51209"/>
                  </a:lnTo>
                  <a:lnTo>
                    <a:pt x="11805" y="49146"/>
                  </a:lnTo>
                  <a:lnTo>
                    <a:pt x="11761" y="49146"/>
                  </a:lnTo>
                  <a:lnTo>
                    <a:pt x="10094" y="46777"/>
                  </a:lnTo>
                  <a:lnTo>
                    <a:pt x="8294" y="44188"/>
                  </a:lnTo>
                  <a:lnTo>
                    <a:pt x="6671" y="41687"/>
                  </a:lnTo>
                  <a:lnTo>
                    <a:pt x="6627" y="39800"/>
                  </a:lnTo>
                  <a:lnTo>
                    <a:pt x="6759" y="35324"/>
                  </a:lnTo>
                  <a:lnTo>
                    <a:pt x="6759" y="35280"/>
                  </a:lnTo>
                  <a:lnTo>
                    <a:pt x="6495" y="33481"/>
                  </a:lnTo>
                  <a:lnTo>
                    <a:pt x="5881" y="30453"/>
                  </a:lnTo>
                  <a:lnTo>
                    <a:pt x="5135" y="27776"/>
                  </a:lnTo>
                  <a:lnTo>
                    <a:pt x="4433" y="25407"/>
                  </a:lnTo>
                  <a:lnTo>
                    <a:pt x="3775" y="22116"/>
                  </a:lnTo>
                  <a:lnTo>
                    <a:pt x="3160" y="18562"/>
                  </a:lnTo>
                  <a:lnTo>
                    <a:pt x="2327" y="15446"/>
                  </a:lnTo>
                  <a:lnTo>
                    <a:pt x="2327" y="15402"/>
                  </a:lnTo>
                  <a:lnTo>
                    <a:pt x="352" y="11497"/>
                  </a:lnTo>
                  <a:lnTo>
                    <a:pt x="571" y="11102"/>
                  </a:lnTo>
                  <a:lnTo>
                    <a:pt x="2151" y="9215"/>
                  </a:lnTo>
                  <a:lnTo>
                    <a:pt x="4696" y="7021"/>
                  </a:lnTo>
                  <a:lnTo>
                    <a:pt x="5442" y="6582"/>
                  </a:lnTo>
                  <a:lnTo>
                    <a:pt x="6495" y="5792"/>
                  </a:lnTo>
                  <a:lnTo>
                    <a:pt x="8207" y="5441"/>
                  </a:lnTo>
                  <a:lnTo>
                    <a:pt x="10313" y="4695"/>
                  </a:lnTo>
                  <a:lnTo>
                    <a:pt x="13209" y="3511"/>
                  </a:lnTo>
                  <a:lnTo>
                    <a:pt x="13253" y="3511"/>
                  </a:lnTo>
                  <a:lnTo>
                    <a:pt x="14745" y="2677"/>
                  </a:lnTo>
                  <a:lnTo>
                    <a:pt x="18124" y="307"/>
                  </a:lnTo>
                  <a:lnTo>
                    <a:pt x="18168" y="263"/>
                  </a:lnTo>
                  <a:lnTo>
                    <a:pt x="18168" y="176"/>
                  </a:lnTo>
                  <a:lnTo>
                    <a:pt x="18168" y="132"/>
                  </a:lnTo>
                  <a:lnTo>
                    <a:pt x="18168" y="44"/>
                  </a:lnTo>
                  <a:lnTo>
                    <a:pt x="1812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1"/>
            <p:cNvSpPr/>
            <p:nvPr/>
          </p:nvSpPr>
          <p:spPr>
            <a:xfrm>
              <a:off x="489325" y="2325975"/>
              <a:ext cx="527700" cy="2220375"/>
            </a:xfrm>
            <a:custGeom>
              <a:avLst/>
              <a:gdLst/>
              <a:ahLst/>
              <a:cxnLst/>
              <a:rect l="l" t="t" r="r" b="b"/>
              <a:pathLst>
                <a:path w="21108" h="88815" extrusionOk="0">
                  <a:moveTo>
                    <a:pt x="20844" y="1"/>
                  </a:moveTo>
                  <a:lnTo>
                    <a:pt x="17509" y="1844"/>
                  </a:lnTo>
                  <a:lnTo>
                    <a:pt x="15315" y="3204"/>
                  </a:lnTo>
                  <a:lnTo>
                    <a:pt x="13779" y="4082"/>
                  </a:lnTo>
                  <a:lnTo>
                    <a:pt x="12243" y="5047"/>
                  </a:lnTo>
                  <a:lnTo>
                    <a:pt x="10707" y="6056"/>
                  </a:lnTo>
                  <a:lnTo>
                    <a:pt x="9216" y="7066"/>
                  </a:lnTo>
                  <a:lnTo>
                    <a:pt x="8470" y="7636"/>
                  </a:lnTo>
                  <a:lnTo>
                    <a:pt x="7811" y="8163"/>
                  </a:lnTo>
                  <a:lnTo>
                    <a:pt x="7109" y="8733"/>
                  </a:lnTo>
                  <a:lnTo>
                    <a:pt x="6495" y="9347"/>
                  </a:lnTo>
                  <a:lnTo>
                    <a:pt x="5881" y="9918"/>
                  </a:lnTo>
                  <a:lnTo>
                    <a:pt x="5310" y="10576"/>
                  </a:lnTo>
                  <a:lnTo>
                    <a:pt x="4784" y="11190"/>
                  </a:lnTo>
                  <a:lnTo>
                    <a:pt x="4301" y="11849"/>
                  </a:lnTo>
                  <a:lnTo>
                    <a:pt x="3292" y="13121"/>
                  </a:lnTo>
                  <a:lnTo>
                    <a:pt x="3292" y="13165"/>
                  </a:lnTo>
                  <a:lnTo>
                    <a:pt x="1185" y="17860"/>
                  </a:lnTo>
                  <a:lnTo>
                    <a:pt x="220" y="20712"/>
                  </a:lnTo>
                  <a:lnTo>
                    <a:pt x="176" y="20712"/>
                  </a:lnTo>
                  <a:lnTo>
                    <a:pt x="1" y="22204"/>
                  </a:lnTo>
                  <a:lnTo>
                    <a:pt x="1" y="22248"/>
                  </a:lnTo>
                  <a:lnTo>
                    <a:pt x="132" y="25495"/>
                  </a:lnTo>
                  <a:lnTo>
                    <a:pt x="176" y="25539"/>
                  </a:lnTo>
                  <a:lnTo>
                    <a:pt x="834" y="29532"/>
                  </a:lnTo>
                  <a:lnTo>
                    <a:pt x="834" y="29576"/>
                  </a:lnTo>
                  <a:lnTo>
                    <a:pt x="1493" y="31946"/>
                  </a:lnTo>
                  <a:lnTo>
                    <a:pt x="2414" y="34579"/>
                  </a:lnTo>
                  <a:lnTo>
                    <a:pt x="3467" y="37124"/>
                  </a:lnTo>
                  <a:lnTo>
                    <a:pt x="4389" y="39362"/>
                  </a:lnTo>
                  <a:lnTo>
                    <a:pt x="4959" y="41029"/>
                  </a:lnTo>
                  <a:lnTo>
                    <a:pt x="5486" y="42960"/>
                  </a:lnTo>
                  <a:lnTo>
                    <a:pt x="5661" y="44232"/>
                  </a:lnTo>
                  <a:lnTo>
                    <a:pt x="5573" y="46734"/>
                  </a:lnTo>
                  <a:lnTo>
                    <a:pt x="5881" y="48928"/>
                  </a:lnTo>
                  <a:lnTo>
                    <a:pt x="6363" y="51648"/>
                  </a:lnTo>
                  <a:lnTo>
                    <a:pt x="6276" y="56343"/>
                  </a:lnTo>
                  <a:lnTo>
                    <a:pt x="6188" y="58625"/>
                  </a:lnTo>
                  <a:lnTo>
                    <a:pt x="6188" y="61346"/>
                  </a:lnTo>
                  <a:lnTo>
                    <a:pt x="6276" y="65690"/>
                  </a:lnTo>
                  <a:lnTo>
                    <a:pt x="6276" y="65778"/>
                  </a:lnTo>
                  <a:lnTo>
                    <a:pt x="6539" y="66304"/>
                  </a:lnTo>
                  <a:lnTo>
                    <a:pt x="6583" y="66348"/>
                  </a:lnTo>
                  <a:lnTo>
                    <a:pt x="8996" y="68674"/>
                  </a:lnTo>
                  <a:lnTo>
                    <a:pt x="10839" y="70385"/>
                  </a:lnTo>
                  <a:lnTo>
                    <a:pt x="12902" y="71965"/>
                  </a:lnTo>
                  <a:lnTo>
                    <a:pt x="14745" y="73369"/>
                  </a:lnTo>
                  <a:lnTo>
                    <a:pt x="16412" y="74378"/>
                  </a:lnTo>
                  <a:lnTo>
                    <a:pt x="17948" y="75168"/>
                  </a:lnTo>
                  <a:lnTo>
                    <a:pt x="18825" y="76528"/>
                  </a:lnTo>
                  <a:lnTo>
                    <a:pt x="19440" y="77976"/>
                  </a:lnTo>
                  <a:lnTo>
                    <a:pt x="19747" y="80126"/>
                  </a:lnTo>
                  <a:lnTo>
                    <a:pt x="20054" y="82759"/>
                  </a:lnTo>
                  <a:lnTo>
                    <a:pt x="19922" y="84953"/>
                  </a:lnTo>
                  <a:lnTo>
                    <a:pt x="19703" y="87147"/>
                  </a:lnTo>
                  <a:lnTo>
                    <a:pt x="19615" y="88639"/>
                  </a:lnTo>
                  <a:lnTo>
                    <a:pt x="19659" y="88683"/>
                  </a:lnTo>
                  <a:lnTo>
                    <a:pt x="19659" y="88771"/>
                  </a:lnTo>
                  <a:lnTo>
                    <a:pt x="19747" y="88815"/>
                  </a:lnTo>
                  <a:lnTo>
                    <a:pt x="19791" y="88815"/>
                  </a:lnTo>
                  <a:lnTo>
                    <a:pt x="19922" y="88771"/>
                  </a:lnTo>
                  <a:lnTo>
                    <a:pt x="19966" y="88727"/>
                  </a:lnTo>
                  <a:lnTo>
                    <a:pt x="19966" y="88639"/>
                  </a:lnTo>
                  <a:lnTo>
                    <a:pt x="20054" y="87191"/>
                  </a:lnTo>
                  <a:lnTo>
                    <a:pt x="20273" y="84997"/>
                  </a:lnTo>
                  <a:lnTo>
                    <a:pt x="20405" y="82759"/>
                  </a:lnTo>
                  <a:lnTo>
                    <a:pt x="20405" y="82715"/>
                  </a:lnTo>
                  <a:lnTo>
                    <a:pt x="20098" y="80083"/>
                  </a:lnTo>
                  <a:lnTo>
                    <a:pt x="19791" y="77889"/>
                  </a:lnTo>
                  <a:lnTo>
                    <a:pt x="19791" y="77845"/>
                  </a:lnTo>
                  <a:lnTo>
                    <a:pt x="19133" y="76397"/>
                  </a:lnTo>
                  <a:lnTo>
                    <a:pt x="19133" y="76353"/>
                  </a:lnTo>
                  <a:lnTo>
                    <a:pt x="18211" y="74905"/>
                  </a:lnTo>
                  <a:lnTo>
                    <a:pt x="18167" y="74861"/>
                  </a:lnTo>
                  <a:lnTo>
                    <a:pt x="16587" y="74071"/>
                  </a:lnTo>
                  <a:lnTo>
                    <a:pt x="14964" y="73062"/>
                  </a:lnTo>
                  <a:lnTo>
                    <a:pt x="13121" y="71658"/>
                  </a:lnTo>
                  <a:lnTo>
                    <a:pt x="11102" y="70078"/>
                  </a:lnTo>
                  <a:lnTo>
                    <a:pt x="9216" y="68410"/>
                  </a:lnTo>
                  <a:lnTo>
                    <a:pt x="6846" y="66129"/>
                  </a:lnTo>
                  <a:lnTo>
                    <a:pt x="6627" y="65646"/>
                  </a:lnTo>
                  <a:lnTo>
                    <a:pt x="6539" y="61346"/>
                  </a:lnTo>
                  <a:lnTo>
                    <a:pt x="6539" y="58625"/>
                  </a:lnTo>
                  <a:lnTo>
                    <a:pt x="6627" y="56343"/>
                  </a:lnTo>
                  <a:lnTo>
                    <a:pt x="6714" y="51648"/>
                  </a:lnTo>
                  <a:lnTo>
                    <a:pt x="6714" y="51604"/>
                  </a:lnTo>
                  <a:lnTo>
                    <a:pt x="6232" y="48884"/>
                  </a:lnTo>
                  <a:lnTo>
                    <a:pt x="5925" y="46690"/>
                  </a:lnTo>
                  <a:lnTo>
                    <a:pt x="6012" y="44232"/>
                  </a:lnTo>
                  <a:lnTo>
                    <a:pt x="6012" y="44188"/>
                  </a:lnTo>
                  <a:lnTo>
                    <a:pt x="5837" y="42916"/>
                  </a:lnTo>
                  <a:lnTo>
                    <a:pt x="5310" y="40897"/>
                  </a:lnTo>
                  <a:lnTo>
                    <a:pt x="4696" y="39230"/>
                  </a:lnTo>
                  <a:lnTo>
                    <a:pt x="3818" y="36992"/>
                  </a:lnTo>
                  <a:lnTo>
                    <a:pt x="2765" y="34447"/>
                  </a:lnTo>
                  <a:lnTo>
                    <a:pt x="1800" y="31858"/>
                  </a:lnTo>
                  <a:lnTo>
                    <a:pt x="1142" y="29489"/>
                  </a:lnTo>
                  <a:lnTo>
                    <a:pt x="483" y="25495"/>
                  </a:lnTo>
                  <a:lnTo>
                    <a:pt x="352" y="22248"/>
                  </a:lnTo>
                  <a:lnTo>
                    <a:pt x="527" y="20800"/>
                  </a:lnTo>
                  <a:lnTo>
                    <a:pt x="1493" y="17992"/>
                  </a:lnTo>
                  <a:lnTo>
                    <a:pt x="3599" y="13341"/>
                  </a:lnTo>
                  <a:lnTo>
                    <a:pt x="4608" y="12068"/>
                  </a:lnTo>
                  <a:lnTo>
                    <a:pt x="5091" y="11410"/>
                  </a:lnTo>
                  <a:lnTo>
                    <a:pt x="5573" y="10796"/>
                  </a:lnTo>
                  <a:lnTo>
                    <a:pt x="6144" y="10181"/>
                  </a:lnTo>
                  <a:lnTo>
                    <a:pt x="6758" y="9567"/>
                  </a:lnTo>
                  <a:lnTo>
                    <a:pt x="7373" y="8996"/>
                  </a:lnTo>
                  <a:lnTo>
                    <a:pt x="8031" y="8426"/>
                  </a:lnTo>
                  <a:lnTo>
                    <a:pt x="9435" y="7329"/>
                  </a:lnTo>
                  <a:lnTo>
                    <a:pt x="10927" y="6320"/>
                  </a:lnTo>
                  <a:lnTo>
                    <a:pt x="12419" y="5354"/>
                  </a:lnTo>
                  <a:lnTo>
                    <a:pt x="13955" y="4389"/>
                  </a:lnTo>
                  <a:lnTo>
                    <a:pt x="15490" y="3468"/>
                  </a:lnTo>
                  <a:lnTo>
                    <a:pt x="17684" y="2151"/>
                  </a:lnTo>
                  <a:lnTo>
                    <a:pt x="21019" y="308"/>
                  </a:lnTo>
                  <a:lnTo>
                    <a:pt x="21063" y="264"/>
                  </a:lnTo>
                  <a:lnTo>
                    <a:pt x="21107" y="220"/>
                  </a:lnTo>
                  <a:lnTo>
                    <a:pt x="21107" y="133"/>
                  </a:lnTo>
                  <a:lnTo>
                    <a:pt x="21063" y="89"/>
                  </a:lnTo>
                  <a:lnTo>
                    <a:pt x="21019" y="45"/>
                  </a:lnTo>
                  <a:lnTo>
                    <a:pt x="209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1"/>
            <p:cNvSpPr/>
            <p:nvPr/>
          </p:nvSpPr>
          <p:spPr>
            <a:xfrm>
              <a:off x="261150" y="2997350"/>
              <a:ext cx="377400" cy="1344975"/>
            </a:xfrm>
            <a:custGeom>
              <a:avLst/>
              <a:gdLst/>
              <a:ahLst/>
              <a:cxnLst/>
              <a:rect l="l" t="t" r="r" b="b"/>
              <a:pathLst>
                <a:path w="15096" h="53799" extrusionOk="0">
                  <a:moveTo>
                    <a:pt x="88" y="1"/>
                  </a:moveTo>
                  <a:lnTo>
                    <a:pt x="44" y="45"/>
                  </a:lnTo>
                  <a:lnTo>
                    <a:pt x="0" y="89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2326" y="5223"/>
                  </a:lnTo>
                  <a:lnTo>
                    <a:pt x="4871" y="9479"/>
                  </a:lnTo>
                  <a:lnTo>
                    <a:pt x="6670" y="12989"/>
                  </a:lnTo>
                  <a:lnTo>
                    <a:pt x="8206" y="16149"/>
                  </a:lnTo>
                  <a:lnTo>
                    <a:pt x="8996" y="17904"/>
                  </a:lnTo>
                  <a:lnTo>
                    <a:pt x="9259" y="18694"/>
                  </a:lnTo>
                  <a:lnTo>
                    <a:pt x="9347" y="21283"/>
                  </a:lnTo>
                  <a:lnTo>
                    <a:pt x="9391" y="25671"/>
                  </a:lnTo>
                  <a:lnTo>
                    <a:pt x="9391" y="28918"/>
                  </a:lnTo>
                  <a:lnTo>
                    <a:pt x="9479" y="36114"/>
                  </a:lnTo>
                  <a:lnTo>
                    <a:pt x="9830" y="42433"/>
                  </a:lnTo>
                  <a:lnTo>
                    <a:pt x="9961" y="43442"/>
                  </a:lnTo>
                  <a:lnTo>
                    <a:pt x="9961" y="43486"/>
                  </a:lnTo>
                  <a:lnTo>
                    <a:pt x="10751" y="45505"/>
                  </a:lnTo>
                  <a:lnTo>
                    <a:pt x="11936" y="48006"/>
                  </a:lnTo>
                  <a:lnTo>
                    <a:pt x="12901" y="49980"/>
                  </a:lnTo>
                  <a:lnTo>
                    <a:pt x="13603" y="51604"/>
                  </a:lnTo>
                  <a:lnTo>
                    <a:pt x="14744" y="53710"/>
                  </a:lnTo>
                  <a:lnTo>
                    <a:pt x="14832" y="53754"/>
                  </a:lnTo>
                  <a:lnTo>
                    <a:pt x="14920" y="53798"/>
                  </a:lnTo>
                  <a:lnTo>
                    <a:pt x="15008" y="53754"/>
                  </a:lnTo>
                  <a:lnTo>
                    <a:pt x="15052" y="53710"/>
                  </a:lnTo>
                  <a:lnTo>
                    <a:pt x="15095" y="53666"/>
                  </a:lnTo>
                  <a:lnTo>
                    <a:pt x="15095" y="53623"/>
                  </a:lnTo>
                  <a:lnTo>
                    <a:pt x="15052" y="53535"/>
                  </a:lnTo>
                  <a:lnTo>
                    <a:pt x="13911" y="51428"/>
                  </a:lnTo>
                  <a:lnTo>
                    <a:pt x="13209" y="49849"/>
                  </a:lnTo>
                  <a:lnTo>
                    <a:pt x="12243" y="47830"/>
                  </a:lnTo>
                  <a:lnTo>
                    <a:pt x="11058" y="45373"/>
                  </a:lnTo>
                  <a:lnTo>
                    <a:pt x="10312" y="43398"/>
                  </a:lnTo>
                  <a:lnTo>
                    <a:pt x="10181" y="42433"/>
                  </a:lnTo>
                  <a:lnTo>
                    <a:pt x="9830" y="36114"/>
                  </a:lnTo>
                  <a:lnTo>
                    <a:pt x="9742" y="28918"/>
                  </a:lnTo>
                  <a:lnTo>
                    <a:pt x="9742" y="25671"/>
                  </a:lnTo>
                  <a:lnTo>
                    <a:pt x="9698" y="21283"/>
                  </a:lnTo>
                  <a:lnTo>
                    <a:pt x="9610" y="18650"/>
                  </a:lnTo>
                  <a:lnTo>
                    <a:pt x="9566" y="18606"/>
                  </a:lnTo>
                  <a:lnTo>
                    <a:pt x="9303" y="17816"/>
                  </a:lnTo>
                  <a:lnTo>
                    <a:pt x="8513" y="16017"/>
                  </a:lnTo>
                  <a:lnTo>
                    <a:pt x="6977" y="12814"/>
                  </a:lnTo>
                  <a:lnTo>
                    <a:pt x="5178" y="9347"/>
                  </a:lnTo>
                  <a:lnTo>
                    <a:pt x="2633" y="5047"/>
                  </a:lnTo>
                  <a:lnTo>
                    <a:pt x="308" y="89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1"/>
            <p:cNvSpPr/>
            <p:nvPr/>
          </p:nvSpPr>
          <p:spPr>
            <a:xfrm>
              <a:off x="238125" y="3076350"/>
              <a:ext cx="340075" cy="1220975"/>
            </a:xfrm>
            <a:custGeom>
              <a:avLst/>
              <a:gdLst/>
              <a:ahLst/>
              <a:cxnLst/>
              <a:rect l="l" t="t" r="r" b="b"/>
              <a:pathLst>
                <a:path w="13603" h="48839" extrusionOk="0">
                  <a:moveTo>
                    <a:pt x="132" y="0"/>
                  </a:moveTo>
                  <a:lnTo>
                    <a:pt x="44" y="44"/>
                  </a:lnTo>
                  <a:lnTo>
                    <a:pt x="44" y="88"/>
                  </a:lnTo>
                  <a:lnTo>
                    <a:pt x="0" y="176"/>
                  </a:lnTo>
                  <a:lnTo>
                    <a:pt x="0" y="220"/>
                  </a:lnTo>
                  <a:lnTo>
                    <a:pt x="1448" y="3905"/>
                  </a:lnTo>
                  <a:lnTo>
                    <a:pt x="1492" y="3949"/>
                  </a:lnTo>
                  <a:lnTo>
                    <a:pt x="4344" y="6889"/>
                  </a:lnTo>
                  <a:lnTo>
                    <a:pt x="6143" y="10136"/>
                  </a:lnTo>
                  <a:lnTo>
                    <a:pt x="7855" y="13603"/>
                  </a:lnTo>
                  <a:lnTo>
                    <a:pt x="8820" y="15490"/>
                  </a:lnTo>
                  <a:lnTo>
                    <a:pt x="9039" y="16631"/>
                  </a:lnTo>
                  <a:lnTo>
                    <a:pt x="9083" y="18825"/>
                  </a:lnTo>
                  <a:lnTo>
                    <a:pt x="9127" y="21019"/>
                  </a:lnTo>
                  <a:lnTo>
                    <a:pt x="9171" y="25407"/>
                  </a:lnTo>
                  <a:lnTo>
                    <a:pt x="9171" y="28303"/>
                  </a:lnTo>
                  <a:lnTo>
                    <a:pt x="9215" y="31243"/>
                  </a:lnTo>
                  <a:lnTo>
                    <a:pt x="9303" y="34227"/>
                  </a:lnTo>
                  <a:lnTo>
                    <a:pt x="9434" y="37167"/>
                  </a:lnTo>
                  <a:lnTo>
                    <a:pt x="9654" y="40546"/>
                  </a:lnTo>
                  <a:lnTo>
                    <a:pt x="9654" y="40633"/>
                  </a:lnTo>
                  <a:lnTo>
                    <a:pt x="12681" y="47347"/>
                  </a:lnTo>
                  <a:lnTo>
                    <a:pt x="13252" y="48751"/>
                  </a:lnTo>
                  <a:lnTo>
                    <a:pt x="13340" y="48839"/>
                  </a:lnTo>
                  <a:lnTo>
                    <a:pt x="13471" y="48839"/>
                  </a:lnTo>
                  <a:lnTo>
                    <a:pt x="13559" y="48795"/>
                  </a:lnTo>
                  <a:lnTo>
                    <a:pt x="13559" y="48751"/>
                  </a:lnTo>
                  <a:lnTo>
                    <a:pt x="13603" y="48707"/>
                  </a:lnTo>
                  <a:lnTo>
                    <a:pt x="13559" y="48620"/>
                  </a:lnTo>
                  <a:lnTo>
                    <a:pt x="13033" y="47215"/>
                  </a:lnTo>
                  <a:lnTo>
                    <a:pt x="10005" y="40502"/>
                  </a:lnTo>
                  <a:lnTo>
                    <a:pt x="9785" y="37167"/>
                  </a:lnTo>
                  <a:lnTo>
                    <a:pt x="9654" y="34183"/>
                  </a:lnTo>
                  <a:lnTo>
                    <a:pt x="9566" y="31243"/>
                  </a:lnTo>
                  <a:lnTo>
                    <a:pt x="9522" y="28303"/>
                  </a:lnTo>
                  <a:lnTo>
                    <a:pt x="9522" y="25407"/>
                  </a:lnTo>
                  <a:lnTo>
                    <a:pt x="9478" y="21019"/>
                  </a:lnTo>
                  <a:lnTo>
                    <a:pt x="9434" y="18825"/>
                  </a:lnTo>
                  <a:lnTo>
                    <a:pt x="9390" y="16631"/>
                  </a:lnTo>
                  <a:lnTo>
                    <a:pt x="9390" y="16587"/>
                  </a:lnTo>
                  <a:lnTo>
                    <a:pt x="9171" y="15402"/>
                  </a:lnTo>
                  <a:lnTo>
                    <a:pt x="9171" y="15314"/>
                  </a:lnTo>
                  <a:lnTo>
                    <a:pt x="8162" y="13428"/>
                  </a:lnTo>
                  <a:lnTo>
                    <a:pt x="6450" y="9961"/>
                  </a:lnTo>
                  <a:lnTo>
                    <a:pt x="4651" y="6714"/>
                  </a:lnTo>
                  <a:lnTo>
                    <a:pt x="4607" y="6670"/>
                  </a:lnTo>
                  <a:lnTo>
                    <a:pt x="1755" y="3730"/>
                  </a:lnTo>
                  <a:lnTo>
                    <a:pt x="351" y="132"/>
                  </a:lnTo>
                  <a:lnTo>
                    <a:pt x="307" y="44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1"/>
            <p:cNvSpPr/>
            <p:nvPr/>
          </p:nvSpPr>
          <p:spPr>
            <a:xfrm>
              <a:off x="343425" y="3363750"/>
              <a:ext cx="188700" cy="900675"/>
            </a:xfrm>
            <a:custGeom>
              <a:avLst/>
              <a:gdLst/>
              <a:ahLst/>
              <a:cxnLst/>
              <a:rect l="l" t="t" r="r" b="b"/>
              <a:pathLst>
                <a:path w="7548" h="36027" extrusionOk="0">
                  <a:moveTo>
                    <a:pt x="176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44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3467" y="6144"/>
                  </a:lnTo>
                  <a:lnTo>
                    <a:pt x="3686" y="10488"/>
                  </a:lnTo>
                  <a:lnTo>
                    <a:pt x="3774" y="13823"/>
                  </a:lnTo>
                  <a:lnTo>
                    <a:pt x="3774" y="16675"/>
                  </a:lnTo>
                  <a:lnTo>
                    <a:pt x="3862" y="21063"/>
                  </a:lnTo>
                  <a:lnTo>
                    <a:pt x="4257" y="28479"/>
                  </a:lnTo>
                  <a:lnTo>
                    <a:pt x="4432" y="29576"/>
                  </a:lnTo>
                  <a:lnTo>
                    <a:pt x="4432" y="29620"/>
                  </a:lnTo>
                  <a:lnTo>
                    <a:pt x="5705" y="32648"/>
                  </a:lnTo>
                  <a:lnTo>
                    <a:pt x="7197" y="35939"/>
                  </a:lnTo>
                  <a:lnTo>
                    <a:pt x="7285" y="36027"/>
                  </a:lnTo>
                  <a:lnTo>
                    <a:pt x="7460" y="36027"/>
                  </a:lnTo>
                  <a:lnTo>
                    <a:pt x="7504" y="35983"/>
                  </a:lnTo>
                  <a:lnTo>
                    <a:pt x="7548" y="35939"/>
                  </a:lnTo>
                  <a:lnTo>
                    <a:pt x="7548" y="35851"/>
                  </a:lnTo>
                  <a:lnTo>
                    <a:pt x="7548" y="35807"/>
                  </a:lnTo>
                  <a:lnTo>
                    <a:pt x="6012" y="32516"/>
                  </a:lnTo>
                  <a:lnTo>
                    <a:pt x="4784" y="29488"/>
                  </a:lnTo>
                  <a:lnTo>
                    <a:pt x="4608" y="28435"/>
                  </a:lnTo>
                  <a:lnTo>
                    <a:pt x="4213" y="21063"/>
                  </a:lnTo>
                  <a:lnTo>
                    <a:pt x="4125" y="16675"/>
                  </a:lnTo>
                  <a:lnTo>
                    <a:pt x="4125" y="13823"/>
                  </a:lnTo>
                  <a:lnTo>
                    <a:pt x="4038" y="10444"/>
                  </a:lnTo>
                  <a:lnTo>
                    <a:pt x="3818" y="6100"/>
                  </a:lnTo>
                  <a:lnTo>
                    <a:pt x="3818" y="6012"/>
                  </a:lnTo>
                  <a:lnTo>
                    <a:pt x="352" y="89"/>
                  </a:lnTo>
                  <a:lnTo>
                    <a:pt x="308" y="45"/>
                  </a:lnTo>
                  <a:lnTo>
                    <a:pt x="220" y="45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1"/>
            <p:cNvSpPr/>
            <p:nvPr/>
          </p:nvSpPr>
          <p:spPr>
            <a:xfrm>
              <a:off x="2699800" y="3180550"/>
              <a:ext cx="204075" cy="111925"/>
            </a:xfrm>
            <a:custGeom>
              <a:avLst/>
              <a:gdLst/>
              <a:ahLst/>
              <a:cxnLst/>
              <a:rect l="l" t="t" r="r" b="b"/>
              <a:pathLst>
                <a:path w="8163" h="4477" extrusionOk="0">
                  <a:moveTo>
                    <a:pt x="4828" y="1"/>
                  </a:moveTo>
                  <a:lnTo>
                    <a:pt x="4740" y="45"/>
                  </a:lnTo>
                  <a:lnTo>
                    <a:pt x="2590" y="1054"/>
                  </a:lnTo>
                  <a:lnTo>
                    <a:pt x="922" y="1712"/>
                  </a:lnTo>
                  <a:lnTo>
                    <a:pt x="879" y="1756"/>
                  </a:lnTo>
                  <a:lnTo>
                    <a:pt x="220" y="2326"/>
                  </a:lnTo>
                  <a:lnTo>
                    <a:pt x="133" y="2414"/>
                  </a:lnTo>
                  <a:lnTo>
                    <a:pt x="1" y="2853"/>
                  </a:lnTo>
                  <a:lnTo>
                    <a:pt x="1" y="2941"/>
                  </a:lnTo>
                  <a:lnTo>
                    <a:pt x="176" y="3511"/>
                  </a:lnTo>
                  <a:lnTo>
                    <a:pt x="220" y="3555"/>
                  </a:lnTo>
                  <a:lnTo>
                    <a:pt x="703" y="4038"/>
                  </a:lnTo>
                  <a:lnTo>
                    <a:pt x="747" y="4038"/>
                  </a:lnTo>
                  <a:lnTo>
                    <a:pt x="1361" y="4345"/>
                  </a:lnTo>
                  <a:lnTo>
                    <a:pt x="1449" y="4389"/>
                  </a:lnTo>
                  <a:lnTo>
                    <a:pt x="3029" y="4477"/>
                  </a:lnTo>
                  <a:lnTo>
                    <a:pt x="3073" y="4477"/>
                  </a:lnTo>
                  <a:lnTo>
                    <a:pt x="5179" y="4038"/>
                  </a:lnTo>
                  <a:lnTo>
                    <a:pt x="8031" y="3204"/>
                  </a:lnTo>
                  <a:lnTo>
                    <a:pt x="8119" y="3160"/>
                  </a:lnTo>
                  <a:lnTo>
                    <a:pt x="8163" y="3116"/>
                  </a:lnTo>
                  <a:lnTo>
                    <a:pt x="8163" y="3029"/>
                  </a:lnTo>
                  <a:lnTo>
                    <a:pt x="8163" y="2985"/>
                  </a:lnTo>
                  <a:lnTo>
                    <a:pt x="8119" y="2897"/>
                  </a:lnTo>
                  <a:lnTo>
                    <a:pt x="8075" y="2897"/>
                  </a:lnTo>
                  <a:lnTo>
                    <a:pt x="8031" y="2853"/>
                  </a:lnTo>
                  <a:lnTo>
                    <a:pt x="7943" y="2853"/>
                  </a:lnTo>
                  <a:lnTo>
                    <a:pt x="5091" y="3687"/>
                  </a:lnTo>
                  <a:lnTo>
                    <a:pt x="3029" y="4126"/>
                  </a:lnTo>
                  <a:lnTo>
                    <a:pt x="1493" y="4038"/>
                  </a:lnTo>
                  <a:lnTo>
                    <a:pt x="922" y="3774"/>
                  </a:lnTo>
                  <a:lnTo>
                    <a:pt x="527" y="3336"/>
                  </a:lnTo>
                  <a:lnTo>
                    <a:pt x="352" y="2897"/>
                  </a:lnTo>
                  <a:lnTo>
                    <a:pt x="484" y="2590"/>
                  </a:lnTo>
                  <a:lnTo>
                    <a:pt x="1098" y="2063"/>
                  </a:lnTo>
                  <a:lnTo>
                    <a:pt x="2722" y="1361"/>
                  </a:lnTo>
                  <a:lnTo>
                    <a:pt x="4916" y="352"/>
                  </a:lnTo>
                  <a:lnTo>
                    <a:pt x="4959" y="308"/>
                  </a:lnTo>
                  <a:lnTo>
                    <a:pt x="5003" y="264"/>
                  </a:lnTo>
                  <a:lnTo>
                    <a:pt x="5003" y="176"/>
                  </a:lnTo>
                  <a:lnTo>
                    <a:pt x="5003" y="132"/>
                  </a:lnTo>
                  <a:lnTo>
                    <a:pt x="4959" y="45"/>
                  </a:lnTo>
                  <a:lnTo>
                    <a:pt x="4872" y="45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1"/>
            <p:cNvSpPr/>
            <p:nvPr/>
          </p:nvSpPr>
          <p:spPr>
            <a:xfrm>
              <a:off x="3153975" y="3567800"/>
              <a:ext cx="561700" cy="625325"/>
            </a:xfrm>
            <a:custGeom>
              <a:avLst/>
              <a:gdLst/>
              <a:ahLst/>
              <a:cxnLst/>
              <a:rect l="l" t="t" r="r" b="b"/>
              <a:pathLst>
                <a:path w="22468" h="25013" extrusionOk="0">
                  <a:moveTo>
                    <a:pt x="3774" y="1"/>
                  </a:moveTo>
                  <a:lnTo>
                    <a:pt x="3730" y="44"/>
                  </a:lnTo>
                  <a:lnTo>
                    <a:pt x="3686" y="88"/>
                  </a:lnTo>
                  <a:lnTo>
                    <a:pt x="2151" y="3599"/>
                  </a:lnTo>
                  <a:lnTo>
                    <a:pt x="1361" y="5442"/>
                  </a:lnTo>
                  <a:lnTo>
                    <a:pt x="1361" y="5486"/>
                  </a:lnTo>
                  <a:lnTo>
                    <a:pt x="703" y="8733"/>
                  </a:lnTo>
                  <a:lnTo>
                    <a:pt x="132" y="11629"/>
                  </a:lnTo>
                  <a:lnTo>
                    <a:pt x="0" y="12331"/>
                  </a:lnTo>
                  <a:lnTo>
                    <a:pt x="0" y="12463"/>
                  </a:lnTo>
                  <a:lnTo>
                    <a:pt x="88" y="12506"/>
                  </a:lnTo>
                  <a:lnTo>
                    <a:pt x="3335" y="14788"/>
                  </a:lnTo>
                  <a:lnTo>
                    <a:pt x="3862" y="15534"/>
                  </a:lnTo>
                  <a:lnTo>
                    <a:pt x="4915" y="17860"/>
                  </a:lnTo>
                  <a:lnTo>
                    <a:pt x="6012" y="19747"/>
                  </a:lnTo>
                  <a:lnTo>
                    <a:pt x="6012" y="19791"/>
                  </a:lnTo>
                  <a:lnTo>
                    <a:pt x="7241" y="21326"/>
                  </a:lnTo>
                  <a:lnTo>
                    <a:pt x="7285" y="21370"/>
                  </a:lnTo>
                  <a:lnTo>
                    <a:pt x="8645" y="22072"/>
                  </a:lnTo>
                  <a:lnTo>
                    <a:pt x="9523" y="22379"/>
                  </a:lnTo>
                  <a:lnTo>
                    <a:pt x="9566" y="22423"/>
                  </a:lnTo>
                  <a:lnTo>
                    <a:pt x="12243" y="22818"/>
                  </a:lnTo>
                  <a:lnTo>
                    <a:pt x="14525" y="23038"/>
                  </a:lnTo>
                  <a:lnTo>
                    <a:pt x="18079" y="24266"/>
                  </a:lnTo>
                  <a:lnTo>
                    <a:pt x="20273" y="24881"/>
                  </a:lnTo>
                  <a:lnTo>
                    <a:pt x="20317" y="24881"/>
                  </a:lnTo>
                  <a:lnTo>
                    <a:pt x="21326" y="25012"/>
                  </a:lnTo>
                  <a:lnTo>
                    <a:pt x="21414" y="25012"/>
                  </a:lnTo>
                  <a:lnTo>
                    <a:pt x="22336" y="24749"/>
                  </a:lnTo>
                  <a:lnTo>
                    <a:pt x="22423" y="24705"/>
                  </a:lnTo>
                  <a:lnTo>
                    <a:pt x="22467" y="24661"/>
                  </a:lnTo>
                  <a:lnTo>
                    <a:pt x="22467" y="24617"/>
                  </a:lnTo>
                  <a:lnTo>
                    <a:pt x="22467" y="24530"/>
                  </a:lnTo>
                  <a:lnTo>
                    <a:pt x="22467" y="24486"/>
                  </a:lnTo>
                  <a:lnTo>
                    <a:pt x="22423" y="24442"/>
                  </a:lnTo>
                  <a:lnTo>
                    <a:pt x="22336" y="24398"/>
                  </a:lnTo>
                  <a:lnTo>
                    <a:pt x="22248" y="24398"/>
                  </a:lnTo>
                  <a:lnTo>
                    <a:pt x="21326" y="24661"/>
                  </a:lnTo>
                  <a:lnTo>
                    <a:pt x="20361" y="24530"/>
                  </a:lnTo>
                  <a:lnTo>
                    <a:pt x="18211" y="23915"/>
                  </a:lnTo>
                  <a:lnTo>
                    <a:pt x="14613" y="22731"/>
                  </a:lnTo>
                  <a:lnTo>
                    <a:pt x="12287" y="22467"/>
                  </a:lnTo>
                  <a:lnTo>
                    <a:pt x="9610" y="22072"/>
                  </a:lnTo>
                  <a:lnTo>
                    <a:pt x="8777" y="21765"/>
                  </a:lnTo>
                  <a:lnTo>
                    <a:pt x="7460" y="21107"/>
                  </a:lnTo>
                  <a:lnTo>
                    <a:pt x="6319" y="19571"/>
                  </a:lnTo>
                  <a:lnTo>
                    <a:pt x="5222" y="17684"/>
                  </a:lnTo>
                  <a:lnTo>
                    <a:pt x="4169" y="15359"/>
                  </a:lnTo>
                  <a:lnTo>
                    <a:pt x="4169" y="15315"/>
                  </a:lnTo>
                  <a:lnTo>
                    <a:pt x="3643" y="14569"/>
                  </a:lnTo>
                  <a:lnTo>
                    <a:pt x="3599" y="14525"/>
                  </a:lnTo>
                  <a:lnTo>
                    <a:pt x="351" y="12287"/>
                  </a:lnTo>
                  <a:lnTo>
                    <a:pt x="483" y="11673"/>
                  </a:lnTo>
                  <a:lnTo>
                    <a:pt x="1054" y="8820"/>
                  </a:lnTo>
                  <a:lnTo>
                    <a:pt x="1712" y="5573"/>
                  </a:lnTo>
                  <a:lnTo>
                    <a:pt x="2458" y="3730"/>
                  </a:lnTo>
                  <a:lnTo>
                    <a:pt x="3994" y="220"/>
                  </a:lnTo>
                  <a:lnTo>
                    <a:pt x="3994" y="176"/>
                  </a:lnTo>
                  <a:lnTo>
                    <a:pt x="3994" y="88"/>
                  </a:lnTo>
                  <a:lnTo>
                    <a:pt x="3950" y="44"/>
                  </a:lnTo>
                  <a:lnTo>
                    <a:pt x="390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1"/>
            <p:cNvSpPr/>
            <p:nvPr/>
          </p:nvSpPr>
          <p:spPr>
            <a:xfrm>
              <a:off x="2632900" y="3118025"/>
              <a:ext cx="307175" cy="222725"/>
            </a:xfrm>
            <a:custGeom>
              <a:avLst/>
              <a:gdLst/>
              <a:ahLst/>
              <a:cxnLst/>
              <a:rect l="l" t="t" r="r" b="b"/>
              <a:pathLst>
                <a:path w="12287" h="8909" extrusionOk="0">
                  <a:moveTo>
                    <a:pt x="4695" y="1"/>
                  </a:moveTo>
                  <a:lnTo>
                    <a:pt x="4608" y="44"/>
                  </a:lnTo>
                  <a:lnTo>
                    <a:pt x="4564" y="88"/>
                  </a:lnTo>
                  <a:lnTo>
                    <a:pt x="3116" y="2238"/>
                  </a:lnTo>
                  <a:lnTo>
                    <a:pt x="2106" y="3116"/>
                  </a:lnTo>
                  <a:lnTo>
                    <a:pt x="2106" y="3160"/>
                  </a:lnTo>
                  <a:lnTo>
                    <a:pt x="746" y="4784"/>
                  </a:lnTo>
                  <a:lnTo>
                    <a:pt x="746" y="4827"/>
                  </a:lnTo>
                  <a:lnTo>
                    <a:pt x="0" y="6232"/>
                  </a:lnTo>
                  <a:lnTo>
                    <a:pt x="0" y="6319"/>
                  </a:lnTo>
                  <a:lnTo>
                    <a:pt x="0" y="6407"/>
                  </a:lnTo>
                  <a:lnTo>
                    <a:pt x="307" y="6934"/>
                  </a:lnTo>
                  <a:lnTo>
                    <a:pt x="351" y="6978"/>
                  </a:lnTo>
                  <a:lnTo>
                    <a:pt x="2633" y="8426"/>
                  </a:lnTo>
                  <a:lnTo>
                    <a:pt x="2677" y="8469"/>
                  </a:lnTo>
                  <a:lnTo>
                    <a:pt x="5836" y="8908"/>
                  </a:lnTo>
                  <a:lnTo>
                    <a:pt x="5880" y="8908"/>
                  </a:lnTo>
                  <a:lnTo>
                    <a:pt x="8294" y="8294"/>
                  </a:lnTo>
                  <a:lnTo>
                    <a:pt x="10839" y="7285"/>
                  </a:lnTo>
                  <a:lnTo>
                    <a:pt x="12155" y="7021"/>
                  </a:lnTo>
                  <a:lnTo>
                    <a:pt x="12199" y="6978"/>
                  </a:lnTo>
                  <a:lnTo>
                    <a:pt x="12287" y="6934"/>
                  </a:lnTo>
                  <a:lnTo>
                    <a:pt x="12287" y="6890"/>
                  </a:lnTo>
                  <a:lnTo>
                    <a:pt x="12287" y="6802"/>
                  </a:lnTo>
                  <a:lnTo>
                    <a:pt x="12287" y="6758"/>
                  </a:lnTo>
                  <a:lnTo>
                    <a:pt x="12199" y="6714"/>
                  </a:lnTo>
                  <a:lnTo>
                    <a:pt x="12155" y="6670"/>
                  </a:lnTo>
                  <a:lnTo>
                    <a:pt x="12067" y="6670"/>
                  </a:lnTo>
                  <a:lnTo>
                    <a:pt x="10795" y="6934"/>
                  </a:lnTo>
                  <a:lnTo>
                    <a:pt x="10751" y="6934"/>
                  </a:lnTo>
                  <a:lnTo>
                    <a:pt x="8206" y="7987"/>
                  </a:lnTo>
                  <a:lnTo>
                    <a:pt x="5836" y="8557"/>
                  </a:lnTo>
                  <a:lnTo>
                    <a:pt x="2765" y="8118"/>
                  </a:lnTo>
                  <a:lnTo>
                    <a:pt x="615" y="6714"/>
                  </a:lnTo>
                  <a:lnTo>
                    <a:pt x="351" y="6319"/>
                  </a:lnTo>
                  <a:lnTo>
                    <a:pt x="1053" y="5003"/>
                  </a:lnTo>
                  <a:lnTo>
                    <a:pt x="2370" y="3379"/>
                  </a:lnTo>
                  <a:lnTo>
                    <a:pt x="3379" y="2502"/>
                  </a:lnTo>
                  <a:lnTo>
                    <a:pt x="3423" y="2458"/>
                  </a:lnTo>
                  <a:lnTo>
                    <a:pt x="4871" y="308"/>
                  </a:lnTo>
                  <a:lnTo>
                    <a:pt x="4871" y="220"/>
                  </a:lnTo>
                  <a:lnTo>
                    <a:pt x="4871" y="176"/>
                  </a:lnTo>
                  <a:lnTo>
                    <a:pt x="4871" y="88"/>
                  </a:lnTo>
                  <a:lnTo>
                    <a:pt x="4827" y="44"/>
                  </a:lnTo>
                  <a:lnTo>
                    <a:pt x="47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1"/>
            <p:cNvSpPr/>
            <p:nvPr/>
          </p:nvSpPr>
          <p:spPr>
            <a:xfrm>
              <a:off x="3084850" y="3493200"/>
              <a:ext cx="603400" cy="716375"/>
            </a:xfrm>
            <a:custGeom>
              <a:avLst/>
              <a:gdLst/>
              <a:ahLst/>
              <a:cxnLst/>
              <a:rect l="l" t="t" r="r" b="b"/>
              <a:pathLst>
                <a:path w="24136" h="28655" extrusionOk="0">
                  <a:moveTo>
                    <a:pt x="3248" y="1"/>
                  </a:moveTo>
                  <a:lnTo>
                    <a:pt x="3204" y="45"/>
                  </a:lnTo>
                  <a:lnTo>
                    <a:pt x="3160" y="88"/>
                  </a:lnTo>
                  <a:lnTo>
                    <a:pt x="3116" y="176"/>
                  </a:lnTo>
                  <a:lnTo>
                    <a:pt x="2941" y="1361"/>
                  </a:lnTo>
                  <a:lnTo>
                    <a:pt x="1756" y="4520"/>
                  </a:lnTo>
                  <a:lnTo>
                    <a:pt x="1142" y="6539"/>
                  </a:lnTo>
                  <a:lnTo>
                    <a:pt x="1098" y="6539"/>
                  </a:lnTo>
                  <a:lnTo>
                    <a:pt x="879" y="8864"/>
                  </a:lnTo>
                  <a:lnTo>
                    <a:pt x="45" y="13165"/>
                  </a:lnTo>
                  <a:lnTo>
                    <a:pt x="45" y="13209"/>
                  </a:lnTo>
                  <a:lnTo>
                    <a:pt x="1" y="15534"/>
                  </a:lnTo>
                  <a:lnTo>
                    <a:pt x="45" y="16895"/>
                  </a:lnTo>
                  <a:lnTo>
                    <a:pt x="45" y="16982"/>
                  </a:lnTo>
                  <a:lnTo>
                    <a:pt x="440" y="17641"/>
                  </a:lnTo>
                  <a:lnTo>
                    <a:pt x="484" y="17728"/>
                  </a:lnTo>
                  <a:lnTo>
                    <a:pt x="1317" y="18255"/>
                  </a:lnTo>
                  <a:lnTo>
                    <a:pt x="1361" y="18255"/>
                  </a:lnTo>
                  <a:lnTo>
                    <a:pt x="4082" y="19264"/>
                  </a:lnTo>
                  <a:lnTo>
                    <a:pt x="5530" y="20010"/>
                  </a:lnTo>
                  <a:lnTo>
                    <a:pt x="7066" y="22248"/>
                  </a:lnTo>
                  <a:lnTo>
                    <a:pt x="8602" y="24442"/>
                  </a:lnTo>
                  <a:lnTo>
                    <a:pt x="9479" y="25495"/>
                  </a:lnTo>
                  <a:lnTo>
                    <a:pt x="9523" y="25539"/>
                  </a:lnTo>
                  <a:lnTo>
                    <a:pt x="11585" y="26417"/>
                  </a:lnTo>
                  <a:lnTo>
                    <a:pt x="11629" y="26417"/>
                  </a:lnTo>
                  <a:lnTo>
                    <a:pt x="13779" y="26812"/>
                  </a:lnTo>
                  <a:lnTo>
                    <a:pt x="16412" y="27163"/>
                  </a:lnTo>
                  <a:lnTo>
                    <a:pt x="17816" y="27250"/>
                  </a:lnTo>
                  <a:lnTo>
                    <a:pt x="20449" y="28128"/>
                  </a:lnTo>
                  <a:lnTo>
                    <a:pt x="22248" y="28655"/>
                  </a:lnTo>
                  <a:lnTo>
                    <a:pt x="23389" y="28655"/>
                  </a:lnTo>
                  <a:lnTo>
                    <a:pt x="24004" y="28479"/>
                  </a:lnTo>
                  <a:lnTo>
                    <a:pt x="24048" y="28435"/>
                  </a:lnTo>
                  <a:lnTo>
                    <a:pt x="24091" y="28391"/>
                  </a:lnTo>
                  <a:lnTo>
                    <a:pt x="24135" y="28347"/>
                  </a:lnTo>
                  <a:lnTo>
                    <a:pt x="24091" y="28260"/>
                  </a:lnTo>
                  <a:lnTo>
                    <a:pt x="24091" y="28216"/>
                  </a:lnTo>
                  <a:lnTo>
                    <a:pt x="24004" y="28172"/>
                  </a:lnTo>
                  <a:lnTo>
                    <a:pt x="23960" y="28128"/>
                  </a:lnTo>
                  <a:lnTo>
                    <a:pt x="23872" y="28128"/>
                  </a:lnTo>
                  <a:lnTo>
                    <a:pt x="23302" y="28303"/>
                  </a:lnTo>
                  <a:lnTo>
                    <a:pt x="22336" y="28303"/>
                  </a:lnTo>
                  <a:lnTo>
                    <a:pt x="20537" y="27821"/>
                  </a:lnTo>
                  <a:lnTo>
                    <a:pt x="17904" y="26943"/>
                  </a:lnTo>
                  <a:lnTo>
                    <a:pt x="17860" y="26899"/>
                  </a:lnTo>
                  <a:lnTo>
                    <a:pt x="16456" y="26812"/>
                  </a:lnTo>
                  <a:lnTo>
                    <a:pt x="13823" y="26504"/>
                  </a:lnTo>
                  <a:lnTo>
                    <a:pt x="11673" y="26109"/>
                  </a:lnTo>
                  <a:lnTo>
                    <a:pt x="9699" y="25232"/>
                  </a:lnTo>
                  <a:lnTo>
                    <a:pt x="8865" y="24223"/>
                  </a:lnTo>
                  <a:lnTo>
                    <a:pt x="7373" y="22029"/>
                  </a:lnTo>
                  <a:lnTo>
                    <a:pt x="5793" y="19791"/>
                  </a:lnTo>
                  <a:lnTo>
                    <a:pt x="5705" y="19747"/>
                  </a:lnTo>
                  <a:lnTo>
                    <a:pt x="4214" y="18957"/>
                  </a:lnTo>
                  <a:lnTo>
                    <a:pt x="4214" y="18913"/>
                  </a:lnTo>
                  <a:lnTo>
                    <a:pt x="1493" y="17948"/>
                  </a:lnTo>
                  <a:lnTo>
                    <a:pt x="703" y="17421"/>
                  </a:lnTo>
                  <a:lnTo>
                    <a:pt x="396" y="16851"/>
                  </a:lnTo>
                  <a:lnTo>
                    <a:pt x="352" y="15490"/>
                  </a:lnTo>
                  <a:lnTo>
                    <a:pt x="396" y="13209"/>
                  </a:lnTo>
                  <a:lnTo>
                    <a:pt x="1230" y="8908"/>
                  </a:lnTo>
                  <a:lnTo>
                    <a:pt x="1449" y="6627"/>
                  </a:lnTo>
                  <a:lnTo>
                    <a:pt x="2107" y="4652"/>
                  </a:lnTo>
                  <a:lnTo>
                    <a:pt x="3292" y="1493"/>
                  </a:lnTo>
                  <a:lnTo>
                    <a:pt x="3292" y="1449"/>
                  </a:lnTo>
                  <a:lnTo>
                    <a:pt x="3468" y="220"/>
                  </a:lnTo>
                  <a:lnTo>
                    <a:pt x="3468" y="132"/>
                  </a:lnTo>
                  <a:lnTo>
                    <a:pt x="3468" y="88"/>
                  </a:lnTo>
                  <a:lnTo>
                    <a:pt x="3380" y="45"/>
                  </a:lnTo>
                  <a:lnTo>
                    <a:pt x="333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1"/>
            <p:cNvSpPr/>
            <p:nvPr/>
          </p:nvSpPr>
          <p:spPr>
            <a:xfrm>
              <a:off x="2512225" y="3058800"/>
              <a:ext cx="1147500" cy="1171625"/>
            </a:xfrm>
            <a:custGeom>
              <a:avLst/>
              <a:gdLst/>
              <a:ahLst/>
              <a:cxnLst/>
              <a:rect l="l" t="t" r="r" b="b"/>
              <a:pathLst>
                <a:path w="45900" h="46865" extrusionOk="0">
                  <a:moveTo>
                    <a:pt x="6846" y="0"/>
                  </a:moveTo>
                  <a:lnTo>
                    <a:pt x="6802" y="44"/>
                  </a:lnTo>
                  <a:lnTo>
                    <a:pt x="6758" y="88"/>
                  </a:lnTo>
                  <a:lnTo>
                    <a:pt x="5222" y="2721"/>
                  </a:lnTo>
                  <a:lnTo>
                    <a:pt x="4037" y="4827"/>
                  </a:lnTo>
                  <a:lnTo>
                    <a:pt x="1405" y="8557"/>
                  </a:lnTo>
                  <a:lnTo>
                    <a:pt x="176" y="10400"/>
                  </a:lnTo>
                  <a:lnTo>
                    <a:pt x="44" y="10531"/>
                  </a:lnTo>
                  <a:lnTo>
                    <a:pt x="0" y="10619"/>
                  </a:lnTo>
                  <a:lnTo>
                    <a:pt x="0" y="10707"/>
                  </a:lnTo>
                  <a:lnTo>
                    <a:pt x="0" y="10795"/>
                  </a:lnTo>
                  <a:lnTo>
                    <a:pt x="88" y="10838"/>
                  </a:lnTo>
                  <a:lnTo>
                    <a:pt x="2765" y="11848"/>
                  </a:lnTo>
                  <a:lnTo>
                    <a:pt x="5222" y="12901"/>
                  </a:lnTo>
                  <a:lnTo>
                    <a:pt x="7855" y="13603"/>
                  </a:lnTo>
                  <a:lnTo>
                    <a:pt x="7899" y="13603"/>
                  </a:lnTo>
                  <a:lnTo>
                    <a:pt x="10619" y="13954"/>
                  </a:lnTo>
                  <a:lnTo>
                    <a:pt x="10663" y="13954"/>
                  </a:lnTo>
                  <a:lnTo>
                    <a:pt x="11936" y="13866"/>
                  </a:lnTo>
                  <a:lnTo>
                    <a:pt x="11980" y="13822"/>
                  </a:lnTo>
                  <a:lnTo>
                    <a:pt x="15095" y="12989"/>
                  </a:lnTo>
                  <a:lnTo>
                    <a:pt x="15139" y="12945"/>
                  </a:lnTo>
                  <a:lnTo>
                    <a:pt x="17289" y="11892"/>
                  </a:lnTo>
                  <a:lnTo>
                    <a:pt x="18430" y="11628"/>
                  </a:lnTo>
                  <a:lnTo>
                    <a:pt x="19264" y="11716"/>
                  </a:lnTo>
                  <a:lnTo>
                    <a:pt x="21502" y="15139"/>
                  </a:lnTo>
                  <a:lnTo>
                    <a:pt x="22028" y="16543"/>
                  </a:lnTo>
                  <a:lnTo>
                    <a:pt x="22116" y="17684"/>
                  </a:lnTo>
                  <a:lnTo>
                    <a:pt x="21546" y="19790"/>
                  </a:lnTo>
                  <a:lnTo>
                    <a:pt x="21019" y="21940"/>
                  </a:lnTo>
                  <a:lnTo>
                    <a:pt x="20712" y="24310"/>
                  </a:lnTo>
                  <a:lnTo>
                    <a:pt x="20536" y="26943"/>
                  </a:lnTo>
                  <a:lnTo>
                    <a:pt x="20054" y="29093"/>
                  </a:lnTo>
                  <a:lnTo>
                    <a:pt x="20054" y="29137"/>
                  </a:lnTo>
                  <a:lnTo>
                    <a:pt x="19966" y="31067"/>
                  </a:lnTo>
                  <a:lnTo>
                    <a:pt x="19001" y="35148"/>
                  </a:lnTo>
                  <a:lnTo>
                    <a:pt x="18957" y="35675"/>
                  </a:lnTo>
                  <a:lnTo>
                    <a:pt x="18957" y="35763"/>
                  </a:lnTo>
                  <a:lnTo>
                    <a:pt x="19044" y="35850"/>
                  </a:lnTo>
                  <a:lnTo>
                    <a:pt x="19834" y="36333"/>
                  </a:lnTo>
                  <a:lnTo>
                    <a:pt x="19878" y="36333"/>
                  </a:lnTo>
                  <a:lnTo>
                    <a:pt x="23871" y="37649"/>
                  </a:lnTo>
                  <a:lnTo>
                    <a:pt x="26636" y="38702"/>
                  </a:lnTo>
                  <a:lnTo>
                    <a:pt x="28216" y="39317"/>
                  </a:lnTo>
                  <a:lnTo>
                    <a:pt x="28830" y="39975"/>
                  </a:lnTo>
                  <a:lnTo>
                    <a:pt x="30410" y="42301"/>
                  </a:lnTo>
                  <a:lnTo>
                    <a:pt x="31507" y="43749"/>
                  </a:lnTo>
                  <a:lnTo>
                    <a:pt x="31550" y="43793"/>
                  </a:lnTo>
                  <a:lnTo>
                    <a:pt x="32209" y="44231"/>
                  </a:lnTo>
                  <a:lnTo>
                    <a:pt x="34359" y="45065"/>
                  </a:lnTo>
                  <a:lnTo>
                    <a:pt x="34403" y="45065"/>
                  </a:lnTo>
                  <a:lnTo>
                    <a:pt x="38220" y="45592"/>
                  </a:lnTo>
                  <a:lnTo>
                    <a:pt x="40765" y="45767"/>
                  </a:lnTo>
                  <a:lnTo>
                    <a:pt x="43969" y="46733"/>
                  </a:lnTo>
                  <a:lnTo>
                    <a:pt x="44758" y="46864"/>
                  </a:lnTo>
                  <a:lnTo>
                    <a:pt x="44846" y="46864"/>
                  </a:lnTo>
                  <a:lnTo>
                    <a:pt x="45768" y="46601"/>
                  </a:lnTo>
                  <a:lnTo>
                    <a:pt x="45812" y="46601"/>
                  </a:lnTo>
                  <a:lnTo>
                    <a:pt x="45855" y="46513"/>
                  </a:lnTo>
                  <a:lnTo>
                    <a:pt x="45899" y="46469"/>
                  </a:lnTo>
                  <a:lnTo>
                    <a:pt x="45855" y="46382"/>
                  </a:lnTo>
                  <a:lnTo>
                    <a:pt x="45855" y="46338"/>
                  </a:lnTo>
                  <a:lnTo>
                    <a:pt x="45812" y="46294"/>
                  </a:lnTo>
                  <a:lnTo>
                    <a:pt x="45724" y="46250"/>
                  </a:lnTo>
                  <a:lnTo>
                    <a:pt x="45680" y="46294"/>
                  </a:lnTo>
                  <a:lnTo>
                    <a:pt x="44758" y="46513"/>
                  </a:lnTo>
                  <a:lnTo>
                    <a:pt x="44056" y="46382"/>
                  </a:lnTo>
                  <a:lnTo>
                    <a:pt x="40853" y="45416"/>
                  </a:lnTo>
                  <a:lnTo>
                    <a:pt x="40809" y="45416"/>
                  </a:lnTo>
                  <a:lnTo>
                    <a:pt x="38264" y="45241"/>
                  </a:lnTo>
                  <a:lnTo>
                    <a:pt x="34490" y="44714"/>
                  </a:lnTo>
                  <a:lnTo>
                    <a:pt x="32384" y="43924"/>
                  </a:lnTo>
                  <a:lnTo>
                    <a:pt x="31770" y="43529"/>
                  </a:lnTo>
                  <a:lnTo>
                    <a:pt x="30717" y="42081"/>
                  </a:lnTo>
                  <a:lnTo>
                    <a:pt x="29093" y="39756"/>
                  </a:lnTo>
                  <a:lnTo>
                    <a:pt x="28435" y="39054"/>
                  </a:lnTo>
                  <a:lnTo>
                    <a:pt x="28347" y="39010"/>
                  </a:lnTo>
                  <a:lnTo>
                    <a:pt x="26767" y="38351"/>
                  </a:lnTo>
                  <a:lnTo>
                    <a:pt x="24003" y="37342"/>
                  </a:lnTo>
                  <a:lnTo>
                    <a:pt x="20010" y="35982"/>
                  </a:lnTo>
                  <a:lnTo>
                    <a:pt x="19308" y="35587"/>
                  </a:lnTo>
                  <a:lnTo>
                    <a:pt x="19352" y="35236"/>
                  </a:lnTo>
                  <a:lnTo>
                    <a:pt x="20273" y="31111"/>
                  </a:lnTo>
                  <a:lnTo>
                    <a:pt x="20317" y="31111"/>
                  </a:lnTo>
                  <a:lnTo>
                    <a:pt x="20405" y="29180"/>
                  </a:lnTo>
                  <a:lnTo>
                    <a:pt x="20887" y="26986"/>
                  </a:lnTo>
                  <a:lnTo>
                    <a:pt x="21063" y="24354"/>
                  </a:lnTo>
                  <a:lnTo>
                    <a:pt x="21326" y="21984"/>
                  </a:lnTo>
                  <a:lnTo>
                    <a:pt x="21897" y="19878"/>
                  </a:lnTo>
                  <a:lnTo>
                    <a:pt x="22467" y="17772"/>
                  </a:lnTo>
                  <a:lnTo>
                    <a:pt x="22467" y="17684"/>
                  </a:lnTo>
                  <a:lnTo>
                    <a:pt x="22379" y="16455"/>
                  </a:lnTo>
                  <a:lnTo>
                    <a:pt x="22336" y="16411"/>
                  </a:lnTo>
                  <a:lnTo>
                    <a:pt x="21809" y="15007"/>
                  </a:lnTo>
                  <a:lnTo>
                    <a:pt x="21809" y="14963"/>
                  </a:lnTo>
                  <a:lnTo>
                    <a:pt x="19527" y="11453"/>
                  </a:lnTo>
                  <a:lnTo>
                    <a:pt x="19483" y="11409"/>
                  </a:lnTo>
                  <a:lnTo>
                    <a:pt x="19396" y="11365"/>
                  </a:lnTo>
                  <a:lnTo>
                    <a:pt x="18430" y="11277"/>
                  </a:lnTo>
                  <a:lnTo>
                    <a:pt x="18386" y="11277"/>
                  </a:lnTo>
                  <a:lnTo>
                    <a:pt x="17202" y="11584"/>
                  </a:lnTo>
                  <a:lnTo>
                    <a:pt x="17158" y="11584"/>
                  </a:lnTo>
                  <a:lnTo>
                    <a:pt x="15007" y="12638"/>
                  </a:lnTo>
                  <a:lnTo>
                    <a:pt x="11892" y="13515"/>
                  </a:lnTo>
                  <a:lnTo>
                    <a:pt x="10663" y="13603"/>
                  </a:lnTo>
                  <a:lnTo>
                    <a:pt x="7943" y="13252"/>
                  </a:lnTo>
                  <a:lnTo>
                    <a:pt x="5354" y="12594"/>
                  </a:lnTo>
                  <a:lnTo>
                    <a:pt x="2896" y="11497"/>
                  </a:lnTo>
                  <a:lnTo>
                    <a:pt x="483" y="10575"/>
                  </a:lnTo>
                  <a:lnTo>
                    <a:pt x="1668" y="8732"/>
                  </a:lnTo>
                  <a:lnTo>
                    <a:pt x="4345" y="5046"/>
                  </a:lnTo>
                  <a:lnTo>
                    <a:pt x="4345" y="5002"/>
                  </a:lnTo>
                  <a:lnTo>
                    <a:pt x="5529" y="2896"/>
                  </a:lnTo>
                  <a:lnTo>
                    <a:pt x="7065" y="263"/>
                  </a:lnTo>
                  <a:lnTo>
                    <a:pt x="7065" y="219"/>
                  </a:lnTo>
                  <a:lnTo>
                    <a:pt x="7065" y="132"/>
                  </a:lnTo>
                  <a:lnTo>
                    <a:pt x="7021" y="88"/>
                  </a:lnTo>
                  <a:lnTo>
                    <a:pt x="6977" y="44"/>
                  </a:lnTo>
                  <a:lnTo>
                    <a:pt x="693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1"/>
            <p:cNvSpPr/>
            <p:nvPr/>
          </p:nvSpPr>
          <p:spPr>
            <a:xfrm>
              <a:off x="1670800" y="3011625"/>
              <a:ext cx="1963700" cy="1351525"/>
            </a:xfrm>
            <a:custGeom>
              <a:avLst/>
              <a:gdLst/>
              <a:ahLst/>
              <a:cxnLst/>
              <a:rect l="l" t="t" r="r" b="b"/>
              <a:pathLst>
                <a:path w="78548" h="54061" extrusionOk="0">
                  <a:moveTo>
                    <a:pt x="38309" y="0"/>
                  </a:moveTo>
                  <a:lnTo>
                    <a:pt x="36246" y="1360"/>
                  </a:lnTo>
                  <a:lnTo>
                    <a:pt x="35676" y="1843"/>
                  </a:lnTo>
                  <a:lnTo>
                    <a:pt x="35632" y="1931"/>
                  </a:lnTo>
                  <a:lnTo>
                    <a:pt x="34447" y="4520"/>
                  </a:lnTo>
                  <a:lnTo>
                    <a:pt x="33262" y="7460"/>
                  </a:lnTo>
                  <a:lnTo>
                    <a:pt x="32824" y="8513"/>
                  </a:lnTo>
                  <a:lnTo>
                    <a:pt x="31639" y="8952"/>
                  </a:lnTo>
                  <a:lnTo>
                    <a:pt x="31595" y="8996"/>
                  </a:lnTo>
                  <a:lnTo>
                    <a:pt x="30059" y="9917"/>
                  </a:lnTo>
                  <a:lnTo>
                    <a:pt x="30015" y="9917"/>
                  </a:lnTo>
                  <a:lnTo>
                    <a:pt x="28962" y="10751"/>
                  </a:lnTo>
                  <a:lnTo>
                    <a:pt x="28962" y="10795"/>
                  </a:lnTo>
                  <a:lnTo>
                    <a:pt x="28260" y="11804"/>
                  </a:lnTo>
                  <a:lnTo>
                    <a:pt x="27251" y="13822"/>
                  </a:lnTo>
                  <a:lnTo>
                    <a:pt x="27251" y="13910"/>
                  </a:lnTo>
                  <a:lnTo>
                    <a:pt x="27339" y="16236"/>
                  </a:lnTo>
                  <a:lnTo>
                    <a:pt x="27339" y="18079"/>
                  </a:lnTo>
                  <a:lnTo>
                    <a:pt x="27031" y="18869"/>
                  </a:lnTo>
                  <a:lnTo>
                    <a:pt x="26768" y="19132"/>
                  </a:lnTo>
                  <a:lnTo>
                    <a:pt x="26461" y="19220"/>
                  </a:lnTo>
                  <a:lnTo>
                    <a:pt x="24750" y="18518"/>
                  </a:lnTo>
                  <a:lnTo>
                    <a:pt x="22468" y="18123"/>
                  </a:lnTo>
                  <a:lnTo>
                    <a:pt x="20274" y="17947"/>
                  </a:lnTo>
                  <a:lnTo>
                    <a:pt x="20230" y="17991"/>
                  </a:lnTo>
                  <a:lnTo>
                    <a:pt x="19484" y="18123"/>
                  </a:lnTo>
                  <a:lnTo>
                    <a:pt x="19396" y="18123"/>
                  </a:lnTo>
                  <a:lnTo>
                    <a:pt x="18650" y="18649"/>
                  </a:lnTo>
                  <a:lnTo>
                    <a:pt x="18036" y="18430"/>
                  </a:lnTo>
                  <a:lnTo>
                    <a:pt x="17948" y="18430"/>
                  </a:lnTo>
                  <a:lnTo>
                    <a:pt x="17246" y="18562"/>
                  </a:lnTo>
                  <a:lnTo>
                    <a:pt x="17202" y="18605"/>
                  </a:lnTo>
                  <a:lnTo>
                    <a:pt x="16368" y="19088"/>
                  </a:lnTo>
                  <a:lnTo>
                    <a:pt x="16325" y="19132"/>
                  </a:lnTo>
                  <a:lnTo>
                    <a:pt x="15622" y="19790"/>
                  </a:lnTo>
                  <a:lnTo>
                    <a:pt x="15579" y="19834"/>
                  </a:lnTo>
                  <a:lnTo>
                    <a:pt x="13648" y="23827"/>
                  </a:lnTo>
                  <a:lnTo>
                    <a:pt x="12288" y="26241"/>
                  </a:lnTo>
                  <a:lnTo>
                    <a:pt x="11542" y="27425"/>
                  </a:lnTo>
                  <a:lnTo>
                    <a:pt x="11542" y="27469"/>
                  </a:lnTo>
                  <a:lnTo>
                    <a:pt x="11191" y="28522"/>
                  </a:lnTo>
                  <a:lnTo>
                    <a:pt x="11147" y="28522"/>
                  </a:lnTo>
                  <a:lnTo>
                    <a:pt x="10620" y="31550"/>
                  </a:lnTo>
                  <a:lnTo>
                    <a:pt x="10620" y="32691"/>
                  </a:lnTo>
                  <a:lnTo>
                    <a:pt x="10532" y="33349"/>
                  </a:lnTo>
                  <a:lnTo>
                    <a:pt x="9567" y="35104"/>
                  </a:lnTo>
                  <a:lnTo>
                    <a:pt x="7943" y="37255"/>
                  </a:lnTo>
                  <a:lnTo>
                    <a:pt x="7943" y="37298"/>
                  </a:lnTo>
                  <a:lnTo>
                    <a:pt x="6978" y="39141"/>
                  </a:lnTo>
                  <a:lnTo>
                    <a:pt x="6144" y="41028"/>
                  </a:lnTo>
                  <a:lnTo>
                    <a:pt x="6144" y="41072"/>
                  </a:lnTo>
                  <a:lnTo>
                    <a:pt x="5925" y="42169"/>
                  </a:lnTo>
                  <a:lnTo>
                    <a:pt x="5793" y="42301"/>
                  </a:lnTo>
                  <a:lnTo>
                    <a:pt x="5618" y="42213"/>
                  </a:lnTo>
                  <a:lnTo>
                    <a:pt x="5486" y="42213"/>
                  </a:lnTo>
                  <a:lnTo>
                    <a:pt x="4126" y="42652"/>
                  </a:lnTo>
                  <a:lnTo>
                    <a:pt x="4082" y="42652"/>
                  </a:lnTo>
                  <a:lnTo>
                    <a:pt x="2283" y="43442"/>
                  </a:lnTo>
                  <a:lnTo>
                    <a:pt x="2239" y="43486"/>
                  </a:lnTo>
                  <a:lnTo>
                    <a:pt x="1317" y="44451"/>
                  </a:lnTo>
                  <a:lnTo>
                    <a:pt x="1274" y="44495"/>
                  </a:lnTo>
                  <a:lnTo>
                    <a:pt x="440" y="45855"/>
                  </a:lnTo>
                  <a:lnTo>
                    <a:pt x="440" y="45899"/>
                  </a:lnTo>
                  <a:lnTo>
                    <a:pt x="176" y="46908"/>
                  </a:lnTo>
                  <a:lnTo>
                    <a:pt x="133" y="46952"/>
                  </a:lnTo>
                  <a:lnTo>
                    <a:pt x="1" y="48488"/>
                  </a:lnTo>
                  <a:lnTo>
                    <a:pt x="45" y="48576"/>
                  </a:lnTo>
                  <a:lnTo>
                    <a:pt x="791" y="49848"/>
                  </a:lnTo>
                  <a:lnTo>
                    <a:pt x="791" y="49892"/>
                  </a:lnTo>
                  <a:lnTo>
                    <a:pt x="1888" y="51252"/>
                  </a:lnTo>
                  <a:lnTo>
                    <a:pt x="2239" y="51603"/>
                  </a:lnTo>
                  <a:lnTo>
                    <a:pt x="2327" y="51647"/>
                  </a:lnTo>
                  <a:lnTo>
                    <a:pt x="5442" y="51691"/>
                  </a:lnTo>
                  <a:lnTo>
                    <a:pt x="8733" y="51867"/>
                  </a:lnTo>
                  <a:lnTo>
                    <a:pt x="11805" y="52613"/>
                  </a:lnTo>
                  <a:lnTo>
                    <a:pt x="14920" y="54017"/>
                  </a:lnTo>
                  <a:lnTo>
                    <a:pt x="14964" y="54017"/>
                  </a:lnTo>
                  <a:lnTo>
                    <a:pt x="15491" y="54061"/>
                  </a:lnTo>
                  <a:lnTo>
                    <a:pt x="15579" y="54061"/>
                  </a:lnTo>
                  <a:lnTo>
                    <a:pt x="18036" y="53271"/>
                  </a:lnTo>
                  <a:lnTo>
                    <a:pt x="19659" y="52744"/>
                  </a:lnTo>
                  <a:lnTo>
                    <a:pt x="21239" y="52218"/>
                  </a:lnTo>
                  <a:lnTo>
                    <a:pt x="22819" y="51647"/>
                  </a:lnTo>
                  <a:lnTo>
                    <a:pt x="24355" y="51033"/>
                  </a:lnTo>
                  <a:lnTo>
                    <a:pt x="25101" y="50682"/>
                  </a:lnTo>
                  <a:lnTo>
                    <a:pt x="25847" y="50331"/>
                  </a:lnTo>
                  <a:lnTo>
                    <a:pt x="26549" y="49936"/>
                  </a:lnTo>
                  <a:lnTo>
                    <a:pt x="27295" y="49541"/>
                  </a:lnTo>
                  <a:lnTo>
                    <a:pt x="27953" y="49102"/>
                  </a:lnTo>
                  <a:lnTo>
                    <a:pt x="28655" y="48620"/>
                  </a:lnTo>
                  <a:lnTo>
                    <a:pt x="29313" y="48093"/>
                  </a:lnTo>
                  <a:lnTo>
                    <a:pt x="29927" y="47566"/>
                  </a:lnTo>
                  <a:lnTo>
                    <a:pt x="30805" y="47128"/>
                  </a:lnTo>
                  <a:lnTo>
                    <a:pt x="31814" y="46952"/>
                  </a:lnTo>
                  <a:lnTo>
                    <a:pt x="34272" y="46864"/>
                  </a:lnTo>
                  <a:lnTo>
                    <a:pt x="36466" y="46820"/>
                  </a:lnTo>
                  <a:lnTo>
                    <a:pt x="36510" y="46777"/>
                  </a:lnTo>
                  <a:lnTo>
                    <a:pt x="37168" y="46601"/>
                  </a:lnTo>
                  <a:lnTo>
                    <a:pt x="37212" y="46601"/>
                  </a:lnTo>
                  <a:lnTo>
                    <a:pt x="37870" y="46206"/>
                  </a:lnTo>
                  <a:lnTo>
                    <a:pt x="37914" y="46162"/>
                  </a:lnTo>
                  <a:lnTo>
                    <a:pt x="39625" y="44539"/>
                  </a:lnTo>
                  <a:lnTo>
                    <a:pt x="39625" y="44495"/>
                  </a:lnTo>
                  <a:lnTo>
                    <a:pt x="39976" y="43881"/>
                  </a:lnTo>
                  <a:lnTo>
                    <a:pt x="40020" y="43837"/>
                  </a:lnTo>
                  <a:lnTo>
                    <a:pt x="40634" y="41248"/>
                  </a:lnTo>
                  <a:lnTo>
                    <a:pt x="40942" y="40853"/>
                  </a:lnTo>
                  <a:lnTo>
                    <a:pt x="42741" y="39668"/>
                  </a:lnTo>
                  <a:lnTo>
                    <a:pt x="42828" y="39580"/>
                  </a:lnTo>
                  <a:lnTo>
                    <a:pt x="42828" y="39492"/>
                  </a:lnTo>
                  <a:lnTo>
                    <a:pt x="42784" y="39405"/>
                  </a:lnTo>
                  <a:lnTo>
                    <a:pt x="42741" y="39361"/>
                  </a:lnTo>
                  <a:lnTo>
                    <a:pt x="42082" y="39141"/>
                  </a:lnTo>
                  <a:lnTo>
                    <a:pt x="41995" y="39098"/>
                  </a:lnTo>
                  <a:lnTo>
                    <a:pt x="40064" y="39229"/>
                  </a:lnTo>
                  <a:lnTo>
                    <a:pt x="38089" y="39580"/>
                  </a:lnTo>
                  <a:lnTo>
                    <a:pt x="36115" y="39492"/>
                  </a:lnTo>
                  <a:lnTo>
                    <a:pt x="35149" y="39361"/>
                  </a:lnTo>
                  <a:lnTo>
                    <a:pt x="32955" y="38220"/>
                  </a:lnTo>
                  <a:lnTo>
                    <a:pt x="32297" y="37737"/>
                  </a:lnTo>
                  <a:lnTo>
                    <a:pt x="31858" y="35543"/>
                  </a:lnTo>
                  <a:lnTo>
                    <a:pt x="31463" y="32779"/>
                  </a:lnTo>
                  <a:lnTo>
                    <a:pt x="31156" y="31594"/>
                  </a:lnTo>
                  <a:lnTo>
                    <a:pt x="31156" y="31550"/>
                  </a:lnTo>
                  <a:lnTo>
                    <a:pt x="28962" y="28435"/>
                  </a:lnTo>
                  <a:lnTo>
                    <a:pt x="26724" y="25451"/>
                  </a:lnTo>
                  <a:lnTo>
                    <a:pt x="25978" y="24485"/>
                  </a:lnTo>
                  <a:lnTo>
                    <a:pt x="27602" y="21282"/>
                  </a:lnTo>
                  <a:lnTo>
                    <a:pt x="28523" y="19659"/>
                  </a:lnTo>
                  <a:lnTo>
                    <a:pt x="28874" y="19308"/>
                  </a:lnTo>
                  <a:lnTo>
                    <a:pt x="30103" y="18737"/>
                  </a:lnTo>
                  <a:lnTo>
                    <a:pt x="31288" y="18562"/>
                  </a:lnTo>
                  <a:lnTo>
                    <a:pt x="32867" y="18781"/>
                  </a:lnTo>
                  <a:lnTo>
                    <a:pt x="37299" y="19746"/>
                  </a:lnTo>
                  <a:lnTo>
                    <a:pt x="38747" y="20010"/>
                  </a:lnTo>
                  <a:lnTo>
                    <a:pt x="38835" y="20053"/>
                  </a:lnTo>
                  <a:lnTo>
                    <a:pt x="39713" y="19966"/>
                  </a:lnTo>
                  <a:lnTo>
                    <a:pt x="39757" y="19922"/>
                  </a:lnTo>
                  <a:lnTo>
                    <a:pt x="42082" y="18869"/>
                  </a:lnTo>
                  <a:lnTo>
                    <a:pt x="45154" y="18781"/>
                  </a:lnTo>
                  <a:lnTo>
                    <a:pt x="45198" y="18781"/>
                  </a:lnTo>
                  <a:lnTo>
                    <a:pt x="48357" y="17947"/>
                  </a:lnTo>
                  <a:lnTo>
                    <a:pt x="50420" y="17245"/>
                  </a:lnTo>
                  <a:lnTo>
                    <a:pt x="50464" y="17201"/>
                  </a:lnTo>
                  <a:lnTo>
                    <a:pt x="51429" y="16499"/>
                  </a:lnTo>
                  <a:lnTo>
                    <a:pt x="52175" y="18605"/>
                  </a:lnTo>
                  <a:lnTo>
                    <a:pt x="51648" y="21853"/>
                  </a:lnTo>
                  <a:lnTo>
                    <a:pt x="51297" y="25056"/>
                  </a:lnTo>
                  <a:lnTo>
                    <a:pt x="51166" y="27689"/>
                  </a:lnTo>
                  <a:lnTo>
                    <a:pt x="50551" y="31419"/>
                  </a:lnTo>
                  <a:lnTo>
                    <a:pt x="49893" y="33569"/>
                  </a:lnTo>
                  <a:lnTo>
                    <a:pt x="49893" y="33613"/>
                  </a:lnTo>
                  <a:lnTo>
                    <a:pt x="49718" y="36114"/>
                  </a:lnTo>
                  <a:lnTo>
                    <a:pt x="49718" y="37386"/>
                  </a:lnTo>
                  <a:lnTo>
                    <a:pt x="49761" y="37518"/>
                  </a:lnTo>
                  <a:lnTo>
                    <a:pt x="49981" y="37825"/>
                  </a:lnTo>
                  <a:lnTo>
                    <a:pt x="50113" y="37869"/>
                  </a:lnTo>
                  <a:lnTo>
                    <a:pt x="51034" y="38001"/>
                  </a:lnTo>
                  <a:lnTo>
                    <a:pt x="52789" y="39098"/>
                  </a:lnTo>
                  <a:lnTo>
                    <a:pt x="55993" y="40721"/>
                  </a:lnTo>
                  <a:lnTo>
                    <a:pt x="56036" y="40765"/>
                  </a:lnTo>
                  <a:lnTo>
                    <a:pt x="59415" y="41774"/>
                  </a:lnTo>
                  <a:lnTo>
                    <a:pt x="61214" y="42389"/>
                  </a:lnTo>
                  <a:lnTo>
                    <a:pt x="62662" y="44144"/>
                  </a:lnTo>
                  <a:lnTo>
                    <a:pt x="63935" y="45943"/>
                  </a:lnTo>
                  <a:lnTo>
                    <a:pt x="64593" y="46820"/>
                  </a:lnTo>
                  <a:lnTo>
                    <a:pt x="64681" y="46864"/>
                  </a:lnTo>
                  <a:lnTo>
                    <a:pt x="65866" y="47435"/>
                  </a:lnTo>
                  <a:lnTo>
                    <a:pt x="67972" y="48181"/>
                  </a:lnTo>
                  <a:lnTo>
                    <a:pt x="68016" y="48181"/>
                  </a:lnTo>
                  <a:lnTo>
                    <a:pt x="72053" y="48663"/>
                  </a:lnTo>
                  <a:lnTo>
                    <a:pt x="73984" y="48707"/>
                  </a:lnTo>
                  <a:lnTo>
                    <a:pt x="74905" y="48839"/>
                  </a:lnTo>
                  <a:lnTo>
                    <a:pt x="76880" y="49453"/>
                  </a:lnTo>
                  <a:lnTo>
                    <a:pt x="77538" y="49541"/>
                  </a:lnTo>
                  <a:lnTo>
                    <a:pt x="77626" y="49497"/>
                  </a:lnTo>
                  <a:lnTo>
                    <a:pt x="78415" y="49278"/>
                  </a:lnTo>
                  <a:lnTo>
                    <a:pt x="78503" y="49234"/>
                  </a:lnTo>
                  <a:lnTo>
                    <a:pt x="78547" y="49190"/>
                  </a:lnTo>
                  <a:lnTo>
                    <a:pt x="78547" y="49102"/>
                  </a:lnTo>
                  <a:lnTo>
                    <a:pt x="78547" y="49058"/>
                  </a:lnTo>
                  <a:lnTo>
                    <a:pt x="78503" y="48971"/>
                  </a:lnTo>
                  <a:lnTo>
                    <a:pt x="78459" y="48927"/>
                  </a:lnTo>
                  <a:lnTo>
                    <a:pt x="78328" y="48927"/>
                  </a:lnTo>
                  <a:lnTo>
                    <a:pt x="77538" y="49146"/>
                  </a:lnTo>
                  <a:lnTo>
                    <a:pt x="76967" y="49102"/>
                  </a:lnTo>
                  <a:lnTo>
                    <a:pt x="74993" y="48488"/>
                  </a:lnTo>
                  <a:lnTo>
                    <a:pt x="74949" y="48488"/>
                  </a:lnTo>
                  <a:lnTo>
                    <a:pt x="74027" y="48356"/>
                  </a:lnTo>
                  <a:lnTo>
                    <a:pt x="72053" y="48312"/>
                  </a:lnTo>
                  <a:lnTo>
                    <a:pt x="68104" y="47830"/>
                  </a:lnTo>
                  <a:lnTo>
                    <a:pt x="65997" y="47128"/>
                  </a:lnTo>
                  <a:lnTo>
                    <a:pt x="64856" y="46557"/>
                  </a:lnTo>
                  <a:lnTo>
                    <a:pt x="64198" y="45723"/>
                  </a:lnTo>
                  <a:lnTo>
                    <a:pt x="62926" y="43924"/>
                  </a:lnTo>
                  <a:lnTo>
                    <a:pt x="61478" y="42125"/>
                  </a:lnTo>
                  <a:lnTo>
                    <a:pt x="61390" y="42081"/>
                  </a:lnTo>
                  <a:lnTo>
                    <a:pt x="59547" y="41423"/>
                  </a:lnTo>
                  <a:lnTo>
                    <a:pt x="56168" y="40414"/>
                  </a:lnTo>
                  <a:lnTo>
                    <a:pt x="52965" y="38790"/>
                  </a:lnTo>
                  <a:lnTo>
                    <a:pt x="51166" y="37693"/>
                  </a:lnTo>
                  <a:lnTo>
                    <a:pt x="51122" y="37650"/>
                  </a:lnTo>
                  <a:lnTo>
                    <a:pt x="50200" y="37518"/>
                  </a:lnTo>
                  <a:lnTo>
                    <a:pt x="50069" y="37342"/>
                  </a:lnTo>
                  <a:lnTo>
                    <a:pt x="50069" y="36114"/>
                  </a:lnTo>
                  <a:lnTo>
                    <a:pt x="50244" y="33656"/>
                  </a:lnTo>
                  <a:lnTo>
                    <a:pt x="50902" y="31550"/>
                  </a:lnTo>
                  <a:lnTo>
                    <a:pt x="50902" y="31506"/>
                  </a:lnTo>
                  <a:lnTo>
                    <a:pt x="51473" y="27733"/>
                  </a:lnTo>
                  <a:lnTo>
                    <a:pt x="51648" y="25056"/>
                  </a:lnTo>
                  <a:lnTo>
                    <a:pt x="51999" y="21896"/>
                  </a:lnTo>
                  <a:lnTo>
                    <a:pt x="52526" y="18605"/>
                  </a:lnTo>
                  <a:lnTo>
                    <a:pt x="52526" y="18518"/>
                  </a:lnTo>
                  <a:lnTo>
                    <a:pt x="51648" y="16148"/>
                  </a:lnTo>
                  <a:lnTo>
                    <a:pt x="51604" y="16104"/>
                  </a:lnTo>
                  <a:lnTo>
                    <a:pt x="51561" y="16060"/>
                  </a:lnTo>
                  <a:lnTo>
                    <a:pt x="51385" y="16060"/>
                  </a:lnTo>
                  <a:lnTo>
                    <a:pt x="50244" y="16938"/>
                  </a:lnTo>
                  <a:lnTo>
                    <a:pt x="48270" y="17596"/>
                  </a:lnTo>
                  <a:lnTo>
                    <a:pt x="45154" y="18430"/>
                  </a:lnTo>
                  <a:lnTo>
                    <a:pt x="42039" y="18518"/>
                  </a:lnTo>
                  <a:lnTo>
                    <a:pt x="41951" y="18518"/>
                  </a:lnTo>
                  <a:lnTo>
                    <a:pt x="39669" y="19615"/>
                  </a:lnTo>
                  <a:lnTo>
                    <a:pt x="38791" y="19659"/>
                  </a:lnTo>
                  <a:lnTo>
                    <a:pt x="37343" y="19395"/>
                  </a:lnTo>
                  <a:lnTo>
                    <a:pt x="32955" y="18430"/>
                  </a:lnTo>
                  <a:lnTo>
                    <a:pt x="31288" y="18211"/>
                  </a:lnTo>
                  <a:lnTo>
                    <a:pt x="31244" y="18211"/>
                  </a:lnTo>
                  <a:lnTo>
                    <a:pt x="30015" y="18386"/>
                  </a:lnTo>
                  <a:lnTo>
                    <a:pt x="29971" y="18386"/>
                  </a:lnTo>
                  <a:lnTo>
                    <a:pt x="28699" y="19000"/>
                  </a:lnTo>
                  <a:lnTo>
                    <a:pt x="28655" y="19044"/>
                  </a:lnTo>
                  <a:lnTo>
                    <a:pt x="28260" y="19439"/>
                  </a:lnTo>
                  <a:lnTo>
                    <a:pt x="27295" y="21151"/>
                  </a:lnTo>
                  <a:lnTo>
                    <a:pt x="25627" y="24398"/>
                  </a:lnTo>
                  <a:lnTo>
                    <a:pt x="25583" y="24529"/>
                  </a:lnTo>
                  <a:lnTo>
                    <a:pt x="25627" y="24617"/>
                  </a:lnTo>
                  <a:lnTo>
                    <a:pt x="28699" y="28654"/>
                  </a:lnTo>
                  <a:lnTo>
                    <a:pt x="30849" y="31726"/>
                  </a:lnTo>
                  <a:lnTo>
                    <a:pt x="31112" y="32867"/>
                  </a:lnTo>
                  <a:lnTo>
                    <a:pt x="31507" y="35587"/>
                  </a:lnTo>
                  <a:lnTo>
                    <a:pt x="31946" y="37869"/>
                  </a:lnTo>
                  <a:lnTo>
                    <a:pt x="32034" y="38001"/>
                  </a:lnTo>
                  <a:lnTo>
                    <a:pt x="32780" y="38527"/>
                  </a:lnTo>
                  <a:lnTo>
                    <a:pt x="34974" y="39668"/>
                  </a:lnTo>
                  <a:lnTo>
                    <a:pt x="35062" y="39712"/>
                  </a:lnTo>
                  <a:lnTo>
                    <a:pt x="36071" y="39844"/>
                  </a:lnTo>
                  <a:lnTo>
                    <a:pt x="36115" y="39844"/>
                  </a:lnTo>
                  <a:lnTo>
                    <a:pt x="38089" y="39931"/>
                  </a:lnTo>
                  <a:lnTo>
                    <a:pt x="38133" y="39887"/>
                  </a:lnTo>
                  <a:lnTo>
                    <a:pt x="40108" y="39580"/>
                  </a:lnTo>
                  <a:lnTo>
                    <a:pt x="41995" y="39449"/>
                  </a:lnTo>
                  <a:lnTo>
                    <a:pt x="42258" y="39580"/>
                  </a:lnTo>
                  <a:lnTo>
                    <a:pt x="40722" y="40589"/>
                  </a:lnTo>
                  <a:lnTo>
                    <a:pt x="40678" y="40633"/>
                  </a:lnTo>
                  <a:lnTo>
                    <a:pt x="40327" y="41072"/>
                  </a:lnTo>
                  <a:lnTo>
                    <a:pt x="40327" y="41160"/>
                  </a:lnTo>
                  <a:lnTo>
                    <a:pt x="39669" y="43749"/>
                  </a:lnTo>
                  <a:lnTo>
                    <a:pt x="39362" y="44319"/>
                  </a:lnTo>
                  <a:lnTo>
                    <a:pt x="37694" y="45899"/>
                  </a:lnTo>
                  <a:lnTo>
                    <a:pt x="37080" y="46294"/>
                  </a:lnTo>
                  <a:lnTo>
                    <a:pt x="36466" y="46469"/>
                  </a:lnTo>
                  <a:lnTo>
                    <a:pt x="34272" y="46513"/>
                  </a:lnTo>
                  <a:lnTo>
                    <a:pt x="31814" y="46601"/>
                  </a:lnTo>
                  <a:lnTo>
                    <a:pt x="31770" y="46601"/>
                  </a:lnTo>
                  <a:lnTo>
                    <a:pt x="30717" y="46777"/>
                  </a:lnTo>
                  <a:lnTo>
                    <a:pt x="30673" y="46820"/>
                  </a:lnTo>
                  <a:lnTo>
                    <a:pt x="29752" y="47259"/>
                  </a:lnTo>
                  <a:lnTo>
                    <a:pt x="29708" y="47303"/>
                  </a:lnTo>
                  <a:lnTo>
                    <a:pt x="29094" y="47830"/>
                  </a:lnTo>
                  <a:lnTo>
                    <a:pt x="28436" y="48312"/>
                  </a:lnTo>
                  <a:lnTo>
                    <a:pt x="27777" y="48795"/>
                  </a:lnTo>
                  <a:lnTo>
                    <a:pt x="27075" y="49234"/>
                  </a:lnTo>
                  <a:lnTo>
                    <a:pt x="26373" y="49629"/>
                  </a:lnTo>
                  <a:lnTo>
                    <a:pt x="25671" y="50024"/>
                  </a:lnTo>
                  <a:lnTo>
                    <a:pt x="24179" y="50726"/>
                  </a:lnTo>
                  <a:lnTo>
                    <a:pt x="22643" y="51340"/>
                  </a:lnTo>
                  <a:lnTo>
                    <a:pt x="21108" y="51911"/>
                  </a:lnTo>
                  <a:lnTo>
                    <a:pt x="19528" y="52437"/>
                  </a:lnTo>
                  <a:lnTo>
                    <a:pt x="17948" y="52920"/>
                  </a:lnTo>
                  <a:lnTo>
                    <a:pt x="15491" y="53710"/>
                  </a:lnTo>
                  <a:lnTo>
                    <a:pt x="15052" y="53666"/>
                  </a:lnTo>
                  <a:lnTo>
                    <a:pt x="11936" y="52262"/>
                  </a:lnTo>
                  <a:lnTo>
                    <a:pt x="11893" y="52262"/>
                  </a:lnTo>
                  <a:lnTo>
                    <a:pt x="8821" y="51516"/>
                  </a:lnTo>
                  <a:lnTo>
                    <a:pt x="8777" y="51516"/>
                  </a:lnTo>
                  <a:lnTo>
                    <a:pt x="5486" y="51340"/>
                  </a:lnTo>
                  <a:lnTo>
                    <a:pt x="2414" y="51296"/>
                  </a:lnTo>
                  <a:lnTo>
                    <a:pt x="2151" y="51033"/>
                  </a:lnTo>
                  <a:lnTo>
                    <a:pt x="1054" y="49673"/>
                  </a:lnTo>
                  <a:lnTo>
                    <a:pt x="352" y="48444"/>
                  </a:lnTo>
                  <a:lnTo>
                    <a:pt x="484" y="46996"/>
                  </a:lnTo>
                  <a:lnTo>
                    <a:pt x="791" y="46031"/>
                  </a:lnTo>
                  <a:lnTo>
                    <a:pt x="1581" y="44670"/>
                  </a:lnTo>
                  <a:lnTo>
                    <a:pt x="2458" y="43749"/>
                  </a:lnTo>
                  <a:lnTo>
                    <a:pt x="4257" y="42959"/>
                  </a:lnTo>
                  <a:lnTo>
                    <a:pt x="5530" y="42564"/>
                  </a:lnTo>
                  <a:lnTo>
                    <a:pt x="5749" y="42652"/>
                  </a:lnTo>
                  <a:lnTo>
                    <a:pt x="5837" y="42696"/>
                  </a:lnTo>
                  <a:lnTo>
                    <a:pt x="5925" y="42652"/>
                  </a:lnTo>
                  <a:lnTo>
                    <a:pt x="6188" y="42432"/>
                  </a:lnTo>
                  <a:lnTo>
                    <a:pt x="6276" y="42301"/>
                  </a:lnTo>
                  <a:lnTo>
                    <a:pt x="6451" y="41160"/>
                  </a:lnTo>
                  <a:lnTo>
                    <a:pt x="7285" y="39273"/>
                  </a:lnTo>
                  <a:lnTo>
                    <a:pt x="8251" y="37474"/>
                  </a:lnTo>
                  <a:lnTo>
                    <a:pt x="9830" y="35280"/>
                  </a:lnTo>
                  <a:lnTo>
                    <a:pt x="10839" y="33525"/>
                  </a:lnTo>
                  <a:lnTo>
                    <a:pt x="10883" y="33437"/>
                  </a:lnTo>
                  <a:lnTo>
                    <a:pt x="10971" y="32735"/>
                  </a:lnTo>
                  <a:lnTo>
                    <a:pt x="10971" y="31594"/>
                  </a:lnTo>
                  <a:lnTo>
                    <a:pt x="11498" y="28610"/>
                  </a:lnTo>
                  <a:lnTo>
                    <a:pt x="11849" y="27601"/>
                  </a:lnTo>
                  <a:lnTo>
                    <a:pt x="12595" y="26416"/>
                  </a:lnTo>
                  <a:lnTo>
                    <a:pt x="13955" y="24003"/>
                  </a:lnTo>
                  <a:lnTo>
                    <a:pt x="15886" y="20053"/>
                  </a:lnTo>
                  <a:lnTo>
                    <a:pt x="16544" y="19395"/>
                  </a:lnTo>
                  <a:lnTo>
                    <a:pt x="17334" y="18913"/>
                  </a:lnTo>
                  <a:lnTo>
                    <a:pt x="17948" y="18781"/>
                  </a:lnTo>
                  <a:lnTo>
                    <a:pt x="18606" y="19044"/>
                  </a:lnTo>
                  <a:lnTo>
                    <a:pt x="18694" y="19044"/>
                  </a:lnTo>
                  <a:lnTo>
                    <a:pt x="18782" y="19000"/>
                  </a:lnTo>
                  <a:lnTo>
                    <a:pt x="19572" y="18430"/>
                  </a:lnTo>
                  <a:lnTo>
                    <a:pt x="20274" y="18342"/>
                  </a:lnTo>
                  <a:lnTo>
                    <a:pt x="22424" y="18474"/>
                  </a:lnTo>
                  <a:lnTo>
                    <a:pt x="24662" y="18869"/>
                  </a:lnTo>
                  <a:lnTo>
                    <a:pt x="26373" y="19571"/>
                  </a:lnTo>
                  <a:lnTo>
                    <a:pt x="26505" y="19571"/>
                  </a:lnTo>
                  <a:lnTo>
                    <a:pt x="26900" y="19439"/>
                  </a:lnTo>
                  <a:lnTo>
                    <a:pt x="26987" y="19395"/>
                  </a:lnTo>
                  <a:lnTo>
                    <a:pt x="27295" y="19132"/>
                  </a:lnTo>
                  <a:lnTo>
                    <a:pt x="27339" y="19044"/>
                  </a:lnTo>
                  <a:lnTo>
                    <a:pt x="27646" y="18211"/>
                  </a:lnTo>
                  <a:lnTo>
                    <a:pt x="27690" y="18123"/>
                  </a:lnTo>
                  <a:lnTo>
                    <a:pt x="27690" y="16236"/>
                  </a:lnTo>
                  <a:lnTo>
                    <a:pt x="27602" y="13954"/>
                  </a:lnTo>
                  <a:lnTo>
                    <a:pt x="28567" y="11980"/>
                  </a:lnTo>
                  <a:lnTo>
                    <a:pt x="29225" y="11014"/>
                  </a:lnTo>
                  <a:lnTo>
                    <a:pt x="30235" y="10224"/>
                  </a:lnTo>
                  <a:lnTo>
                    <a:pt x="31770" y="9303"/>
                  </a:lnTo>
                  <a:lnTo>
                    <a:pt x="33043" y="8820"/>
                  </a:lnTo>
                  <a:lnTo>
                    <a:pt x="33087" y="8776"/>
                  </a:lnTo>
                  <a:lnTo>
                    <a:pt x="33131" y="8732"/>
                  </a:lnTo>
                  <a:lnTo>
                    <a:pt x="33570" y="7548"/>
                  </a:lnTo>
                  <a:lnTo>
                    <a:pt x="34754" y="4652"/>
                  </a:lnTo>
                  <a:lnTo>
                    <a:pt x="35939" y="2106"/>
                  </a:lnTo>
                  <a:lnTo>
                    <a:pt x="36466" y="1668"/>
                  </a:lnTo>
                  <a:lnTo>
                    <a:pt x="38528" y="307"/>
                  </a:lnTo>
                  <a:lnTo>
                    <a:pt x="38572" y="263"/>
                  </a:lnTo>
                  <a:lnTo>
                    <a:pt x="38616" y="176"/>
                  </a:lnTo>
                  <a:lnTo>
                    <a:pt x="38616" y="132"/>
                  </a:lnTo>
                  <a:lnTo>
                    <a:pt x="38572" y="44"/>
                  </a:lnTo>
                  <a:lnTo>
                    <a:pt x="3852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1"/>
            <p:cNvSpPr/>
            <p:nvPr/>
          </p:nvSpPr>
          <p:spPr>
            <a:xfrm>
              <a:off x="1656550" y="2963350"/>
              <a:ext cx="2084350" cy="1429425"/>
            </a:xfrm>
            <a:custGeom>
              <a:avLst/>
              <a:gdLst/>
              <a:ahLst/>
              <a:cxnLst/>
              <a:rect l="l" t="t" r="r" b="b"/>
              <a:pathLst>
                <a:path w="83374" h="57177" extrusionOk="0">
                  <a:moveTo>
                    <a:pt x="36860" y="0"/>
                  </a:moveTo>
                  <a:lnTo>
                    <a:pt x="36816" y="44"/>
                  </a:lnTo>
                  <a:lnTo>
                    <a:pt x="34403" y="1405"/>
                  </a:lnTo>
                  <a:lnTo>
                    <a:pt x="33262" y="2194"/>
                  </a:lnTo>
                  <a:lnTo>
                    <a:pt x="33218" y="2194"/>
                  </a:lnTo>
                  <a:lnTo>
                    <a:pt x="32121" y="3204"/>
                  </a:lnTo>
                  <a:lnTo>
                    <a:pt x="32121" y="3248"/>
                  </a:lnTo>
                  <a:lnTo>
                    <a:pt x="30673" y="4959"/>
                  </a:lnTo>
                  <a:lnTo>
                    <a:pt x="28962" y="6846"/>
                  </a:lnTo>
                  <a:lnTo>
                    <a:pt x="28918" y="6890"/>
                  </a:lnTo>
                  <a:lnTo>
                    <a:pt x="27689" y="10400"/>
                  </a:lnTo>
                  <a:lnTo>
                    <a:pt x="25188" y="12989"/>
                  </a:lnTo>
                  <a:lnTo>
                    <a:pt x="24179" y="14086"/>
                  </a:lnTo>
                  <a:lnTo>
                    <a:pt x="23696" y="14481"/>
                  </a:lnTo>
                  <a:lnTo>
                    <a:pt x="21458" y="15402"/>
                  </a:lnTo>
                  <a:lnTo>
                    <a:pt x="20317" y="15841"/>
                  </a:lnTo>
                  <a:lnTo>
                    <a:pt x="20273" y="15841"/>
                  </a:lnTo>
                  <a:lnTo>
                    <a:pt x="19176" y="16368"/>
                  </a:lnTo>
                  <a:lnTo>
                    <a:pt x="17377" y="17553"/>
                  </a:lnTo>
                  <a:lnTo>
                    <a:pt x="17333" y="17596"/>
                  </a:lnTo>
                  <a:lnTo>
                    <a:pt x="16236" y="18957"/>
                  </a:lnTo>
                  <a:lnTo>
                    <a:pt x="16236" y="19001"/>
                  </a:lnTo>
                  <a:lnTo>
                    <a:pt x="14613" y="21458"/>
                  </a:lnTo>
                  <a:lnTo>
                    <a:pt x="13516" y="23476"/>
                  </a:lnTo>
                  <a:lnTo>
                    <a:pt x="12024" y="26197"/>
                  </a:lnTo>
                  <a:lnTo>
                    <a:pt x="10927" y="28347"/>
                  </a:lnTo>
                  <a:lnTo>
                    <a:pt x="10927" y="28391"/>
                  </a:lnTo>
                  <a:lnTo>
                    <a:pt x="10444" y="30410"/>
                  </a:lnTo>
                  <a:lnTo>
                    <a:pt x="10400" y="30453"/>
                  </a:lnTo>
                  <a:lnTo>
                    <a:pt x="10225" y="32823"/>
                  </a:lnTo>
                  <a:lnTo>
                    <a:pt x="10269" y="34315"/>
                  </a:lnTo>
                  <a:lnTo>
                    <a:pt x="10181" y="35149"/>
                  </a:lnTo>
                  <a:lnTo>
                    <a:pt x="9479" y="36465"/>
                  </a:lnTo>
                  <a:lnTo>
                    <a:pt x="7943" y="38527"/>
                  </a:lnTo>
                  <a:lnTo>
                    <a:pt x="7899" y="38527"/>
                  </a:lnTo>
                  <a:lnTo>
                    <a:pt x="6890" y="40283"/>
                  </a:lnTo>
                  <a:lnTo>
                    <a:pt x="6144" y="42082"/>
                  </a:lnTo>
                  <a:lnTo>
                    <a:pt x="5617" y="42872"/>
                  </a:lnTo>
                  <a:lnTo>
                    <a:pt x="2633" y="44495"/>
                  </a:lnTo>
                  <a:lnTo>
                    <a:pt x="2589" y="44539"/>
                  </a:lnTo>
                  <a:lnTo>
                    <a:pt x="966" y="46601"/>
                  </a:lnTo>
                  <a:lnTo>
                    <a:pt x="308" y="47918"/>
                  </a:lnTo>
                  <a:lnTo>
                    <a:pt x="308" y="47962"/>
                  </a:lnTo>
                  <a:lnTo>
                    <a:pt x="1" y="50112"/>
                  </a:lnTo>
                  <a:lnTo>
                    <a:pt x="1" y="50156"/>
                  </a:lnTo>
                  <a:lnTo>
                    <a:pt x="1" y="50989"/>
                  </a:lnTo>
                  <a:lnTo>
                    <a:pt x="44" y="51121"/>
                  </a:lnTo>
                  <a:lnTo>
                    <a:pt x="2326" y="53973"/>
                  </a:lnTo>
                  <a:lnTo>
                    <a:pt x="3379" y="55641"/>
                  </a:lnTo>
                  <a:lnTo>
                    <a:pt x="3423" y="55641"/>
                  </a:lnTo>
                  <a:lnTo>
                    <a:pt x="3686" y="55948"/>
                  </a:lnTo>
                  <a:lnTo>
                    <a:pt x="3774" y="55992"/>
                  </a:lnTo>
                  <a:lnTo>
                    <a:pt x="7153" y="56562"/>
                  </a:lnTo>
                  <a:lnTo>
                    <a:pt x="10400" y="57001"/>
                  </a:lnTo>
                  <a:lnTo>
                    <a:pt x="11629" y="57177"/>
                  </a:lnTo>
                  <a:lnTo>
                    <a:pt x="11673" y="57177"/>
                  </a:lnTo>
                  <a:lnTo>
                    <a:pt x="15710" y="56431"/>
                  </a:lnTo>
                  <a:lnTo>
                    <a:pt x="17421" y="56080"/>
                  </a:lnTo>
                  <a:lnTo>
                    <a:pt x="19483" y="55421"/>
                  </a:lnTo>
                  <a:lnTo>
                    <a:pt x="21283" y="55070"/>
                  </a:lnTo>
                  <a:lnTo>
                    <a:pt x="22818" y="55070"/>
                  </a:lnTo>
                  <a:lnTo>
                    <a:pt x="24398" y="55377"/>
                  </a:lnTo>
                  <a:lnTo>
                    <a:pt x="24442" y="55377"/>
                  </a:lnTo>
                  <a:lnTo>
                    <a:pt x="27952" y="54807"/>
                  </a:lnTo>
                  <a:lnTo>
                    <a:pt x="28084" y="54763"/>
                  </a:lnTo>
                  <a:lnTo>
                    <a:pt x="28611" y="54237"/>
                  </a:lnTo>
                  <a:lnTo>
                    <a:pt x="28655" y="54193"/>
                  </a:lnTo>
                  <a:lnTo>
                    <a:pt x="30015" y="51999"/>
                  </a:lnTo>
                  <a:lnTo>
                    <a:pt x="30541" y="51428"/>
                  </a:lnTo>
                  <a:lnTo>
                    <a:pt x="31375" y="50902"/>
                  </a:lnTo>
                  <a:lnTo>
                    <a:pt x="33525" y="50024"/>
                  </a:lnTo>
                  <a:lnTo>
                    <a:pt x="35412" y="49629"/>
                  </a:lnTo>
                  <a:lnTo>
                    <a:pt x="37387" y="49410"/>
                  </a:lnTo>
                  <a:lnTo>
                    <a:pt x="38177" y="49146"/>
                  </a:lnTo>
                  <a:lnTo>
                    <a:pt x="38220" y="49103"/>
                  </a:lnTo>
                  <a:lnTo>
                    <a:pt x="38966" y="48620"/>
                  </a:lnTo>
                  <a:lnTo>
                    <a:pt x="39010" y="48576"/>
                  </a:lnTo>
                  <a:lnTo>
                    <a:pt x="40809" y="46909"/>
                  </a:lnTo>
                  <a:lnTo>
                    <a:pt x="40809" y="46865"/>
                  </a:lnTo>
                  <a:lnTo>
                    <a:pt x="41380" y="46075"/>
                  </a:lnTo>
                  <a:lnTo>
                    <a:pt x="42345" y="44012"/>
                  </a:lnTo>
                  <a:lnTo>
                    <a:pt x="42960" y="43047"/>
                  </a:lnTo>
                  <a:lnTo>
                    <a:pt x="43486" y="42608"/>
                  </a:lnTo>
                  <a:lnTo>
                    <a:pt x="44890" y="42082"/>
                  </a:lnTo>
                  <a:lnTo>
                    <a:pt x="47084" y="41555"/>
                  </a:lnTo>
                  <a:lnTo>
                    <a:pt x="49234" y="41072"/>
                  </a:lnTo>
                  <a:lnTo>
                    <a:pt x="50419" y="41116"/>
                  </a:lnTo>
                  <a:lnTo>
                    <a:pt x="51955" y="41511"/>
                  </a:lnTo>
                  <a:lnTo>
                    <a:pt x="56299" y="43925"/>
                  </a:lnTo>
                  <a:lnTo>
                    <a:pt x="57484" y="44539"/>
                  </a:lnTo>
                  <a:lnTo>
                    <a:pt x="58449" y="44934"/>
                  </a:lnTo>
                  <a:lnTo>
                    <a:pt x="59239" y="45197"/>
                  </a:lnTo>
                  <a:lnTo>
                    <a:pt x="59854" y="45373"/>
                  </a:lnTo>
                  <a:lnTo>
                    <a:pt x="60292" y="45504"/>
                  </a:lnTo>
                  <a:lnTo>
                    <a:pt x="60687" y="45636"/>
                  </a:lnTo>
                  <a:lnTo>
                    <a:pt x="61082" y="45855"/>
                  </a:lnTo>
                  <a:lnTo>
                    <a:pt x="61521" y="46163"/>
                  </a:lnTo>
                  <a:lnTo>
                    <a:pt x="62004" y="46645"/>
                  </a:lnTo>
                  <a:lnTo>
                    <a:pt x="62574" y="47260"/>
                  </a:lnTo>
                  <a:lnTo>
                    <a:pt x="63232" y="48137"/>
                  </a:lnTo>
                  <a:lnTo>
                    <a:pt x="64066" y="49234"/>
                  </a:lnTo>
                  <a:lnTo>
                    <a:pt x="64637" y="49936"/>
                  </a:lnTo>
                  <a:lnTo>
                    <a:pt x="64680" y="49980"/>
                  </a:lnTo>
                  <a:lnTo>
                    <a:pt x="66874" y="50814"/>
                  </a:lnTo>
                  <a:lnTo>
                    <a:pt x="68674" y="51384"/>
                  </a:lnTo>
                  <a:lnTo>
                    <a:pt x="68717" y="51384"/>
                  </a:lnTo>
                  <a:lnTo>
                    <a:pt x="72798" y="51823"/>
                  </a:lnTo>
                  <a:lnTo>
                    <a:pt x="75080" y="51779"/>
                  </a:lnTo>
                  <a:lnTo>
                    <a:pt x="76879" y="52218"/>
                  </a:lnTo>
                  <a:lnTo>
                    <a:pt x="77011" y="52218"/>
                  </a:lnTo>
                  <a:lnTo>
                    <a:pt x="79380" y="51516"/>
                  </a:lnTo>
                  <a:lnTo>
                    <a:pt x="82277" y="50551"/>
                  </a:lnTo>
                  <a:lnTo>
                    <a:pt x="83198" y="50419"/>
                  </a:lnTo>
                  <a:lnTo>
                    <a:pt x="83286" y="50375"/>
                  </a:lnTo>
                  <a:lnTo>
                    <a:pt x="83330" y="50331"/>
                  </a:lnTo>
                  <a:lnTo>
                    <a:pt x="83374" y="50287"/>
                  </a:lnTo>
                  <a:lnTo>
                    <a:pt x="83374" y="50200"/>
                  </a:lnTo>
                  <a:lnTo>
                    <a:pt x="83330" y="50112"/>
                  </a:lnTo>
                  <a:lnTo>
                    <a:pt x="83286" y="50068"/>
                  </a:lnTo>
                  <a:lnTo>
                    <a:pt x="83154" y="50068"/>
                  </a:lnTo>
                  <a:lnTo>
                    <a:pt x="82189" y="50243"/>
                  </a:lnTo>
                  <a:lnTo>
                    <a:pt x="79293" y="51165"/>
                  </a:lnTo>
                  <a:lnTo>
                    <a:pt x="76923" y="51867"/>
                  </a:lnTo>
                  <a:lnTo>
                    <a:pt x="75124" y="51428"/>
                  </a:lnTo>
                  <a:lnTo>
                    <a:pt x="75080" y="51428"/>
                  </a:lnTo>
                  <a:lnTo>
                    <a:pt x="72798" y="51472"/>
                  </a:lnTo>
                  <a:lnTo>
                    <a:pt x="68761" y="51033"/>
                  </a:lnTo>
                  <a:lnTo>
                    <a:pt x="67006" y="50463"/>
                  </a:lnTo>
                  <a:lnTo>
                    <a:pt x="64856" y="49673"/>
                  </a:lnTo>
                  <a:lnTo>
                    <a:pt x="64329" y="49015"/>
                  </a:lnTo>
                  <a:lnTo>
                    <a:pt x="63496" y="47874"/>
                  </a:lnTo>
                  <a:lnTo>
                    <a:pt x="62794" y="46996"/>
                  </a:lnTo>
                  <a:lnTo>
                    <a:pt x="62223" y="46338"/>
                  </a:lnTo>
                  <a:lnTo>
                    <a:pt x="61697" y="45855"/>
                  </a:lnTo>
                  <a:lnTo>
                    <a:pt x="61258" y="45548"/>
                  </a:lnTo>
                  <a:lnTo>
                    <a:pt x="60863" y="45329"/>
                  </a:lnTo>
                  <a:lnTo>
                    <a:pt x="60424" y="45197"/>
                  </a:lnTo>
                  <a:lnTo>
                    <a:pt x="59941" y="45022"/>
                  </a:lnTo>
                  <a:lnTo>
                    <a:pt x="59327" y="44846"/>
                  </a:lnTo>
                  <a:lnTo>
                    <a:pt x="58581" y="44583"/>
                  </a:lnTo>
                  <a:lnTo>
                    <a:pt x="57616" y="44188"/>
                  </a:lnTo>
                  <a:lnTo>
                    <a:pt x="56475" y="43617"/>
                  </a:lnTo>
                  <a:lnTo>
                    <a:pt x="52087" y="41160"/>
                  </a:lnTo>
                  <a:lnTo>
                    <a:pt x="52043" y="41160"/>
                  </a:lnTo>
                  <a:lnTo>
                    <a:pt x="50463" y="40765"/>
                  </a:lnTo>
                  <a:lnTo>
                    <a:pt x="50419" y="40765"/>
                  </a:lnTo>
                  <a:lnTo>
                    <a:pt x="49234" y="40721"/>
                  </a:lnTo>
                  <a:lnTo>
                    <a:pt x="49191" y="40721"/>
                  </a:lnTo>
                  <a:lnTo>
                    <a:pt x="46997" y="41204"/>
                  </a:lnTo>
                  <a:lnTo>
                    <a:pt x="44803" y="41731"/>
                  </a:lnTo>
                  <a:lnTo>
                    <a:pt x="43354" y="42257"/>
                  </a:lnTo>
                  <a:lnTo>
                    <a:pt x="43311" y="42301"/>
                  </a:lnTo>
                  <a:lnTo>
                    <a:pt x="42696" y="42784"/>
                  </a:lnTo>
                  <a:lnTo>
                    <a:pt x="42652" y="42828"/>
                  </a:lnTo>
                  <a:lnTo>
                    <a:pt x="42038" y="43793"/>
                  </a:lnTo>
                  <a:lnTo>
                    <a:pt x="42038" y="43837"/>
                  </a:lnTo>
                  <a:lnTo>
                    <a:pt x="41073" y="45899"/>
                  </a:lnTo>
                  <a:lnTo>
                    <a:pt x="40546" y="46689"/>
                  </a:lnTo>
                  <a:lnTo>
                    <a:pt x="38791" y="48313"/>
                  </a:lnTo>
                  <a:lnTo>
                    <a:pt x="38045" y="48795"/>
                  </a:lnTo>
                  <a:lnTo>
                    <a:pt x="37299" y="49059"/>
                  </a:lnTo>
                  <a:lnTo>
                    <a:pt x="35368" y="49278"/>
                  </a:lnTo>
                  <a:lnTo>
                    <a:pt x="33437" y="49673"/>
                  </a:lnTo>
                  <a:lnTo>
                    <a:pt x="31243" y="50551"/>
                  </a:lnTo>
                  <a:lnTo>
                    <a:pt x="31200" y="50594"/>
                  </a:lnTo>
                  <a:lnTo>
                    <a:pt x="30322" y="51165"/>
                  </a:lnTo>
                  <a:lnTo>
                    <a:pt x="30278" y="51165"/>
                  </a:lnTo>
                  <a:lnTo>
                    <a:pt x="29752" y="51779"/>
                  </a:lnTo>
                  <a:lnTo>
                    <a:pt x="29708" y="51779"/>
                  </a:lnTo>
                  <a:lnTo>
                    <a:pt x="28347" y="54017"/>
                  </a:lnTo>
                  <a:lnTo>
                    <a:pt x="27865" y="54456"/>
                  </a:lnTo>
                  <a:lnTo>
                    <a:pt x="24398" y="55026"/>
                  </a:lnTo>
                  <a:lnTo>
                    <a:pt x="22862" y="54719"/>
                  </a:lnTo>
                  <a:lnTo>
                    <a:pt x="21283" y="54719"/>
                  </a:lnTo>
                  <a:lnTo>
                    <a:pt x="21239" y="54763"/>
                  </a:lnTo>
                  <a:lnTo>
                    <a:pt x="19440" y="55070"/>
                  </a:lnTo>
                  <a:lnTo>
                    <a:pt x="19396" y="55070"/>
                  </a:lnTo>
                  <a:lnTo>
                    <a:pt x="17333" y="55728"/>
                  </a:lnTo>
                  <a:lnTo>
                    <a:pt x="15622" y="56080"/>
                  </a:lnTo>
                  <a:lnTo>
                    <a:pt x="11629" y="56825"/>
                  </a:lnTo>
                  <a:lnTo>
                    <a:pt x="10488" y="56650"/>
                  </a:lnTo>
                  <a:lnTo>
                    <a:pt x="7197" y="56211"/>
                  </a:lnTo>
                  <a:lnTo>
                    <a:pt x="3906" y="55641"/>
                  </a:lnTo>
                  <a:lnTo>
                    <a:pt x="3686" y="55421"/>
                  </a:lnTo>
                  <a:lnTo>
                    <a:pt x="2589" y="53754"/>
                  </a:lnTo>
                  <a:lnTo>
                    <a:pt x="352" y="50946"/>
                  </a:lnTo>
                  <a:lnTo>
                    <a:pt x="352" y="50156"/>
                  </a:lnTo>
                  <a:lnTo>
                    <a:pt x="659" y="48049"/>
                  </a:lnTo>
                  <a:lnTo>
                    <a:pt x="1273" y="46777"/>
                  </a:lnTo>
                  <a:lnTo>
                    <a:pt x="2853" y="44802"/>
                  </a:lnTo>
                  <a:lnTo>
                    <a:pt x="5837" y="43179"/>
                  </a:lnTo>
                  <a:lnTo>
                    <a:pt x="5924" y="43135"/>
                  </a:lnTo>
                  <a:lnTo>
                    <a:pt x="6451" y="42213"/>
                  </a:lnTo>
                  <a:lnTo>
                    <a:pt x="7197" y="40458"/>
                  </a:lnTo>
                  <a:lnTo>
                    <a:pt x="8206" y="38703"/>
                  </a:lnTo>
                  <a:lnTo>
                    <a:pt x="9742" y="36684"/>
                  </a:lnTo>
                  <a:lnTo>
                    <a:pt x="9786" y="36641"/>
                  </a:lnTo>
                  <a:lnTo>
                    <a:pt x="10532" y="35280"/>
                  </a:lnTo>
                  <a:lnTo>
                    <a:pt x="10532" y="35236"/>
                  </a:lnTo>
                  <a:lnTo>
                    <a:pt x="10620" y="34315"/>
                  </a:lnTo>
                  <a:lnTo>
                    <a:pt x="10620" y="34271"/>
                  </a:lnTo>
                  <a:lnTo>
                    <a:pt x="10576" y="32823"/>
                  </a:lnTo>
                  <a:lnTo>
                    <a:pt x="10751" y="30497"/>
                  </a:lnTo>
                  <a:lnTo>
                    <a:pt x="11278" y="28479"/>
                  </a:lnTo>
                  <a:lnTo>
                    <a:pt x="12331" y="26373"/>
                  </a:lnTo>
                  <a:lnTo>
                    <a:pt x="13823" y="23608"/>
                  </a:lnTo>
                  <a:lnTo>
                    <a:pt x="14876" y="21633"/>
                  </a:lnTo>
                  <a:lnTo>
                    <a:pt x="16500" y="19176"/>
                  </a:lnTo>
                  <a:lnTo>
                    <a:pt x="17597" y="17860"/>
                  </a:lnTo>
                  <a:lnTo>
                    <a:pt x="19352" y="16675"/>
                  </a:lnTo>
                  <a:lnTo>
                    <a:pt x="20449" y="16148"/>
                  </a:lnTo>
                  <a:lnTo>
                    <a:pt x="21590" y="15710"/>
                  </a:lnTo>
                  <a:lnTo>
                    <a:pt x="23872" y="14788"/>
                  </a:lnTo>
                  <a:lnTo>
                    <a:pt x="24398" y="14393"/>
                  </a:lnTo>
                  <a:lnTo>
                    <a:pt x="24398" y="14349"/>
                  </a:lnTo>
                  <a:lnTo>
                    <a:pt x="25451" y="13252"/>
                  </a:lnTo>
                  <a:lnTo>
                    <a:pt x="27996" y="10619"/>
                  </a:lnTo>
                  <a:lnTo>
                    <a:pt x="27996" y="10532"/>
                  </a:lnTo>
                  <a:lnTo>
                    <a:pt x="29269" y="7065"/>
                  </a:lnTo>
                  <a:lnTo>
                    <a:pt x="30936" y="5178"/>
                  </a:lnTo>
                  <a:lnTo>
                    <a:pt x="32384" y="3467"/>
                  </a:lnTo>
                  <a:lnTo>
                    <a:pt x="33481" y="2458"/>
                  </a:lnTo>
                  <a:lnTo>
                    <a:pt x="34578" y="1712"/>
                  </a:lnTo>
                  <a:lnTo>
                    <a:pt x="36992" y="351"/>
                  </a:lnTo>
                  <a:lnTo>
                    <a:pt x="37036" y="308"/>
                  </a:lnTo>
                  <a:lnTo>
                    <a:pt x="37080" y="220"/>
                  </a:lnTo>
                  <a:lnTo>
                    <a:pt x="37080" y="176"/>
                  </a:lnTo>
                  <a:lnTo>
                    <a:pt x="37036" y="88"/>
                  </a:lnTo>
                  <a:lnTo>
                    <a:pt x="36992" y="44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1"/>
            <p:cNvSpPr/>
            <p:nvPr/>
          </p:nvSpPr>
          <p:spPr>
            <a:xfrm>
              <a:off x="1579750" y="2837200"/>
              <a:ext cx="2045975" cy="1732200"/>
            </a:xfrm>
            <a:custGeom>
              <a:avLst/>
              <a:gdLst/>
              <a:ahLst/>
              <a:cxnLst/>
              <a:rect l="l" t="t" r="r" b="b"/>
              <a:pathLst>
                <a:path w="81839" h="69288" extrusionOk="0">
                  <a:moveTo>
                    <a:pt x="34315" y="0"/>
                  </a:moveTo>
                  <a:lnTo>
                    <a:pt x="34272" y="44"/>
                  </a:lnTo>
                  <a:lnTo>
                    <a:pt x="32165" y="1536"/>
                  </a:lnTo>
                  <a:lnTo>
                    <a:pt x="29489" y="3862"/>
                  </a:lnTo>
                  <a:lnTo>
                    <a:pt x="25715" y="6889"/>
                  </a:lnTo>
                  <a:lnTo>
                    <a:pt x="20493" y="11102"/>
                  </a:lnTo>
                  <a:lnTo>
                    <a:pt x="18475" y="12726"/>
                  </a:lnTo>
                  <a:lnTo>
                    <a:pt x="18431" y="12726"/>
                  </a:lnTo>
                  <a:lnTo>
                    <a:pt x="14525" y="17640"/>
                  </a:lnTo>
                  <a:lnTo>
                    <a:pt x="12331" y="20536"/>
                  </a:lnTo>
                  <a:lnTo>
                    <a:pt x="10357" y="23037"/>
                  </a:lnTo>
                  <a:lnTo>
                    <a:pt x="8645" y="25363"/>
                  </a:lnTo>
                  <a:lnTo>
                    <a:pt x="7680" y="27074"/>
                  </a:lnTo>
                  <a:lnTo>
                    <a:pt x="7636" y="27162"/>
                  </a:lnTo>
                  <a:lnTo>
                    <a:pt x="6934" y="31462"/>
                  </a:lnTo>
                  <a:lnTo>
                    <a:pt x="6320" y="35763"/>
                  </a:lnTo>
                  <a:lnTo>
                    <a:pt x="6013" y="38352"/>
                  </a:lnTo>
                  <a:lnTo>
                    <a:pt x="5661" y="40590"/>
                  </a:lnTo>
                  <a:lnTo>
                    <a:pt x="5047" y="43222"/>
                  </a:lnTo>
                  <a:lnTo>
                    <a:pt x="4301" y="45636"/>
                  </a:lnTo>
                  <a:lnTo>
                    <a:pt x="3380" y="47128"/>
                  </a:lnTo>
                  <a:lnTo>
                    <a:pt x="2063" y="48927"/>
                  </a:lnTo>
                  <a:lnTo>
                    <a:pt x="2063" y="48971"/>
                  </a:lnTo>
                  <a:lnTo>
                    <a:pt x="747" y="51209"/>
                  </a:lnTo>
                  <a:lnTo>
                    <a:pt x="747" y="51252"/>
                  </a:lnTo>
                  <a:lnTo>
                    <a:pt x="527" y="52042"/>
                  </a:lnTo>
                  <a:lnTo>
                    <a:pt x="527" y="52086"/>
                  </a:lnTo>
                  <a:lnTo>
                    <a:pt x="176" y="55684"/>
                  </a:lnTo>
                  <a:lnTo>
                    <a:pt x="1" y="57659"/>
                  </a:lnTo>
                  <a:lnTo>
                    <a:pt x="1" y="57703"/>
                  </a:lnTo>
                  <a:lnTo>
                    <a:pt x="45" y="58010"/>
                  </a:lnTo>
                  <a:lnTo>
                    <a:pt x="89" y="58098"/>
                  </a:lnTo>
                  <a:lnTo>
                    <a:pt x="133" y="58142"/>
                  </a:lnTo>
                  <a:lnTo>
                    <a:pt x="1317" y="58624"/>
                  </a:lnTo>
                  <a:lnTo>
                    <a:pt x="2063" y="59458"/>
                  </a:lnTo>
                  <a:lnTo>
                    <a:pt x="3248" y="61696"/>
                  </a:lnTo>
                  <a:lnTo>
                    <a:pt x="4433" y="63890"/>
                  </a:lnTo>
                  <a:lnTo>
                    <a:pt x="5749" y="65865"/>
                  </a:lnTo>
                  <a:lnTo>
                    <a:pt x="6671" y="67049"/>
                  </a:lnTo>
                  <a:lnTo>
                    <a:pt x="6715" y="67093"/>
                  </a:lnTo>
                  <a:lnTo>
                    <a:pt x="9347" y="68980"/>
                  </a:lnTo>
                  <a:lnTo>
                    <a:pt x="9391" y="68980"/>
                  </a:lnTo>
                  <a:lnTo>
                    <a:pt x="10137" y="69243"/>
                  </a:lnTo>
                  <a:lnTo>
                    <a:pt x="10181" y="69287"/>
                  </a:lnTo>
                  <a:lnTo>
                    <a:pt x="10269" y="69243"/>
                  </a:lnTo>
                  <a:lnTo>
                    <a:pt x="10883" y="69068"/>
                  </a:lnTo>
                  <a:lnTo>
                    <a:pt x="10927" y="69024"/>
                  </a:lnTo>
                  <a:lnTo>
                    <a:pt x="13341" y="66611"/>
                  </a:lnTo>
                  <a:lnTo>
                    <a:pt x="17114" y="64460"/>
                  </a:lnTo>
                  <a:lnTo>
                    <a:pt x="18562" y="63627"/>
                  </a:lnTo>
                  <a:lnTo>
                    <a:pt x="20010" y="63539"/>
                  </a:lnTo>
                  <a:lnTo>
                    <a:pt x="22029" y="63100"/>
                  </a:lnTo>
                  <a:lnTo>
                    <a:pt x="22907" y="63056"/>
                  </a:lnTo>
                  <a:lnTo>
                    <a:pt x="26900" y="64417"/>
                  </a:lnTo>
                  <a:lnTo>
                    <a:pt x="29357" y="65075"/>
                  </a:lnTo>
                  <a:lnTo>
                    <a:pt x="31156" y="65601"/>
                  </a:lnTo>
                  <a:lnTo>
                    <a:pt x="31288" y="65601"/>
                  </a:lnTo>
                  <a:lnTo>
                    <a:pt x="33569" y="63846"/>
                  </a:lnTo>
                  <a:lnTo>
                    <a:pt x="33613" y="63846"/>
                  </a:lnTo>
                  <a:lnTo>
                    <a:pt x="35281" y="62135"/>
                  </a:lnTo>
                  <a:lnTo>
                    <a:pt x="35281" y="62091"/>
                  </a:lnTo>
                  <a:lnTo>
                    <a:pt x="36641" y="59721"/>
                  </a:lnTo>
                  <a:lnTo>
                    <a:pt x="37080" y="59239"/>
                  </a:lnTo>
                  <a:lnTo>
                    <a:pt x="38177" y="58756"/>
                  </a:lnTo>
                  <a:lnTo>
                    <a:pt x="40415" y="58361"/>
                  </a:lnTo>
                  <a:lnTo>
                    <a:pt x="40459" y="58361"/>
                  </a:lnTo>
                  <a:lnTo>
                    <a:pt x="43048" y="57264"/>
                  </a:lnTo>
                  <a:lnTo>
                    <a:pt x="43092" y="57264"/>
                  </a:lnTo>
                  <a:lnTo>
                    <a:pt x="45154" y="55597"/>
                  </a:lnTo>
                  <a:lnTo>
                    <a:pt x="47216" y="53973"/>
                  </a:lnTo>
                  <a:lnTo>
                    <a:pt x="48313" y="53403"/>
                  </a:lnTo>
                  <a:lnTo>
                    <a:pt x="50069" y="53359"/>
                  </a:lnTo>
                  <a:lnTo>
                    <a:pt x="50902" y="53403"/>
                  </a:lnTo>
                  <a:lnTo>
                    <a:pt x="53096" y="53578"/>
                  </a:lnTo>
                  <a:lnTo>
                    <a:pt x="54193" y="53666"/>
                  </a:lnTo>
                  <a:lnTo>
                    <a:pt x="55246" y="53841"/>
                  </a:lnTo>
                  <a:lnTo>
                    <a:pt x="56300" y="54105"/>
                  </a:lnTo>
                  <a:lnTo>
                    <a:pt x="57353" y="54456"/>
                  </a:lnTo>
                  <a:lnTo>
                    <a:pt x="57835" y="54631"/>
                  </a:lnTo>
                  <a:lnTo>
                    <a:pt x="58362" y="54895"/>
                  </a:lnTo>
                  <a:lnTo>
                    <a:pt x="58845" y="55158"/>
                  </a:lnTo>
                  <a:lnTo>
                    <a:pt x="59327" y="55465"/>
                  </a:lnTo>
                  <a:lnTo>
                    <a:pt x="60512" y="56518"/>
                  </a:lnTo>
                  <a:lnTo>
                    <a:pt x="60556" y="56562"/>
                  </a:lnTo>
                  <a:lnTo>
                    <a:pt x="65383" y="58537"/>
                  </a:lnTo>
                  <a:lnTo>
                    <a:pt x="65427" y="58537"/>
                  </a:lnTo>
                  <a:lnTo>
                    <a:pt x="66436" y="58624"/>
                  </a:lnTo>
                  <a:lnTo>
                    <a:pt x="68455" y="59019"/>
                  </a:lnTo>
                  <a:lnTo>
                    <a:pt x="70692" y="59370"/>
                  </a:lnTo>
                  <a:lnTo>
                    <a:pt x="70736" y="59370"/>
                  </a:lnTo>
                  <a:lnTo>
                    <a:pt x="73062" y="59414"/>
                  </a:lnTo>
                  <a:lnTo>
                    <a:pt x="75432" y="59590"/>
                  </a:lnTo>
                  <a:lnTo>
                    <a:pt x="75475" y="59590"/>
                  </a:lnTo>
                  <a:lnTo>
                    <a:pt x="79161" y="59414"/>
                  </a:lnTo>
                  <a:lnTo>
                    <a:pt x="79205" y="59370"/>
                  </a:lnTo>
                  <a:lnTo>
                    <a:pt x="81706" y="58712"/>
                  </a:lnTo>
                  <a:lnTo>
                    <a:pt x="81750" y="58712"/>
                  </a:lnTo>
                  <a:lnTo>
                    <a:pt x="81794" y="58624"/>
                  </a:lnTo>
                  <a:lnTo>
                    <a:pt x="81838" y="58580"/>
                  </a:lnTo>
                  <a:lnTo>
                    <a:pt x="81838" y="58493"/>
                  </a:lnTo>
                  <a:lnTo>
                    <a:pt x="81794" y="58449"/>
                  </a:lnTo>
                  <a:lnTo>
                    <a:pt x="81750" y="58405"/>
                  </a:lnTo>
                  <a:lnTo>
                    <a:pt x="81706" y="58361"/>
                  </a:lnTo>
                  <a:lnTo>
                    <a:pt x="81619" y="58361"/>
                  </a:lnTo>
                  <a:lnTo>
                    <a:pt x="79117" y="59063"/>
                  </a:lnTo>
                  <a:lnTo>
                    <a:pt x="75432" y="59239"/>
                  </a:lnTo>
                  <a:lnTo>
                    <a:pt x="73106" y="59063"/>
                  </a:lnTo>
                  <a:lnTo>
                    <a:pt x="70736" y="59019"/>
                  </a:lnTo>
                  <a:lnTo>
                    <a:pt x="68498" y="58668"/>
                  </a:lnTo>
                  <a:lnTo>
                    <a:pt x="66524" y="58273"/>
                  </a:lnTo>
                  <a:lnTo>
                    <a:pt x="66480" y="58273"/>
                  </a:lnTo>
                  <a:lnTo>
                    <a:pt x="65471" y="58186"/>
                  </a:lnTo>
                  <a:lnTo>
                    <a:pt x="62531" y="57001"/>
                  </a:lnTo>
                  <a:lnTo>
                    <a:pt x="60688" y="56255"/>
                  </a:lnTo>
                  <a:lnTo>
                    <a:pt x="59547" y="55202"/>
                  </a:lnTo>
                  <a:lnTo>
                    <a:pt x="59547" y="55158"/>
                  </a:lnTo>
                  <a:lnTo>
                    <a:pt x="59020" y="54851"/>
                  </a:lnTo>
                  <a:lnTo>
                    <a:pt x="58538" y="54587"/>
                  </a:lnTo>
                  <a:lnTo>
                    <a:pt x="58011" y="54324"/>
                  </a:lnTo>
                  <a:lnTo>
                    <a:pt x="57484" y="54105"/>
                  </a:lnTo>
                  <a:lnTo>
                    <a:pt x="56958" y="53929"/>
                  </a:lnTo>
                  <a:lnTo>
                    <a:pt x="56431" y="53754"/>
                  </a:lnTo>
                  <a:lnTo>
                    <a:pt x="55378" y="53534"/>
                  </a:lnTo>
                  <a:lnTo>
                    <a:pt x="54281" y="53315"/>
                  </a:lnTo>
                  <a:lnTo>
                    <a:pt x="53184" y="53227"/>
                  </a:lnTo>
                  <a:lnTo>
                    <a:pt x="50902" y="53052"/>
                  </a:lnTo>
                  <a:lnTo>
                    <a:pt x="50069" y="53008"/>
                  </a:lnTo>
                  <a:lnTo>
                    <a:pt x="48269" y="53052"/>
                  </a:lnTo>
                  <a:lnTo>
                    <a:pt x="48182" y="53095"/>
                  </a:lnTo>
                  <a:lnTo>
                    <a:pt x="47041" y="53666"/>
                  </a:lnTo>
                  <a:lnTo>
                    <a:pt x="46997" y="53666"/>
                  </a:lnTo>
                  <a:lnTo>
                    <a:pt x="44935" y="55333"/>
                  </a:lnTo>
                  <a:lnTo>
                    <a:pt x="42872" y="56957"/>
                  </a:lnTo>
                  <a:lnTo>
                    <a:pt x="40371" y="58010"/>
                  </a:lnTo>
                  <a:lnTo>
                    <a:pt x="38089" y="58405"/>
                  </a:lnTo>
                  <a:lnTo>
                    <a:pt x="38045" y="58405"/>
                  </a:lnTo>
                  <a:lnTo>
                    <a:pt x="36904" y="58931"/>
                  </a:lnTo>
                  <a:lnTo>
                    <a:pt x="36861" y="58975"/>
                  </a:lnTo>
                  <a:lnTo>
                    <a:pt x="36378" y="59502"/>
                  </a:lnTo>
                  <a:lnTo>
                    <a:pt x="36334" y="59546"/>
                  </a:lnTo>
                  <a:lnTo>
                    <a:pt x="35018" y="61915"/>
                  </a:lnTo>
                  <a:lnTo>
                    <a:pt x="33350" y="63583"/>
                  </a:lnTo>
                  <a:lnTo>
                    <a:pt x="31156" y="65250"/>
                  </a:lnTo>
                  <a:lnTo>
                    <a:pt x="29445" y="64768"/>
                  </a:lnTo>
                  <a:lnTo>
                    <a:pt x="27031" y="64065"/>
                  </a:lnTo>
                  <a:lnTo>
                    <a:pt x="22994" y="62705"/>
                  </a:lnTo>
                  <a:lnTo>
                    <a:pt x="22907" y="62705"/>
                  </a:lnTo>
                  <a:lnTo>
                    <a:pt x="21985" y="62749"/>
                  </a:lnTo>
                  <a:lnTo>
                    <a:pt x="19967" y="63188"/>
                  </a:lnTo>
                  <a:lnTo>
                    <a:pt x="18475" y="63276"/>
                  </a:lnTo>
                  <a:lnTo>
                    <a:pt x="18387" y="63320"/>
                  </a:lnTo>
                  <a:lnTo>
                    <a:pt x="13165" y="66303"/>
                  </a:lnTo>
                  <a:lnTo>
                    <a:pt x="13121" y="66347"/>
                  </a:lnTo>
                  <a:lnTo>
                    <a:pt x="10708" y="68717"/>
                  </a:lnTo>
                  <a:lnTo>
                    <a:pt x="10181" y="68892"/>
                  </a:lnTo>
                  <a:lnTo>
                    <a:pt x="9567" y="68673"/>
                  </a:lnTo>
                  <a:lnTo>
                    <a:pt x="6934" y="66786"/>
                  </a:lnTo>
                  <a:lnTo>
                    <a:pt x="6013" y="65689"/>
                  </a:lnTo>
                  <a:lnTo>
                    <a:pt x="4740" y="63714"/>
                  </a:lnTo>
                  <a:lnTo>
                    <a:pt x="3555" y="61520"/>
                  </a:lnTo>
                  <a:lnTo>
                    <a:pt x="2327" y="59239"/>
                  </a:lnTo>
                  <a:lnTo>
                    <a:pt x="1537" y="58361"/>
                  </a:lnTo>
                  <a:lnTo>
                    <a:pt x="1493" y="58317"/>
                  </a:lnTo>
                  <a:lnTo>
                    <a:pt x="396" y="57878"/>
                  </a:lnTo>
                  <a:lnTo>
                    <a:pt x="352" y="57659"/>
                  </a:lnTo>
                  <a:lnTo>
                    <a:pt x="527" y="55728"/>
                  </a:lnTo>
                  <a:lnTo>
                    <a:pt x="878" y="52130"/>
                  </a:lnTo>
                  <a:lnTo>
                    <a:pt x="1054" y="51384"/>
                  </a:lnTo>
                  <a:lnTo>
                    <a:pt x="2370" y="49146"/>
                  </a:lnTo>
                  <a:lnTo>
                    <a:pt x="3687" y="47347"/>
                  </a:lnTo>
                  <a:lnTo>
                    <a:pt x="4608" y="45811"/>
                  </a:lnTo>
                  <a:lnTo>
                    <a:pt x="4608" y="45767"/>
                  </a:lnTo>
                  <a:lnTo>
                    <a:pt x="5398" y="43310"/>
                  </a:lnTo>
                  <a:lnTo>
                    <a:pt x="5969" y="40633"/>
                  </a:lnTo>
                  <a:lnTo>
                    <a:pt x="6364" y="38396"/>
                  </a:lnTo>
                  <a:lnTo>
                    <a:pt x="6671" y="35807"/>
                  </a:lnTo>
                  <a:lnTo>
                    <a:pt x="7285" y="31506"/>
                  </a:lnTo>
                  <a:lnTo>
                    <a:pt x="7987" y="27250"/>
                  </a:lnTo>
                  <a:lnTo>
                    <a:pt x="8953" y="25539"/>
                  </a:lnTo>
                  <a:lnTo>
                    <a:pt x="10664" y="23257"/>
                  </a:lnTo>
                  <a:lnTo>
                    <a:pt x="12595" y="20756"/>
                  </a:lnTo>
                  <a:lnTo>
                    <a:pt x="14789" y="17860"/>
                  </a:lnTo>
                  <a:lnTo>
                    <a:pt x="18694" y="12989"/>
                  </a:lnTo>
                  <a:lnTo>
                    <a:pt x="25934" y="7153"/>
                  </a:lnTo>
                  <a:lnTo>
                    <a:pt x="29708" y="4125"/>
                  </a:lnTo>
                  <a:lnTo>
                    <a:pt x="32385" y="1799"/>
                  </a:lnTo>
                  <a:lnTo>
                    <a:pt x="34447" y="307"/>
                  </a:lnTo>
                  <a:lnTo>
                    <a:pt x="34535" y="263"/>
                  </a:lnTo>
                  <a:lnTo>
                    <a:pt x="34535" y="220"/>
                  </a:lnTo>
                  <a:lnTo>
                    <a:pt x="34535" y="132"/>
                  </a:lnTo>
                  <a:lnTo>
                    <a:pt x="34491" y="88"/>
                  </a:lnTo>
                  <a:lnTo>
                    <a:pt x="34447" y="44"/>
                  </a:lnTo>
                  <a:lnTo>
                    <a:pt x="3440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1"/>
            <p:cNvSpPr/>
            <p:nvPr/>
          </p:nvSpPr>
          <p:spPr>
            <a:xfrm>
              <a:off x="1896800" y="3719200"/>
              <a:ext cx="560600" cy="444300"/>
            </a:xfrm>
            <a:custGeom>
              <a:avLst/>
              <a:gdLst/>
              <a:ahLst/>
              <a:cxnLst/>
              <a:rect l="l" t="t" r="r" b="b"/>
              <a:pathLst>
                <a:path w="22424" h="17772" extrusionOk="0">
                  <a:moveTo>
                    <a:pt x="6188" y="483"/>
                  </a:moveTo>
                  <a:lnTo>
                    <a:pt x="6670" y="1316"/>
                  </a:lnTo>
                  <a:lnTo>
                    <a:pt x="6758" y="1404"/>
                  </a:lnTo>
                  <a:lnTo>
                    <a:pt x="8513" y="2062"/>
                  </a:lnTo>
                  <a:lnTo>
                    <a:pt x="12550" y="3861"/>
                  </a:lnTo>
                  <a:lnTo>
                    <a:pt x="12813" y="4213"/>
                  </a:lnTo>
                  <a:lnTo>
                    <a:pt x="13384" y="5441"/>
                  </a:lnTo>
                  <a:lnTo>
                    <a:pt x="14393" y="7196"/>
                  </a:lnTo>
                  <a:lnTo>
                    <a:pt x="14920" y="9347"/>
                  </a:lnTo>
                  <a:lnTo>
                    <a:pt x="15359" y="10707"/>
                  </a:lnTo>
                  <a:lnTo>
                    <a:pt x="15359" y="10751"/>
                  </a:lnTo>
                  <a:lnTo>
                    <a:pt x="16105" y="11892"/>
                  </a:lnTo>
                  <a:lnTo>
                    <a:pt x="16148" y="11935"/>
                  </a:lnTo>
                  <a:lnTo>
                    <a:pt x="17070" y="12638"/>
                  </a:lnTo>
                  <a:lnTo>
                    <a:pt x="17114" y="12681"/>
                  </a:lnTo>
                  <a:lnTo>
                    <a:pt x="19439" y="13383"/>
                  </a:lnTo>
                  <a:lnTo>
                    <a:pt x="19527" y="13383"/>
                  </a:lnTo>
                  <a:lnTo>
                    <a:pt x="20712" y="13208"/>
                  </a:lnTo>
                  <a:lnTo>
                    <a:pt x="21985" y="13471"/>
                  </a:lnTo>
                  <a:lnTo>
                    <a:pt x="22028" y="13471"/>
                  </a:lnTo>
                  <a:lnTo>
                    <a:pt x="21897" y="13559"/>
                  </a:lnTo>
                  <a:lnTo>
                    <a:pt x="20668" y="14086"/>
                  </a:lnTo>
                  <a:lnTo>
                    <a:pt x="16105" y="15490"/>
                  </a:lnTo>
                  <a:lnTo>
                    <a:pt x="13735" y="16367"/>
                  </a:lnTo>
                  <a:lnTo>
                    <a:pt x="11234" y="17420"/>
                  </a:lnTo>
                  <a:lnTo>
                    <a:pt x="10883" y="17333"/>
                  </a:lnTo>
                  <a:lnTo>
                    <a:pt x="8733" y="16455"/>
                  </a:lnTo>
                  <a:lnTo>
                    <a:pt x="5222" y="15051"/>
                  </a:lnTo>
                  <a:lnTo>
                    <a:pt x="5178" y="15051"/>
                  </a:lnTo>
                  <a:lnTo>
                    <a:pt x="746" y="13866"/>
                  </a:lnTo>
                  <a:lnTo>
                    <a:pt x="395" y="13515"/>
                  </a:lnTo>
                  <a:lnTo>
                    <a:pt x="351" y="12901"/>
                  </a:lnTo>
                  <a:lnTo>
                    <a:pt x="702" y="11672"/>
                  </a:lnTo>
                  <a:lnTo>
                    <a:pt x="1229" y="10795"/>
                  </a:lnTo>
                  <a:lnTo>
                    <a:pt x="2633" y="8732"/>
                  </a:lnTo>
                  <a:lnTo>
                    <a:pt x="5091" y="4958"/>
                  </a:lnTo>
                  <a:lnTo>
                    <a:pt x="5134" y="4915"/>
                  </a:lnTo>
                  <a:lnTo>
                    <a:pt x="5749" y="2852"/>
                  </a:lnTo>
                  <a:lnTo>
                    <a:pt x="6056" y="746"/>
                  </a:lnTo>
                  <a:lnTo>
                    <a:pt x="6188" y="483"/>
                  </a:lnTo>
                  <a:close/>
                  <a:moveTo>
                    <a:pt x="6144" y="0"/>
                  </a:moveTo>
                  <a:lnTo>
                    <a:pt x="6056" y="44"/>
                  </a:lnTo>
                  <a:lnTo>
                    <a:pt x="6012" y="88"/>
                  </a:lnTo>
                  <a:lnTo>
                    <a:pt x="5749" y="614"/>
                  </a:lnTo>
                  <a:lnTo>
                    <a:pt x="5705" y="658"/>
                  </a:lnTo>
                  <a:lnTo>
                    <a:pt x="5398" y="2764"/>
                  </a:lnTo>
                  <a:lnTo>
                    <a:pt x="4783" y="4827"/>
                  </a:lnTo>
                  <a:lnTo>
                    <a:pt x="2370" y="8513"/>
                  </a:lnTo>
                  <a:lnTo>
                    <a:pt x="922" y="10619"/>
                  </a:lnTo>
                  <a:lnTo>
                    <a:pt x="395" y="11541"/>
                  </a:lnTo>
                  <a:lnTo>
                    <a:pt x="351" y="11584"/>
                  </a:lnTo>
                  <a:lnTo>
                    <a:pt x="0" y="12857"/>
                  </a:lnTo>
                  <a:lnTo>
                    <a:pt x="0" y="12901"/>
                  </a:lnTo>
                  <a:lnTo>
                    <a:pt x="44" y="13603"/>
                  </a:lnTo>
                  <a:lnTo>
                    <a:pt x="88" y="13691"/>
                  </a:lnTo>
                  <a:lnTo>
                    <a:pt x="527" y="14173"/>
                  </a:lnTo>
                  <a:lnTo>
                    <a:pt x="615" y="14217"/>
                  </a:lnTo>
                  <a:lnTo>
                    <a:pt x="5091" y="15358"/>
                  </a:lnTo>
                  <a:lnTo>
                    <a:pt x="8601" y="16806"/>
                  </a:lnTo>
                  <a:lnTo>
                    <a:pt x="10751" y="17684"/>
                  </a:lnTo>
                  <a:lnTo>
                    <a:pt x="10795" y="17684"/>
                  </a:lnTo>
                  <a:lnTo>
                    <a:pt x="11234" y="17772"/>
                  </a:lnTo>
                  <a:lnTo>
                    <a:pt x="11322" y="17728"/>
                  </a:lnTo>
                  <a:lnTo>
                    <a:pt x="13867" y="16675"/>
                  </a:lnTo>
                  <a:lnTo>
                    <a:pt x="16192" y="15841"/>
                  </a:lnTo>
                  <a:lnTo>
                    <a:pt x="20756" y="14437"/>
                  </a:lnTo>
                  <a:lnTo>
                    <a:pt x="20800" y="14437"/>
                  </a:lnTo>
                  <a:lnTo>
                    <a:pt x="22072" y="13866"/>
                  </a:lnTo>
                  <a:lnTo>
                    <a:pt x="22116" y="13866"/>
                  </a:lnTo>
                  <a:lnTo>
                    <a:pt x="22379" y="13603"/>
                  </a:lnTo>
                  <a:lnTo>
                    <a:pt x="22423" y="13559"/>
                  </a:lnTo>
                  <a:lnTo>
                    <a:pt x="22423" y="13471"/>
                  </a:lnTo>
                  <a:lnTo>
                    <a:pt x="22423" y="13427"/>
                  </a:lnTo>
                  <a:lnTo>
                    <a:pt x="22379" y="13340"/>
                  </a:lnTo>
                  <a:lnTo>
                    <a:pt x="22204" y="13164"/>
                  </a:lnTo>
                  <a:lnTo>
                    <a:pt x="22116" y="13120"/>
                  </a:lnTo>
                  <a:lnTo>
                    <a:pt x="20756" y="12857"/>
                  </a:lnTo>
                  <a:lnTo>
                    <a:pt x="20712" y="12857"/>
                  </a:lnTo>
                  <a:lnTo>
                    <a:pt x="19527" y="13032"/>
                  </a:lnTo>
                  <a:lnTo>
                    <a:pt x="17245" y="12374"/>
                  </a:lnTo>
                  <a:lnTo>
                    <a:pt x="16368" y="11672"/>
                  </a:lnTo>
                  <a:lnTo>
                    <a:pt x="15666" y="10575"/>
                  </a:lnTo>
                  <a:lnTo>
                    <a:pt x="15271" y="9259"/>
                  </a:lnTo>
                  <a:lnTo>
                    <a:pt x="14744" y="7065"/>
                  </a:lnTo>
                  <a:lnTo>
                    <a:pt x="14700" y="7021"/>
                  </a:lnTo>
                  <a:lnTo>
                    <a:pt x="13691" y="5266"/>
                  </a:lnTo>
                  <a:lnTo>
                    <a:pt x="13121" y="4037"/>
                  </a:lnTo>
                  <a:lnTo>
                    <a:pt x="13077" y="3993"/>
                  </a:lnTo>
                  <a:lnTo>
                    <a:pt x="12813" y="3598"/>
                  </a:lnTo>
                  <a:lnTo>
                    <a:pt x="12726" y="3554"/>
                  </a:lnTo>
                  <a:lnTo>
                    <a:pt x="8645" y="1755"/>
                  </a:lnTo>
                  <a:lnTo>
                    <a:pt x="6933" y="1097"/>
                  </a:lnTo>
                  <a:lnTo>
                    <a:pt x="6495" y="263"/>
                  </a:lnTo>
                  <a:lnTo>
                    <a:pt x="6451" y="219"/>
                  </a:lnTo>
                  <a:lnTo>
                    <a:pt x="6275" y="44"/>
                  </a:lnTo>
                  <a:lnTo>
                    <a:pt x="623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1"/>
            <p:cNvSpPr/>
            <p:nvPr/>
          </p:nvSpPr>
          <p:spPr>
            <a:xfrm>
              <a:off x="1870475" y="3665425"/>
              <a:ext cx="650550" cy="557325"/>
            </a:xfrm>
            <a:custGeom>
              <a:avLst/>
              <a:gdLst/>
              <a:ahLst/>
              <a:cxnLst/>
              <a:rect l="l" t="t" r="r" b="b"/>
              <a:pathLst>
                <a:path w="26022" h="22293" extrusionOk="0">
                  <a:moveTo>
                    <a:pt x="10224" y="352"/>
                  </a:moveTo>
                  <a:lnTo>
                    <a:pt x="10795" y="571"/>
                  </a:lnTo>
                  <a:lnTo>
                    <a:pt x="12945" y="2239"/>
                  </a:lnTo>
                  <a:lnTo>
                    <a:pt x="14832" y="3511"/>
                  </a:lnTo>
                  <a:lnTo>
                    <a:pt x="16017" y="4828"/>
                  </a:lnTo>
                  <a:lnTo>
                    <a:pt x="17026" y="6495"/>
                  </a:lnTo>
                  <a:lnTo>
                    <a:pt x="17947" y="8294"/>
                  </a:lnTo>
                  <a:lnTo>
                    <a:pt x="18430" y="10927"/>
                  </a:lnTo>
                  <a:lnTo>
                    <a:pt x="18957" y="13692"/>
                  </a:lnTo>
                  <a:lnTo>
                    <a:pt x="18957" y="13735"/>
                  </a:lnTo>
                  <a:lnTo>
                    <a:pt x="19308" y="14130"/>
                  </a:lnTo>
                  <a:lnTo>
                    <a:pt x="19395" y="14174"/>
                  </a:lnTo>
                  <a:lnTo>
                    <a:pt x="20800" y="14525"/>
                  </a:lnTo>
                  <a:lnTo>
                    <a:pt x="20843" y="14525"/>
                  </a:lnTo>
                  <a:lnTo>
                    <a:pt x="21940" y="14569"/>
                  </a:lnTo>
                  <a:lnTo>
                    <a:pt x="25363" y="15227"/>
                  </a:lnTo>
                  <a:lnTo>
                    <a:pt x="25583" y="15359"/>
                  </a:lnTo>
                  <a:lnTo>
                    <a:pt x="25670" y="15578"/>
                  </a:lnTo>
                  <a:lnTo>
                    <a:pt x="25583" y="16324"/>
                  </a:lnTo>
                  <a:lnTo>
                    <a:pt x="25407" y="16632"/>
                  </a:lnTo>
                  <a:lnTo>
                    <a:pt x="24968" y="16851"/>
                  </a:lnTo>
                  <a:lnTo>
                    <a:pt x="23915" y="17026"/>
                  </a:lnTo>
                  <a:lnTo>
                    <a:pt x="23871" y="17026"/>
                  </a:lnTo>
                  <a:lnTo>
                    <a:pt x="19659" y="18650"/>
                  </a:lnTo>
                  <a:lnTo>
                    <a:pt x="19615" y="18694"/>
                  </a:lnTo>
                  <a:lnTo>
                    <a:pt x="19132" y="19001"/>
                  </a:lnTo>
                  <a:lnTo>
                    <a:pt x="17772" y="19659"/>
                  </a:lnTo>
                  <a:lnTo>
                    <a:pt x="13164" y="21371"/>
                  </a:lnTo>
                  <a:lnTo>
                    <a:pt x="11804" y="21941"/>
                  </a:lnTo>
                  <a:lnTo>
                    <a:pt x="11278" y="21809"/>
                  </a:lnTo>
                  <a:lnTo>
                    <a:pt x="10093" y="21371"/>
                  </a:lnTo>
                  <a:lnTo>
                    <a:pt x="8074" y="20493"/>
                  </a:lnTo>
                  <a:lnTo>
                    <a:pt x="5661" y="19396"/>
                  </a:lnTo>
                  <a:lnTo>
                    <a:pt x="878" y="17377"/>
                  </a:lnTo>
                  <a:lnTo>
                    <a:pt x="483" y="16544"/>
                  </a:lnTo>
                  <a:lnTo>
                    <a:pt x="395" y="16193"/>
                  </a:lnTo>
                  <a:lnTo>
                    <a:pt x="351" y="15842"/>
                  </a:lnTo>
                  <a:lnTo>
                    <a:pt x="351" y="15491"/>
                  </a:lnTo>
                  <a:lnTo>
                    <a:pt x="395" y="15140"/>
                  </a:lnTo>
                  <a:lnTo>
                    <a:pt x="439" y="14789"/>
                  </a:lnTo>
                  <a:lnTo>
                    <a:pt x="571" y="14481"/>
                  </a:lnTo>
                  <a:lnTo>
                    <a:pt x="834" y="13779"/>
                  </a:lnTo>
                  <a:lnTo>
                    <a:pt x="1141" y="13121"/>
                  </a:lnTo>
                  <a:lnTo>
                    <a:pt x="1580" y="12463"/>
                  </a:lnTo>
                  <a:lnTo>
                    <a:pt x="2458" y="11190"/>
                  </a:lnTo>
                  <a:lnTo>
                    <a:pt x="3116" y="10269"/>
                  </a:lnTo>
                  <a:lnTo>
                    <a:pt x="3379" y="9830"/>
                  </a:lnTo>
                  <a:lnTo>
                    <a:pt x="3642" y="9435"/>
                  </a:lnTo>
                  <a:lnTo>
                    <a:pt x="4915" y="6890"/>
                  </a:lnTo>
                  <a:lnTo>
                    <a:pt x="4915" y="6846"/>
                  </a:lnTo>
                  <a:lnTo>
                    <a:pt x="5617" y="4345"/>
                  </a:lnTo>
                  <a:lnTo>
                    <a:pt x="6144" y="2327"/>
                  </a:lnTo>
                  <a:lnTo>
                    <a:pt x="6889" y="1493"/>
                  </a:lnTo>
                  <a:lnTo>
                    <a:pt x="8381" y="966"/>
                  </a:lnTo>
                  <a:lnTo>
                    <a:pt x="8469" y="878"/>
                  </a:lnTo>
                  <a:lnTo>
                    <a:pt x="8908" y="352"/>
                  </a:lnTo>
                  <a:close/>
                  <a:moveTo>
                    <a:pt x="8776" y="1"/>
                  </a:moveTo>
                  <a:lnTo>
                    <a:pt x="8732" y="45"/>
                  </a:lnTo>
                  <a:lnTo>
                    <a:pt x="8206" y="615"/>
                  </a:lnTo>
                  <a:lnTo>
                    <a:pt x="6758" y="1186"/>
                  </a:lnTo>
                  <a:lnTo>
                    <a:pt x="6670" y="1230"/>
                  </a:lnTo>
                  <a:lnTo>
                    <a:pt x="5836" y="2107"/>
                  </a:lnTo>
                  <a:lnTo>
                    <a:pt x="5792" y="2195"/>
                  </a:lnTo>
                  <a:lnTo>
                    <a:pt x="5310" y="4257"/>
                  </a:lnTo>
                  <a:lnTo>
                    <a:pt x="4608" y="6715"/>
                  </a:lnTo>
                  <a:lnTo>
                    <a:pt x="3335" y="9260"/>
                  </a:lnTo>
                  <a:lnTo>
                    <a:pt x="3072" y="9655"/>
                  </a:lnTo>
                  <a:lnTo>
                    <a:pt x="2809" y="10093"/>
                  </a:lnTo>
                  <a:lnTo>
                    <a:pt x="2194" y="10971"/>
                  </a:lnTo>
                  <a:lnTo>
                    <a:pt x="1712" y="11629"/>
                  </a:lnTo>
                  <a:lnTo>
                    <a:pt x="1229" y="12287"/>
                  </a:lnTo>
                  <a:lnTo>
                    <a:pt x="834" y="12989"/>
                  </a:lnTo>
                  <a:lnTo>
                    <a:pt x="483" y="13692"/>
                  </a:lnTo>
                  <a:lnTo>
                    <a:pt x="176" y="14437"/>
                  </a:lnTo>
                  <a:lnTo>
                    <a:pt x="88" y="14789"/>
                  </a:lnTo>
                  <a:lnTo>
                    <a:pt x="44" y="15140"/>
                  </a:lnTo>
                  <a:lnTo>
                    <a:pt x="0" y="15534"/>
                  </a:lnTo>
                  <a:lnTo>
                    <a:pt x="0" y="15886"/>
                  </a:lnTo>
                  <a:lnTo>
                    <a:pt x="88" y="16280"/>
                  </a:lnTo>
                  <a:lnTo>
                    <a:pt x="176" y="16675"/>
                  </a:lnTo>
                  <a:lnTo>
                    <a:pt x="615" y="17597"/>
                  </a:lnTo>
                  <a:lnTo>
                    <a:pt x="702" y="17685"/>
                  </a:lnTo>
                  <a:lnTo>
                    <a:pt x="5529" y="19747"/>
                  </a:lnTo>
                  <a:lnTo>
                    <a:pt x="7899" y="20800"/>
                  </a:lnTo>
                  <a:lnTo>
                    <a:pt x="9961" y="21678"/>
                  </a:lnTo>
                  <a:lnTo>
                    <a:pt x="11190" y="22160"/>
                  </a:lnTo>
                  <a:lnTo>
                    <a:pt x="11804" y="22292"/>
                  </a:lnTo>
                  <a:lnTo>
                    <a:pt x="11892" y="22248"/>
                  </a:lnTo>
                  <a:lnTo>
                    <a:pt x="13296" y="21678"/>
                  </a:lnTo>
                  <a:lnTo>
                    <a:pt x="17903" y="19966"/>
                  </a:lnTo>
                  <a:lnTo>
                    <a:pt x="19308" y="19352"/>
                  </a:lnTo>
                  <a:lnTo>
                    <a:pt x="19308" y="19308"/>
                  </a:lnTo>
                  <a:lnTo>
                    <a:pt x="19834" y="19001"/>
                  </a:lnTo>
                  <a:lnTo>
                    <a:pt x="23959" y="17377"/>
                  </a:lnTo>
                  <a:lnTo>
                    <a:pt x="25056" y="17202"/>
                  </a:lnTo>
                  <a:lnTo>
                    <a:pt x="25100" y="17202"/>
                  </a:lnTo>
                  <a:lnTo>
                    <a:pt x="25626" y="16895"/>
                  </a:lnTo>
                  <a:lnTo>
                    <a:pt x="25670" y="16851"/>
                  </a:lnTo>
                  <a:lnTo>
                    <a:pt x="25890" y="16500"/>
                  </a:lnTo>
                  <a:lnTo>
                    <a:pt x="25934" y="16412"/>
                  </a:lnTo>
                  <a:lnTo>
                    <a:pt x="26021" y="15578"/>
                  </a:lnTo>
                  <a:lnTo>
                    <a:pt x="26021" y="15491"/>
                  </a:lnTo>
                  <a:lnTo>
                    <a:pt x="25846" y="15183"/>
                  </a:lnTo>
                  <a:lnTo>
                    <a:pt x="25802" y="15096"/>
                  </a:lnTo>
                  <a:lnTo>
                    <a:pt x="25539" y="14920"/>
                  </a:lnTo>
                  <a:lnTo>
                    <a:pt x="25451" y="14876"/>
                  </a:lnTo>
                  <a:lnTo>
                    <a:pt x="21984" y="14218"/>
                  </a:lnTo>
                  <a:lnTo>
                    <a:pt x="20843" y="14174"/>
                  </a:lnTo>
                  <a:lnTo>
                    <a:pt x="19527" y="13867"/>
                  </a:lnTo>
                  <a:lnTo>
                    <a:pt x="19264" y="13560"/>
                  </a:lnTo>
                  <a:lnTo>
                    <a:pt x="18781" y="10839"/>
                  </a:lnTo>
                  <a:lnTo>
                    <a:pt x="18298" y="8206"/>
                  </a:lnTo>
                  <a:lnTo>
                    <a:pt x="18255" y="8163"/>
                  </a:lnTo>
                  <a:lnTo>
                    <a:pt x="17333" y="6320"/>
                  </a:lnTo>
                  <a:lnTo>
                    <a:pt x="16324" y="4652"/>
                  </a:lnTo>
                  <a:lnTo>
                    <a:pt x="16280" y="4608"/>
                  </a:lnTo>
                  <a:lnTo>
                    <a:pt x="15051" y="3292"/>
                  </a:lnTo>
                  <a:lnTo>
                    <a:pt x="15051" y="3248"/>
                  </a:lnTo>
                  <a:lnTo>
                    <a:pt x="13164" y="1932"/>
                  </a:lnTo>
                  <a:lnTo>
                    <a:pt x="11014" y="264"/>
                  </a:lnTo>
                  <a:lnTo>
                    <a:pt x="10970" y="264"/>
                  </a:lnTo>
                  <a:lnTo>
                    <a:pt x="1035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1"/>
            <p:cNvSpPr/>
            <p:nvPr/>
          </p:nvSpPr>
          <p:spPr>
            <a:xfrm>
              <a:off x="1686175" y="3501975"/>
              <a:ext cx="889700" cy="781100"/>
            </a:xfrm>
            <a:custGeom>
              <a:avLst/>
              <a:gdLst/>
              <a:ahLst/>
              <a:cxnLst/>
              <a:rect l="l" t="t" r="r" b="b"/>
              <a:pathLst>
                <a:path w="35588" h="31244" extrusionOk="0">
                  <a:moveTo>
                    <a:pt x="16807" y="352"/>
                  </a:moveTo>
                  <a:lnTo>
                    <a:pt x="17070" y="615"/>
                  </a:lnTo>
                  <a:lnTo>
                    <a:pt x="17509" y="1405"/>
                  </a:lnTo>
                  <a:lnTo>
                    <a:pt x="18430" y="3423"/>
                  </a:lnTo>
                  <a:lnTo>
                    <a:pt x="18474" y="3511"/>
                  </a:lnTo>
                  <a:lnTo>
                    <a:pt x="19878" y="4345"/>
                  </a:lnTo>
                  <a:lnTo>
                    <a:pt x="21765" y="5968"/>
                  </a:lnTo>
                  <a:lnTo>
                    <a:pt x="23784" y="7768"/>
                  </a:lnTo>
                  <a:lnTo>
                    <a:pt x="25627" y="10093"/>
                  </a:lnTo>
                  <a:lnTo>
                    <a:pt x="27689" y="13428"/>
                  </a:lnTo>
                  <a:lnTo>
                    <a:pt x="28128" y="15490"/>
                  </a:lnTo>
                  <a:lnTo>
                    <a:pt x="28567" y="18299"/>
                  </a:lnTo>
                  <a:lnTo>
                    <a:pt x="28918" y="19703"/>
                  </a:lnTo>
                  <a:lnTo>
                    <a:pt x="28961" y="19835"/>
                  </a:lnTo>
                  <a:lnTo>
                    <a:pt x="29488" y="20273"/>
                  </a:lnTo>
                  <a:lnTo>
                    <a:pt x="29576" y="20317"/>
                  </a:lnTo>
                  <a:lnTo>
                    <a:pt x="30761" y="20537"/>
                  </a:lnTo>
                  <a:lnTo>
                    <a:pt x="32955" y="20888"/>
                  </a:lnTo>
                  <a:lnTo>
                    <a:pt x="35236" y="21809"/>
                  </a:lnTo>
                  <a:lnTo>
                    <a:pt x="35192" y="21897"/>
                  </a:lnTo>
                  <a:lnTo>
                    <a:pt x="34841" y="22467"/>
                  </a:lnTo>
                  <a:lnTo>
                    <a:pt x="34841" y="22511"/>
                  </a:lnTo>
                  <a:lnTo>
                    <a:pt x="34271" y="24003"/>
                  </a:lnTo>
                  <a:lnTo>
                    <a:pt x="33876" y="24661"/>
                  </a:lnTo>
                  <a:lnTo>
                    <a:pt x="33350" y="25012"/>
                  </a:lnTo>
                  <a:lnTo>
                    <a:pt x="31024" y="25276"/>
                  </a:lnTo>
                  <a:lnTo>
                    <a:pt x="30980" y="25320"/>
                  </a:lnTo>
                  <a:lnTo>
                    <a:pt x="28172" y="26329"/>
                  </a:lnTo>
                  <a:lnTo>
                    <a:pt x="28128" y="26373"/>
                  </a:lnTo>
                  <a:lnTo>
                    <a:pt x="26636" y="27514"/>
                  </a:lnTo>
                  <a:lnTo>
                    <a:pt x="24222" y="28655"/>
                  </a:lnTo>
                  <a:lnTo>
                    <a:pt x="21941" y="29532"/>
                  </a:lnTo>
                  <a:lnTo>
                    <a:pt x="20361" y="30190"/>
                  </a:lnTo>
                  <a:lnTo>
                    <a:pt x="19220" y="30673"/>
                  </a:lnTo>
                  <a:lnTo>
                    <a:pt x="18825" y="30805"/>
                  </a:lnTo>
                  <a:lnTo>
                    <a:pt x="18474" y="30849"/>
                  </a:lnTo>
                  <a:lnTo>
                    <a:pt x="18123" y="30849"/>
                  </a:lnTo>
                  <a:lnTo>
                    <a:pt x="17816" y="30761"/>
                  </a:lnTo>
                  <a:lnTo>
                    <a:pt x="17421" y="30585"/>
                  </a:lnTo>
                  <a:lnTo>
                    <a:pt x="16894" y="30366"/>
                  </a:lnTo>
                  <a:lnTo>
                    <a:pt x="16104" y="30015"/>
                  </a:lnTo>
                  <a:lnTo>
                    <a:pt x="15095" y="29620"/>
                  </a:lnTo>
                  <a:lnTo>
                    <a:pt x="13779" y="29093"/>
                  </a:lnTo>
                  <a:lnTo>
                    <a:pt x="12067" y="28523"/>
                  </a:lnTo>
                  <a:lnTo>
                    <a:pt x="9303" y="27909"/>
                  </a:lnTo>
                  <a:lnTo>
                    <a:pt x="9259" y="27909"/>
                  </a:lnTo>
                  <a:lnTo>
                    <a:pt x="7592" y="28304"/>
                  </a:lnTo>
                  <a:lnTo>
                    <a:pt x="5749" y="28128"/>
                  </a:lnTo>
                  <a:lnTo>
                    <a:pt x="5705" y="28128"/>
                  </a:lnTo>
                  <a:lnTo>
                    <a:pt x="4476" y="28304"/>
                  </a:lnTo>
                  <a:lnTo>
                    <a:pt x="4432" y="28304"/>
                  </a:lnTo>
                  <a:lnTo>
                    <a:pt x="966" y="29488"/>
                  </a:lnTo>
                  <a:lnTo>
                    <a:pt x="746" y="29357"/>
                  </a:lnTo>
                  <a:lnTo>
                    <a:pt x="351" y="28567"/>
                  </a:lnTo>
                  <a:lnTo>
                    <a:pt x="395" y="27952"/>
                  </a:lnTo>
                  <a:lnTo>
                    <a:pt x="615" y="26855"/>
                  </a:lnTo>
                  <a:lnTo>
                    <a:pt x="1404" y="25539"/>
                  </a:lnTo>
                  <a:lnTo>
                    <a:pt x="2150" y="24793"/>
                  </a:lnTo>
                  <a:lnTo>
                    <a:pt x="4037" y="24179"/>
                  </a:lnTo>
                  <a:lnTo>
                    <a:pt x="5529" y="24925"/>
                  </a:lnTo>
                  <a:lnTo>
                    <a:pt x="5661" y="24925"/>
                  </a:lnTo>
                  <a:lnTo>
                    <a:pt x="6144" y="24749"/>
                  </a:lnTo>
                  <a:lnTo>
                    <a:pt x="6187" y="24749"/>
                  </a:lnTo>
                  <a:lnTo>
                    <a:pt x="6582" y="24486"/>
                  </a:lnTo>
                  <a:lnTo>
                    <a:pt x="6626" y="24442"/>
                  </a:lnTo>
                  <a:lnTo>
                    <a:pt x="6846" y="24003"/>
                  </a:lnTo>
                  <a:lnTo>
                    <a:pt x="6890" y="23915"/>
                  </a:lnTo>
                  <a:lnTo>
                    <a:pt x="6846" y="23038"/>
                  </a:lnTo>
                  <a:lnTo>
                    <a:pt x="6846" y="22994"/>
                  </a:lnTo>
                  <a:lnTo>
                    <a:pt x="6714" y="22292"/>
                  </a:lnTo>
                  <a:lnTo>
                    <a:pt x="6846" y="21458"/>
                  </a:lnTo>
                  <a:lnTo>
                    <a:pt x="7855" y="19089"/>
                  </a:lnTo>
                  <a:lnTo>
                    <a:pt x="10268" y="15578"/>
                  </a:lnTo>
                  <a:lnTo>
                    <a:pt x="11278" y="13691"/>
                  </a:lnTo>
                  <a:lnTo>
                    <a:pt x="11278" y="13604"/>
                  </a:lnTo>
                  <a:lnTo>
                    <a:pt x="11278" y="12770"/>
                  </a:lnTo>
                  <a:lnTo>
                    <a:pt x="12155" y="8952"/>
                  </a:lnTo>
                  <a:lnTo>
                    <a:pt x="12375" y="8470"/>
                  </a:lnTo>
                  <a:lnTo>
                    <a:pt x="13252" y="7504"/>
                  </a:lnTo>
                  <a:lnTo>
                    <a:pt x="14569" y="6671"/>
                  </a:lnTo>
                  <a:lnTo>
                    <a:pt x="15446" y="6276"/>
                  </a:lnTo>
                  <a:lnTo>
                    <a:pt x="15490" y="6232"/>
                  </a:lnTo>
                  <a:lnTo>
                    <a:pt x="15534" y="6144"/>
                  </a:lnTo>
                  <a:lnTo>
                    <a:pt x="15622" y="5837"/>
                  </a:lnTo>
                  <a:lnTo>
                    <a:pt x="15622" y="5793"/>
                  </a:lnTo>
                  <a:lnTo>
                    <a:pt x="15446" y="3555"/>
                  </a:lnTo>
                  <a:lnTo>
                    <a:pt x="15534" y="1844"/>
                  </a:lnTo>
                  <a:lnTo>
                    <a:pt x="15841" y="966"/>
                  </a:lnTo>
                  <a:lnTo>
                    <a:pt x="16455" y="396"/>
                  </a:lnTo>
                  <a:lnTo>
                    <a:pt x="16807" y="352"/>
                  </a:lnTo>
                  <a:close/>
                  <a:moveTo>
                    <a:pt x="16850" y="1"/>
                  </a:moveTo>
                  <a:lnTo>
                    <a:pt x="16368" y="45"/>
                  </a:lnTo>
                  <a:lnTo>
                    <a:pt x="16280" y="88"/>
                  </a:lnTo>
                  <a:lnTo>
                    <a:pt x="15578" y="703"/>
                  </a:lnTo>
                  <a:lnTo>
                    <a:pt x="15534" y="791"/>
                  </a:lnTo>
                  <a:lnTo>
                    <a:pt x="15183" y="1756"/>
                  </a:lnTo>
                  <a:lnTo>
                    <a:pt x="15183" y="1800"/>
                  </a:lnTo>
                  <a:lnTo>
                    <a:pt x="15095" y="3555"/>
                  </a:lnTo>
                  <a:lnTo>
                    <a:pt x="15271" y="5793"/>
                  </a:lnTo>
                  <a:lnTo>
                    <a:pt x="15227" y="6012"/>
                  </a:lnTo>
                  <a:lnTo>
                    <a:pt x="14437" y="6319"/>
                  </a:lnTo>
                  <a:lnTo>
                    <a:pt x="14393" y="6363"/>
                  </a:lnTo>
                  <a:lnTo>
                    <a:pt x="13033" y="7241"/>
                  </a:lnTo>
                  <a:lnTo>
                    <a:pt x="12989" y="7241"/>
                  </a:lnTo>
                  <a:lnTo>
                    <a:pt x="12111" y="8250"/>
                  </a:lnTo>
                  <a:lnTo>
                    <a:pt x="12067" y="8294"/>
                  </a:lnTo>
                  <a:lnTo>
                    <a:pt x="11848" y="8821"/>
                  </a:lnTo>
                  <a:lnTo>
                    <a:pt x="11804" y="8865"/>
                  </a:lnTo>
                  <a:lnTo>
                    <a:pt x="10970" y="12726"/>
                  </a:lnTo>
                  <a:lnTo>
                    <a:pt x="10927" y="12770"/>
                  </a:lnTo>
                  <a:lnTo>
                    <a:pt x="10927" y="13560"/>
                  </a:lnTo>
                  <a:lnTo>
                    <a:pt x="9961" y="15403"/>
                  </a:lnTo>
                  <a:lnTo>
                    <a:pt x="7548" y="18913"/>
                  </a:lnTo>
                  <a:lnTo>
                    <a:pt x="7548" y="18957"/>
                  </a:lnTo>
                  <a:lnTo>
                    <a:pt x="6538" y="21370"/>
                  </a:lnTo>
                  <a:lnTo>
                    <a:pt x="6495" y="21370"/>
                  </a:lnTo>
                  <a:lnTo>
                    <a:pt x="6363" y="22248"/>
                  </a:lnTo>
                  <a:lnTo>
                    <a:pt x="6363" y="22336"/>
                  </a:lnTo>
                  <a:lnTo>
                    <a:pt x="6495" y="23082"/>
                  </a:lnTo>
                  <a:lnTo>
                    <a:pt x="6538" y="23872"/>
                  </a:lnTo>
                  <a:lnTo>
                    <a:pt x="6319" y="24223"/>
                  </a:lnTo>
                  <a:lnTo>
                    <a:pt x="6012" y="24442"/>
                  </a:lnTo>
                  <a:lnTo>
                    <a:pt x="5617" y="24574"/>
                  </a:lnTo>
                  <a:lnTo>
                    <a:pt x="4125" y="23872"/>
                  </a:lnTo>
                  <a:lnTo>
                    <a:pt x="3993" y="23828"/>
                  </a:lnTo>
                  <a:lnTo>
                    <a:pt x="1975" y="24486"/>
                  </a:lnTo>
                  <a:lnTo>
                    <a:pt x="1931" y="24530"/>
                  </a:lnTo>
                  <a:lnTo>
                    <a:pt x="1141" y="25276"/>
                  </a:lnTo>
                  <a:lnTo>
                    <a:pt x="1141" y="25320"/>
                  </a:lnTo>
                  <a:lnTo>
                    <a:pt x="307" y="26680"/>
                  </a:lnTo>
                  <a:lnTo>
                    <a:pt x="307" y="26768"/>
                  </a:lnTo>
                  <a:lnTo>
                    <a:pt x="44" y="27865"/>
                  </a:lnTo>
                  <a:lnTo>
                    <a:pt x="44" y="27909"/>
                  </a:lnTo>
                  <a:lnTo>
                    <a:pt x="0" y="28611"/>
                  </a:lnTo>
                  <a:lnTo>
                    <a:pt x="44" y="28698"/>
                  </a:lnTo>
                  <a:lnTo>
                    <a:pt x="483" y="29576"/>
                  </a:lnTo>
                  <a:lnTo>
                    <a:pt x="527" y="29664"/>
                  </a:lnTo>
                  <a:lnTo>
                    <a:pt x="834" y="29839"/>
                  </a:lnTo>
                  <a:lnTo>
                    <a:pt x="1010" y="29839"/>
                  </a:lnTo>
                  <a:lnTo>
                    <a:pt x="4564" y="28655"/>
                  </a:lnTo>
                  <a:lnTo>
                    <a:pt x="5705" y="28479"/>
                  </a:lnTo>
                  <a:lnTo>
                    <a:pt x="7592" y="28655"/>
                  </a:lnTo>
                  <a:lnTo>
                    <a:pt x="7636" y="28655"/>
                  </a:lnTo>
                  <a:lnTo>
                    <a:pt x="9303" y="28260"/>
                  </a:lnTo>
                  <a:lnTo>
                    <a:pt x="11980" y="28874"/>
                  </a:lnTo>
                  <a:lnTo>
                    <a:pt x="13647" y="29444"/>
                  </a:lnTo>
                  <a:lnTo>
                    <a:pt x="14964" y="29927"/>
                  </a:lnTo>
                  <a:lnTo>
                    <a:pt x="15973" y="30366"/>
                  </a:lnTo>
                  <a:lnTo>
                    <a:pt x="16763" y="30717"/>
                  </a:lnTo>
                  <a:lnTo>
                    <a:pt x="17684" y="31068"/>
                  </a:lnTo>
                  <a:lnTo>
                    <a:pt x="18079" y="31200"/>
                  </a:lnTo>
                  <a:lnTo>
                    <a:pt x="18386" y="31243"/>
                  </a:lnTo>
                  <a:lnTo>
                    <a:pt x="18781" y="31200"/>
                  </a:lnTo>
                  <a:lnTo>
                    <a:pt x="19220" y="31068"/>
                  </a:lnTo>
                  <a:lnTo>
                    <a:pt x="19790" y="30849"/>
                  </a:lnTo>
                  <a:lnTo>
                    <a:pt x="20493" y="30541"/>
                  </a:lnTo>
                  <a:lnTo>
                    <a:pt x="22072" y="29883"/>
                  </a:lnTo>
                  <a:lnTo>
                    <a:pt x="24354" y="28962"/>
                  </a:lnTo>
                  <a:lnTo>
                    <a:pt x="26811" y="27821"/>
                  </a:lnTo>
                  <a:lnTo>
                    <a:pt x="26855" y="27821"/>
                  </a:lnTo>
                  <a:lnTo>
                    <a:pt x="28347" y="26636"/>
                  </a:lnTo>
                  <a:lnTo>
                    <a:pt x="31068" y="25627"/>
                  </a:lnTo>
                  <a:lnTo>
                    <a:pt x="33437" y="25364"/>
                  </a:lnTo>
                  <a:lnTo>
                    <a:pt x="33525" y="25320"/>
                  </a:lnTo>
                  <a:lnTo>
                    <a:pt x="34095" y="24925"/>
                  </a:lnTo>
                  <a:lnTo>
                    <a:pt x="34139" y="24881"/>
                  </a:lnTo>
                  <a:lnTo>
                    <a:pt x="34578" y="24179"/>
                  </a:lnTo>
                  <a:lnTo>
                    <a:pt x="34622" y="24135"/>
                  </a:lnTo>
                  <a:lnTo>
                    <a:pt x="35149" y="22643"/>
                  </a:lnTo>
                  <a:lnTo>
                    <a:pt x="35500" y="22072"/>
                  </a:lnTo>
                  <a:lnTo>
                    <a:pt x="35500" y="22029"/>
                  </a:lnTo>
                  <a:lnTo>
                    <a:pt x="35587" y="21765"/>
                  </a:lnTo>
                  <a:lnTo>
                    <a:pt x="35587" y="21634"/>
                  </a:lnTo>
                  <a:lnTo>
                    <a:pt x="35500" y="21546"/>
                  </a:lnTo>
                  <a:lnTo>
                    <a:pt x="33086" y="20581"/>
                  </a:lnTo>
                  <a:lnTo>
                    <a:pt x="33042" y="20581"/>
                  </a:lnTo>
                  <a:lnTo>
                    <a:pt x="30848" y="20186"/>
                  </a:lnTo>
                  <a:lnTo>
                    <a:pt x="29664" y="19966"/>
                  </a:lnTo>
                  <a:lnTo>
                    <a:pt x="29225" y="19571"/>
                  </a:lnTo>
                  <a:lnTo>
                    <a:pt x="28918" y="18211"/>
                  </a:lnTo>
                  <a:lnTo>
                    <a:pt x="28479" y="15403"/>
                  </a:lnTo>
                  <a:lnTo>
                    <a:pt x="28040" y="13296"/>
                  </a:lnTo>
                  <a:lnTo>
                    <a:pt x="28040" y="13253"/>
                  </a:lnTo>
                  <a:lnTo>
                    <a:pt x="25934" y="9918"/>
                  </a:lnTo>
                  <a:lnTo>
                    <a:pt x="25934" y="9874"/>
                  </a:lnTo>
                  <a:lnTo>
                    <a:pt x="24047" y="7548"/>
                  </a:lnTo>
                  <a:lnTo>
                    <a:pt x="21984" y="5705"/>
                  </a:lnTo>
                  <a:lnTo>
                    <a:pt x="20098" y="4082"/>
                  </a:lnTo>
                  <a:lnTo>
                    <a:pt x="20054" y="4038"/>
                  </a:lnTo>
                  <a:lnTo>
                    <a:pt x="18737" y="3248"/>
                  </a:lnTo>
                  <a:lnTo>
                    <a:pt x="17816" y="1229"/>
                  </a:lnTo>
                  <a:lnTo>
                    <a:pt x="17377" y="439"/>
                  </a:lnTo>
                  <a:lnTo>
                    <a:pt x="17333" y="396"/>
                  </a:lnTo>
                  <a:lnTo>
                    <a:pt x="16982" y="45"/>
                  </a:lnTo>
                  <a:lnTo>
                    <a:pt x="1693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1"/>
            <p:cNvSpPr/>
            <p:nvPr/>
          </p:nvSpPr>
          <p:spPr>
            <a:xfrm>
              <a:off x="2461750" y="3614975"/>
              <a:ext cx="388375" cy="286350"/>
            </a:xfrm>
            <a:custGeom>
              <a:avLst/>
              <a:gdLst/>
              <a:ahLst/>
              <a:cxnLst/>
              <a:rect l="l" t="t" r="r" b="b"/>
              <a:pathLst>
                <a:path w="15535" h="11454" extrusionOk="0">
                  <a:moveTo>
                    <a:pt x="2546" y="351"/>
                  </a:moveTo>
                  <a:lnTo>
                    <a:pt x="5135" y="527"/>
                  </a:lnTo>
                  <a:lnTo>
                    <a:pt x="7504" y="1010"/>
                  </a:lnTo>
                  <a:lnTo>
                    <a:pt x="9786" y="1273"/>
                  </a:lnTo>
                  <a:lnTo>
                    <a:pt x="9830" y="1273"/>
                  </a:lnTo>
                  <a:lnTo>
                    <a:pt x="11761" y="966"/>
                  </a:lnTo>
                  <a:lnTo>
                    <a:pt x="12814" y="1141"/>
                  </a:lnTo>
                  <a:lnTo>
                    <a:pt x="14130" y="1756"/>
                  </a:lnTo>
                  <a:lnTo>
                    <a:pt x="14569" y="2194"/>
                  </a:lnTo>
                  <a:lnTo>
                    <a:pt x="15140" y="3906"/>
                  </a:lnTo>
                  <a:lnTo>
                    <a:pt x="15183" y="4345"/>
                  </a:lnTo>
                  <a:lnTo>
                    <a:pt x="14481" y="5485"/>
                  </a:lnTo>
                  <a:lnTo>
                    <a:pt x="12858" y="7504"/>
                  </a:lnTo>
                  <a:lnTo>
                    <a:pt x="11936" y="8908"/>
                  </a:lnTo>
                  <a:lnTo>
                    <a:pt x="10357" y="9961"/>
                  </a:lnTo>
                  <a:lnTo>
                    <a:pt x="7855" y="10970"/>
                  </a:lnTo>
                  <a:lnTo>
                    <a:pt x="6758" y="11102"/>
                  </a:lnTo>
                  <a:lnTo>
                    <a:pt x="5925" y="11014"/>
                  </a:lnTo>
                  <a:lnTo>
                    <a:pt x="4521" y="10268"/>
                  </a:lnTo>
                  <a:lnTo>
                    <a:pt x="3072" y="9259"/>
                  </a:lnTo>
                  <a:lnTo>
                    <a:pt x="2721" y="8820"/>
                  </a:lnTo>
                  <a:lnTo>
                    <a:pt x="2327" y="6758"/>
                  </a:lnTo>
                  <a:lnTo>
                    <a:pt x="2283" y="6714"/>
                  </a:lnTo>
                  <a:lnTo>
                    <a:pt x="527" y="4081"/>
                  </a:lnTo>
                  <a:lnTo>
                    <a:pt x="352" y="3160"/>
                  </a:lnTo>
                  <a:lnTo>
                    <a:pt x="835" y="2063"/>
                  </a:lnTo>
                  <a:lnTo>
                    <a:pt x="1581" y="878"/>
                  </a:lnTo>
                  <a:lnTo>
                    <a:pt x="2019" y="527"/>
                  </a:lnTo>
                  <a:lnTo>
                    <a:pt x="2546" y="351"/>
                  </a:lnTo>
                  <a:close/>
                  <a:moveTo>
                    <a:pt x="2458" y="0"/>
                  </a:moveTo>
                  <a:lnTo>
                    <a:pt x="1888" y="220"/>
                  </a:lnTo>
                  <a:lnTo>
                    <a:pt x="1844" y="220"/>
                  </a:lnTo>
                  <a:lnTo>
                    <a:pt x="1317" y="615"/>
                  </a:lnTo>
                  <a:lnTo>
                    <a:pt x="1273" y="659"/>
                  </a:lnTo>
                  <a:lnTo>
                    <a:pt x="527" y="1887"/>
                  </a:lnTo>
                  <a:lnTo>
                    <a:pt x="1" y="3072"/>
                  </a:lnTo>
                  <a:lnTo>
                    <a:pt x="1" y="3160"/>
                  </a:lnTo>
                  <a:lnTo>
                    <a:pt x="176" y="4169"/>
                  </a:lnTo>
                  <a:lnTo>
                    <a:pt x="220" y="4213"/>
                  </a:lnTo>
                  <a:lnTo>
                    <a:pt x="1975" y="6846"/>
                  </a:lnTo>
                  <a:lnTo>
                    <a:pt x="2414" y="8952"/>
                  </a:lnTo>
                  <a:lnTo>
                    <a:pt x="2458" y="8996"/>
                  </a:lnTo>
                  <a:lnTo>
                    <a:pt x="2809" y="9479"/>
                  </a:lnTo>
                  <a:lnTo>
                    <a:pt x="2853" y="9522"/>
                  </a:lnTo>
                  <a:lnTo>
                    <a:pt x="4345" y="10576"/>
                  </a:lnTo>
                  <a:lnTo>
                    <a:pt x="5793" y="11365"/>
                  </a:lnTo>
                  <a:lnTo>
                    <a:pt x="5881" y="11365"/>
                  </a:lnTo>
                  <a:lnTo>
                    <a:pt x="6758" y="11453"/>
                  </a:lnTo>
                  <a:lnTo>
                    <a:pt x="7943" y="11321"/>
                  </a:lnTo>
                  <a:lnTo>
                    <a:pt x="7987" y="11321"/>
                  </a:lnTo>
                  <a:lnTo>
                    <a:pt x="10488" y="10312"/>
                  </a:lnTo>
                  <a:lnTo>
                    <a:pt x="10532" y="10268"/>
                  </a:lnTo>
                  <a:lnTo>
                    <a:pt x="12156" y="9215"/>
                  </a:lnTo>
                  <a:lnTo>
                    <a:pt x="12200" y="9127"/>
                  </a:lnTo>
                  <a:lnTo>
                    <a:pt x="13165" y="7679"/>
                  </a:lnTo>
                  <a:lnTo>
                    <a:pt x="14789" y="5705"/>
                  </a:lnTo>
                  <a:lnTo>
                    <a:pt x="14789" y="5661"/>
                  </a:lnTo>
                  <a:lnTo>
                    <a:pt x="15491" y="4476"/>
                  </a:lnTo>
                  <a:lnTo>
                    <a:pt x="15535" y="4388"/>
                  </a:lnTo>
                  <a:lnTo>
                    <a:pt x="15491" y="3862"/>
                  </a:lnTo>
                  <a:lnTo>
                    <a:pt x="15491" y="3818"/>
                  </a:lnTo>
                  <a:lnTo>
                    <a:pt x="14876" y="2019"/>
                  </a:lnTo>
                  <a:lnTo>
                    <a:pt x="14832" y="1975"/>
                  </a:lnTo>
                  <a:lnTo>
                    <a:pt x="14394" y="1492"/>
                  </a:lnTo>
                  <a:lnTo>
                    <a:pt x="14306" y="1448"/>
                  </a:lnTo>
                  <a:lnTo>
                    <a:pt x="12946" y="790"/>
                  </a:lnTo>
                  <a:lnTo>
                    <a:pt x="12902" y="790"/>
                  </a:lnTo>
                  <a:lnTo>
                    <a:pt x="11805" y="615"/>
                  </a:lnTo>
                  <a:lnTo>
                    <a:pt x="11761" y="615"/>
                  </a:lnTo>
                  <a:lnTo>
                    <a:pt x="9830" y="922"/>
                  </a:lnTo>
                  <a:lnTo>
                    <a:pt x="7548" y="659"/>
                  </a:lnTo>
                  <a:lnTo>
                    <a:pt x="5179" y="17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1"/>
            <p:cNvSpPr/>
            <p:nvPr/>
          </p:nvSpPr>
          <p:spPr>
            <a:xfrm>
              <a:off x="2519900" y="1399025"/>
              <a:ext cx="942350" cy="1523750"/>
            </a:xfrm>
            <a:custGeom>
              <a:avLst/>
              <a:gdLst/>
              <a:ahLst/>
              <a:cxnLst/>
              <a:rect l="l" t="t" r="r" b="b"/>
              <a:pathLst>
                <a:path w="37694" h="60950" extrusionOk="0">
                  <a:moveTo>
                    <a:pt x="36026" y="0"/>
                  </a:moveTo>
                  <a:lnTo>
                    <a:pt x="35983" y="44"/>
                  </a:lnTo>
                  <a:lnTo>
                    <a:pt x="35939" y="88"/>
                  </a:lnTo>
                  <a:lnTo>
                    <a:pt x="35895" y="132"/>
                  </a:lnTo>
                  <a:lnTo>
                    <a:pt x="35895" y="220"/>
                  </a:lnTo>
                  <a:lnTo>
                    <a:pt x="35895" y="263"/>
                  </a:lnTo>
                  <a:lnTo>
                    <a:pt x="35939" y="307"/>
                  </a:lnTo>
                  <a:lnTo>
                    <a:pt x="36070" y="439"/>
                  </a:lnTo>
                  <a:lnTo>
                    <a:pt x="37080" y="1975"/>
                  </a:lnTo>
                  <a:lnTo>
                    <a:pt x="37299" y="2808"/>
                  </a:lnTo>
                  <a:lnTo>
                    <a:pt x="37343" y="3598"/>
                  </a:lnTo>
                  <a:lnTo>
                    <a:pt x="37036" y="5573"/>
                  </a:lnTo>
                  <a:lnTo>
                    <a:pt x="36904" y="8864"/>
                  </a:lnTo>
                  <a:lnTo>
                    <a:pt x="36641" y="9873"/>
                  </a:lnTo>
                  <a:lnTo>
                    <a:pt x="35851" y="11804"/>
                  </a:lnTo>
                  <a:lnTo>
                    <a:pt x="34578" y="14612"/>
                  </a:lnTo>
                  <a:lnTo>
                    <a:pt x="33394" y="17070"/>
                  </a:lnTo>
                  <a:lnTo>
                    <a:pt x="31112" y="20448"/>
                  </a:lnTo>
                  <a:lnTo>
                    <a:pt x="31112" y="20536"/>
                  </a:lnTo>
                  <a:lnTo>
                    <a:pt x="31156" y="20624"/>
                  </a:lnTo>
                  <a:lnTo>
                    <a:pt x="31507" y="21107"/>
                  </a:lnTo>
                  <a:lnTo>
                    <a:pt x="32472" y="22511"/>
                  </a:lnTo>
                  <a:lnTo>
                    <a:pt x="32867" y="24573"/>
                  </a:lnTo>
                  <a:lnTo>
                    <a:pt x="33525" y="26811"/>
                  </a:lnTo>
                  <a:lnTo>
                    <a:pt x="33613" y="28522"/>
                  </a:lnTo>
                  <a:lnTo>
                    <a:pt x="33657" y="31682"/>
                  </a:lnTo>
                  <a:lnTo>
                    <a:pt x="33657" y="35368"/>
                  </a:lnTo>
                  <a:lnTo>
                    <a:pt x="33437" y="38132"/>
                  </a:lnTo>
                  <a:lnTo>
                    <a:pt x="33130" y="38922"/>
                  </a:lnTo>
                  <a:lnTo>
                    <a:pt x="30805" y="41774"/>
                  </a:lnTo>
                  <a:lnTo>
                    <a:pt x="28391" y="43486"/>
                  </a:lnTo>
                  <a:lnTo>
                    <a:pt x="25495" y="45021"/>
                  </a:lnTo>
                  <a:lnTo>
                    <a:pt x="23301" y="46162"/>
                  </a:lnTo>
                  <a:lnTo>
                    <a:pt x="20098" y="47874"/>
                  </a:lnTo>
                  <a:lnTo>
                    <a:pt x="16895" y="49980"/>
                  </a:lnTo>
                  <a:lnTo>
                    <a:pt x="16017" y="50726"/>
                  </a:lnTo>
                  <a:lnTo>
                    <a:pt x="14042" y="51559"/>
                  </a:lnTo>
                  <a:lnTo>
                    <a:pt x="13998" y="51559"/>
                  </a:lnTo>
                  <a:lnTo>
                    <a:pt x="12682" y="52349"/>
                  </a:lnTo>
                  <a:lnTo>
                    <a:pt x="12638" y="52349"/>
                  </a:lnTo>
                  <a:lnTo>
                    <a:pt x="11146" y="53490"/>
                  </a:lnTo>
                  <a:lnTo>
                    <a:pt x="9128" y="54499"/>
                  </a:lnTo>
                  <a:lnTo>
                    <a:pt x="5222" y="56693"/>
                  </a:lnTo>
                  <a:lnTo>
                    <a:pt x="3335" y="58142"/>
                  </a:lnTo>
                  <a:lnTo>
                    <a:pt x="88" y="60643"/>
                  </a:lnTo>
                  <a:lnTo>
                    <a:pt x="44" y="60687"/>
                  </a:lnTo>
                  <a:lnTo>
                    <a:pt x="1" y="60730"/>
                  </a:lnTo>
                  <a:lnTo>
                    <a:pt x="1" y="60818"/>
                  </a:lnTo>
                  <a:lnTo>
                    <a:pt x="44" y="60862"/>
                  </a:lnTo>
                  <a:lnTo>
                    <a:pt x="88" y="60950"/>
                  </a:lnTo>
                  <a:lnTo>
                    <a:pt x="176" y="60950"/>
                  </a:lnTo>
                  <a:lnTo>
                    <a:pt x="308" y="60906"/>
                  </a:lnTo>
                  <a:lnTo>
                    <a:pt x="3555" y="58405"/>
                  </a:lnTo>
                  <a:lnTo>
                    <a:pt x="5398" y="57001"/>
                  </a:lnTo>
                  <a:lnTo>
                    <a:pt x="9303" y="54807"/>
                  </a:lnTo>
                  <a:lnTo>
                    <a:pt x="11278" y="53797"/>
                  </a:lnTo>
                  <a:lnTo>
                    <a:pt x="11322" y="53797"/>
                  </a:lnTo>
                  <a:lnTo>
                    <a:pt x="12857" y="52613"/>
                  </a:lnTo>
                  <a:lnTo>
                    <a:pt x="14174" y="51867"/>
                  </a:lnTo>
                  <a:lnTo>
                    <a:pt x="16149" y="51033"/>
                  </a:lnTo>
                  <a:lnTo>
                    <a:pt x="16192" y="51033"/>
                  </a:lnTo>
                  <a:lnTo>
                    <a:pt x="17114" y="50243"/>
                  </a:lnTo>
                  <a:lnTo>
                    <a:pt x="20273" y="48181"/>
                  </a:lnTo>
                  <a:lnTo>
                    <a:pt x="23477" y="46469"/>
                  </a:lnTo>
                  <a:lnTo>
                    <a:pt x="25627" y="45328"/>
                  </a:lnTo>
                  <a:lnTo>
                    <a:pt x="28567" y="43793"/>
                  </a:lnTo>
                  <a:lnTo>
                    <a:pt x="28567" y="43749"/>
                  </a:lnTo>
                  <a:lnTo>
                    <a:pt x="31024" y="42037"/>
                  </a:lnTo>
                  <a:lnTo>
                    <a:pt x="31068" y="42037"/>
                  </a:lnTo>
                  <a:lnTo>
                    <a:pt x="33437" y="39141"/>
                  </a:lnTo>
                  <a:lnTo>
                    <a:pt x="33437" y="39054"/>
                  </a:lnTo>
                  <a:lnTo>
                    <a:pt x="33789" y="38220"/>
                  </a:lnTo>
                  <a:lnTo>
                    <a:pt x="33789" y="38176"/>
                  </a:lnTo>
                  <a:lnTo>
                    <a:pt x="34008" y="35412"/>
                  </a:lnTo>
                  <a:lnTo>
                    <a:pt x="34008" y="31682"/>
                  </a:lnTo>
                  <a:lnTo>
                    <a:pt x="33964" y="28522"/>
                  </a:lnTo>
                  <a:lnTo>
                    <a:pt x="33876" y="26767"/>
                  </a:lnTo>
                  <a:lnTo>
                    <a:pt x="33876" y="26723"/>
                  </a:lnTo>
                  <a:lnTo>
                    <a:pt x="33218" y="24529"/>
                  </a:lnTo>
                  <a:lnTo>
                    <a:pt x="32823" y="22423"/>
                  </a:lnTo>
                  <a:lnTo>
                    <a:pt x="32779" y="22335"/>
                  </a:lnTo>
                  <a:lnTo>
                    <a:pt x="31814" y="20887"/>
                  </a:lnTo>
                  <a:lnTo>
                    <a:pt x="31770" y="20887"/>
                  </a:lnTo>
                  <a:lnTo>
                    <a:pt x="31507" y="20536"/>
                  </a:lnTo>
                  <a:lnTo>
                    <a:pt x="33701" y="17245"/>
                  </a:lnTo>
                  <a:lnTo>
                    <a:pt x="33701" y="17201"/>
                  </a:lnTo>
                  <a:lnTo>
                    <a:pt x="34886" y="14744"/>
                  </a:lnTo>
                  <a:lnTo>
                    <a:pt x="36202" y="11936"/>
                  </a:lnTo>
                  <a:lnTo>
                    <a:pt x="36992" y="10005"/>
                  </a:lnTo>
                  <a:lnTo>
                    <a:pt x="36992" y="9961"/>
                  </a:lnTo>
                  <a:lnTo>
                    <a:pt x="37255" y="8908"/>
                  </a:lnTo>
                  <a:lnTo>
                    <a:pt x="37255" y="8864"/>
                  </a:lnTo>
                  <a:lnTo>
                    <a:pt x="37387" y="5617"/>
                  </a:lnTo>
                  <a:lnTo>
                    <a:pt x="37694" y="3642"/>
                  </a:lnTo>
                  <a:lnTo>
                    <a:pt x="37650" y="2765"/>
                  </a:lnTo>
                  <a:lnTo>
                    <a:pt x="37650" y="2721"/>
                  </a:lnTo>
                  <a:lnTo>
                    <a:pt x="37387" y="1843"/>
                  </a:lnTo>
                  <a:lnTo>
                    <a:pt x="36377" y="220"/>
                  </a:lnTo>
                  <a:lnTo>
                    <a:pt x="36334" y="176"/>
                  </a:lnTo>
                  <a:lnTo>
                    <a:pt x="36158" y="44"/>
                  </a:lnTo>
                  <a:lnTo>
                    <a:pt x="3611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1"/>
            <p:cNvSpPr/>
            <p:nvPr/>
          </p:nvSpPr>
          <p:spPr>
            <a:xfrm>
              <a:off x="2547325" y="1444000"/>
              <a:ext cx="957725" cy="1504025"/>
            </a:xfrm>
            <a:custGeom>
              <a:avLst/>
              <a:gdLst/>
              <a:ahLst/>
              <a:cxnLst/>
              <a:rect l="l" t="t" r="r" b="b"/>
              <a:pathLst>
                <a:path w="38309" h="60161" extrusionOk="0">
                  <a:moveTo>
                    <a:pt x="36772" y="0"/>
                  </a:moveTo>
                  <a:lnTo>
                    <a:pt x="36685" y="44"/>
                  </a:lnTo>
                  <a:lnTo>
                    <a:pt x="36685" y="88"/>
                  </a:lnTo>
                  <a:lnTo>
                    <a:pt x="36641" y="176"/>
                  </a:lnTo>
                  <a:lnTo>
                    <a:pt x="36685" y="220"/>
                  </a:lnTo>
                  <a:lnTo>
                    <a:pt x="37387" y="1580"/>
                  </a:lnTo>
                  <a:lnTo>
                    <a:pt x="37913" y="3160"/>
                  </a:lnTo>
                  <a:lnTo>
                    <a:pt x="37913" y="4739"/>
                  </a:lnTo>
                  <a:lnTo>
                    <a:pt x="37299" y="7328"/>
                  </a:lnTo>
                  <a:lnTo>
                    <a:pt x="36246" y="10575"/>
                  </a:lnTo>
                  <a:lnTo>
                    <a:pt x="36202" y="10663"/>
                  </a:lnTo>
                  <a:lnTo>
                    <a:pt x="36421" y="13033"/>
                  </a:lnTo>
                  <a:lnTo>
                    <a:pt x="36158" y="15183"/>
                  </a:lnTo>
                  <a:lnTo>
                    <a:pt x="36070" y="17465"/>
                  </a:lnTo>
                  <a:lnTo>
                    <a:pt x="35807" y="20141"/>
                  </a:lnTo>
                  <a:lnTo>
                    <a:pt x="35851" y="20185"/>
                  </a:lnTo>
                  <a:lnTo>
                    <a:pt x="36465" y="22116"/>
                  </a:lnTo>
                  <a:lnTo>
                    <a:pt x="36597" y="25758"/>
                  </a:lnTo>
                  <a:lnTo>
                    <a:pt x="36597" y="25802"/>
                  </a:lnTo>
                  <a:lnTo>
                    <a:pt x="36904" y="27601"/>
                  </a:lnTo>
                  <a:lnTo>
                    <a:pt x="36948" y="29488"/>
                  </a:lnTo>
                  <a:lnTo>
                    <a:pt x="36860" y="32077"/>
                  </a:lnTo>
                  <a:lnTo>
                    <a:pt x="36597" y="34578"/>
                  </a:lnTo>
                  <a:lnTo>
                    <a:pt x="36070" y="36333"/>
                  </a:lnTo>
                  <a:lnTo>
                    <a:pt x="34798" y="38308"/>
                  </a:lnTo>
                  <a:lnTo>
                    <a:pt x="33043" y="41511"/>
                  </a:lnTo>
                  <a:lnTo>
                    <a:pt x="31770" y="42827"/>
                  </a:lnTo>
                  <a:lnTo>
                    <a:pt x="30849" y="43047"/>
                  </a:lnTo>
                  <a:lnTo>
                    <a:pt x="29620" y="43091"/>
                  </a:lnTo>
                  <a:lnTo>
                    <a:pt x="29532" y="43091"/>
                  </a:lnTo>
                  <a:lnTo>
                    <a:pt x="27294" y="44319"/>
                  </a:lnTo>
                  <a:lnTo>
                    <a:pt x="22029" y="46996"/>
                  </a:lnTo>
                  <a:lnTo>
                    <a:pt x="18035" y="49058"/>
                  </a:lnTo>
                  <a:lnTo>
                    <a:pt x="15534" y="50682"/>
                  </a:lnTo>
                  <a:lnTo>
                    <a:pt x="12155" y="52086"/>
                  </a:lnTo>
                  <a:lnTo>
                    <a:pt x="12112" y="52086"/>
                  </a:lnTo>
                  <a:lnTo>
                    <a:pt x="10532" y="53008"/>
                  </a:lnTo>
                  <a:lnTo>
                    <a:pt x="8996" y="53841"/>
                  </a:lnTo>
                  <a:lnTo>
                    <a:pt x="7416" y="54675"/>
                  </a:lnTo>
                  <a:lnTo>
                    <a:pt x="5881" y="55597"/>
                  </a:lnTo>
                  <a:lnTo>
                    <a:pt x="5135" y="56079"/>
                  </a:lnTo>
                  <a:lnTo>
                    <a:pt x="4389" y="56562"/>
                  </a:lnTo>
                  <a:lnTo>
                    <a:pt x="3686" y="57089"/>
                  </a:lnTo>
                  <a:lnTo>
                    <a:pt x="2984" y="57659"/>
                  </a:lnTo>
                  <a:lnTo>
                    <a:pt x="88" y="59853"/>
                  </a:lnTo>
                  <a:lnTo>
                    <a:pt x="44" y="59897"/>
                  </a:lnTo>
                  <a:lnTo>
                    <a:pt x="1" y="59941"/>
                  </a:lnTo>
                  <a:lnTo>
                    <a:pt x="1" y="60028"/>
                  </a:lnTo>
                  <a:lnTo>
                    <a:pt x="44" y="60072"/>
                  </a:lnTo>
                  <a:lnTo>
                    <a:pt x="88" y="60116"/>
                  </a:lnTo>
                  <a:lnTo>
                    <a:pt x="176" y="60160"/>
                  </a:lnTo>
                  <a:lnTo>
                    <a:pt x="308" y="60116"/>
                  </a:lnTo>
                  <a:lnTo>
                    <a:pt x="3204" y="57922"/>
                  </a:lnTo>
                  <a:lnTo>
                    <a:pt x="3906" y="57352"/>
                  </a:lnTo>
                  <a:lnTo>
                    <a:pt x="4608" y="56825"/>
                  </a:lnTo>
                  <a:lnTo>
                    <a:pt x="5354" y="56343"/>
                  </a:lnTo>
                  <a:lnTo>
                    <a:pt x="6100" y="55860"/>
                  </a:lnTo>
                  <a:lnTo>
                    <a:pt x="7592" y="54982"/>
                  </a:lnTo>
                  <a:lnTo>
                    <a:pt x="9128" y="54149"/>
                  </a:lnTo>
                  <a:lnTo>
                    <a:pt x="10707" y="53315"/>
                  </a:lnTo>
                  <a:lnTo>
                    <a:pt x="12287" y="52393"/>
                  </a:lnTo>
                  <a:lnTo>
                    <a:pt x="15666" y="51033"/>
                  </a:lnTo>
                  <a:lnTo>
                    <a:pt x="15710" y="50989"/>
                  </a:lnTo>
                  <a:lnTo>
                    <a:pt x="18211" y="49366"/>
                  </a:lnTo>
                  <a:lnTo>
                    <a:pt x="22160" y="47303"/>
                  </a:lnTo>
                  <a:lnTo>
                    <a:pt x="27470" y="44626"/>
                  </a:lnTo>
                  <a:lnTo>
                    <a:pt x="29664" y="43442"/>
                  </a:lnTo>
                  <a:lnTo>
                    <a:pt x="30892" y="43398"/>
                  </a:lnTo>
                  <a:lnTo>
                    <a:pt x="30936" y="43398"/>
                  </a:lnTo>
                  <a:lnTo>
                    <a:pt x="31902" y="43135"/>
                  </a:lnTo>
                  <a:lnTo>
                    <a:pt x="31989" y="43091"/>
                  </a:lnTo>
                  <a:lnTo>
                    <a:pt x="33306" y="41730"/>
                  </a:lnTo>
                  <a:lnTo>
                    <a:pt x="33350" y="41687"/>
                  </a:lnTo>
                  <a:lnTo>
                    <a:pt x="35105" y="38483"/>
                  </a:lnTo>
                  <a:lnTo>
                    <a:pt x="36377" y="36509"/>
                  </a:lnTo>
                  <a:lnTo>
                    <a:pt x="36377" y="36465"/>
                  </a:lnTo>
                  <a:lnTo>
                    <a:pt x="36904" y="34666"/>
                  </a:lnTo>
                  <a:lnTo>
                    <a:pt x="36904" y="34622"/>
                  </a:lnTo>
                  <a:lnTo>
                    <a:pt x="37211" y="32077"/>
                  </a:lnTo>
                  <a:lnTo>
                    <a:pt x="37299" y="29488"/>
                  </a:lnTo>
                  <a:lnTo>
                    <a:pt x="37211" y="27557"/>
                  </a:lnTo>
                  <a:lnTo>
                    <a:pt x="36948" y="25758"/>
                  </a:lnTo>
                  <a:lnTo>
                    <a:pt x="36816" y="22116"/>
                  </a:lnTo>
                  <a:lnTo>
                    <a:pt x="36816" y="22028"/>
                  </a:lnTo>
                  <a:lnTo>
                    <a:pt x="36158" y="20141"/>
                  </a:lnTo>
                  <a:lnTo>
                    <a:pt x="36421" y="17508"/>
                  </a:lnTo>
                  <a:lnTo>
                    <a:pt x="36509" y="15183"/>
                  </a:lnTo>
                  <a:lnTo>
                    <a:pt x="36772" y="13077"/>
                  </a:lnTo>
                  <a:lnTo>
                    <a:pt x="36772" y="13033"/>
                  </a:lnTo>
                  <a:lnTo>
                    <a:pt x="36597" y="10663"/>
                  </a:lnTo>
                  <a:lnTo>
                    <a:pt x="37650" y="7416"/>
                  </a:lnTo>
                  <a:lnTo>
                    <a:pt x="38264" y="4783"/>
                  </a:lnTo>
                  <a:lnTo>
                    <a:pt x="38308" y="4739"/>
                  </a:lnTo>
                  <a:lnTo>
                    <a:pt x="38264" y="3116"/>
                  </a:lnTo>
                  <a:lnTo>
                    <a:pt x="38264" y="3072"/>
                  </a:lnTo>
                  <a:lnTo>
                    <a:pt x="37738" y="1448"/>
                  </a:lnTo>
                  <a:lnTo>
                    <a:pt x="36992" y="88"/>
                  </a:lnTo>
                  <a:lnTo>
                    <a:pt x="3694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1"/>
            <p:cNvSpPr/>
            <p:nvPr/>
          </p:nvSpPr>
          <p:spPr>
            <a:xfrm>
              <a:off x="2816100" y="3080725"/>
              <a:ext cx="767925" cy="218325"/>
            </a:xfrm>
            <a:custGeom>
              <a:avLst/>
              <a:gdLst/>
              <a:ahLst/>
              <a:cxnLst/>
              <a:rect l="l" t="t" r="r" b="b"/>
              <a:pathLst>
                <a:path w="30717" h="8733" extrusionOk="0">
                  <a:moveTo>
                    <a:pt x="11234" y="1"/>
                  </a:moveTo>
                  <a:lnTo>
                    <a:pt x="7899" y="1054"/>
                  </a:lnTo>
                  <a:lnTo>
                    <a:pt x="3555" y="2019"/>
                  </a:lnTo>
                  <a:lnTo>
                    <a:pt x="3511" y="2019"/>
                  </a:lnTo>
                  <a:lnTo>
                    <a:pt x="88" y="4038"/>
                  </a:lnTo>
                  <a:lnTo>
                    <a:pt x="44" y="4082"/>
                  </a:lnTo>
                  <a:lnTo>
                    <a:pt x="0" y="4125"/>
                  </a:lnTo>
                  <a:lnTo>
                    <a:pt x="0" y="4213"/>
                  </a:lnTo>
                  <a:lnTo>
                    <a:pt x="44" y="4257"/>
                  </a:lnTo>
                  <a:lnTo>
                    <a:pt x="88" y="4345"/>
                  </a:lnTo>
                  <a:lnTo>
                    <a:pt x="264" y="4345"/>
                  </a:lnTo>
                  <a:lnTo>
                    <a:pt x="3686" y="2326"/>
                  </a:lnTo>
                  <a:lnTo>
                    <a:pt x="7987" y="1361"/>
                  </a:lnTo>
                  <a:lnTo>
                    <a:pt x="10312" y="659"/>
                  </a:lnTo>
                  <a:lnTo>
                    <a:pt x="11278" y="352"/>
                  </a:lnTo>
                  <a:lnTo>
                    <a:pt x="11497" y="396"/>
                  </a:lnTo>
                  <a:lnTo>
                    <a:pt x="13384" y="2326"/>
                  </a:lnTo>
                  <a:lnTo>
                    <a:pt x="13428" y="2326"/>
                  </a:lnTo>
                  <a:lnTo>
                    <a:pt x="15753" y="4257"/>
                  </a:lnTo>
                  <a:lnTo>
                    <a:pt x="15797" y="4301"/>
                  </a:lnTo>
                  <a:lnTo>
                    <a:pt x="18913" y="5968"/>
                  </a:lnTo>
                  <a:lnTo>
                    <a:pt x="20887" y="6846"/>
                  </a:lnTo>
                  <a:lnTo>
                    <a:pt x="23213" y="7636"/>
                  </a:lnTo>
                  <a:lnTo>
                    <a:pt x="26021" y="8645"/>
                  </a:lnTo>
                  <a:lnTo>
                    <a:pt x="26065" y="8645"/>
                  </a:lnTo>
                  <a:lnTo>
                    <a:pt x="26943" y="8733"/>
                  </a:lnTo>
                  <a:lnTo>
                    <a:pt x="26987" y="8733"/>
                  </a:lnTo>
                  <a:lnTo>
                    <a:pt x="27777" y="8557"/>
                  </a:lnTo>
                  <a:lnTo>
                    <a:pt x="27821" y="8557"/>
                  </a:lnTo>
                  <a:lnTo>
                    <a:pt x="28874" y="7943"/>
                  </a:lnTo>
                  <a:lnTo>
                    <a:pt x="28961" y="7899"/>
                  </a:lnTo>
                  <a:lnTo>
                    <a:pt x="30366" y="5881"/>
                  </a:lnTo>
                  <a:lnTo>
                    <a:pt x="30366" y="5837"/>
                  </a:lnTo>
                  <a:lnTo>
                    <a:pt x="30717" y="5003"/>
                  </a:lnTo>
                  <a:lnTo>
                    <a:pt x="30717" y="4915"/>
                  </a:lnTo>
                  <a:lnTo>
                    <a:pt x="30322" y="3423"/>
                  </a:lnTo>
                  <a:lnTo>
                    <a:pt x="30278" y="3379"/>
                  </a:lnTo>
                  <a:lnTo>
                    <a:pt x="29225" y="1054"/>
                  </a:lnTo>
                  <a:lnTo>
                    <a:pt x="29181" y="1010"/>
                  </a:lnTo>
                  <a:lnTo>
                    <a:pt x="29093" y="966"/>
                  </a:lnTo>
                  <a:lnTo>
                    <a:pt x="28961" y="966"/>
                  </a:lnTo>
                  <a:lnTo>
                    <a:pt x="28918" y="1010"/>
                  </a:lnTo>
                  <a:lnTo>
                    <a:pt x="28874" y="1054"/>
                  </a:lnTo>
                  <a:lnTo>
                    <a:pt x="28874" y="1142"/>
                  </a:lnTo>
                  <a:lnTo>
                    <a:pt x="28874" y="1185"/>
                  </a:lnTo>
                  <a:lnTo>
                    <a:pt x="29971" y="3511"/>
                  </a:lnTo>
                  <a:lnTo>
                    <a:pt x="30366" y="4915"/>
                  </a:lnTo>
                  <a:lnTo>
                    <a:pt x="30058" y="5705"/>
                  </a:lnTo>
                  <a:lnTo>
                    <a:pt x="28698" y="7636"/>
                  </a:lnTo>
                  <a:lnTo>
                    <a:pt x="27689" y="8250"/>
                  </a:lnTo>
                  <a:lnTo>
                    <a:pt x="26943" y="8382"/>
                  </a:lnTo>
                  <a:lnTo>
                    <a:pt x="26153" y="8294"/>
                  </a:lnTo>
                  <a:lnTo>
                    <a:pt x="23301" y="7285"/>
                  </a:lnTo>
                  <a:lnTo>
                    <a:pt x="21019" y="6539"/>
                  </a:lnTo>
                  <a:lnTo>
                    <a:pt x="19044" y="5661"/>
                  </a:lnTo>
                  <a:lnTo>
                    <a:pt x="15973" y="3994"/>
                  </a:lnTo>
                  <a:lnTo>
                    <a:pt x="13647" y="2063"/>
                  </a:lnTo>
                  <a:lnTo>
                    <a:pt x="11672" y="88"/>
                  </a:lnTo>
                  <a:lnTo>
                    <a:pt x="11585" y="45"/>
                  </a:lnTo>
                  <a:lnTo>
                    <a:pt x="113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1"/>
            <p:cNvSpPr/>
            <p:nvPr/>
          </p:nvSpPr>
          <p:spPr>
            <a:xfrm>
              <a:off x="2745875" y="2864625"/>
              <a:ext cx="868875" cy="266600"/>
            </a:xfrm>
            <a:custGeom>
              <a:avLst/>
              <a:gdLst/>
              <a:ahLst/>
              <a:cxnLst/>
              <a:rect l="l" t="t" r="r" b="b"/>
              <a:pathLst>
                <a:path w="34755" h="10664" extrusionOk="0">
                  <a:moveTo>
                    <a:pt x="34535" y="0"/>
                  </a:moveTo>
                  <a:lnTo>
                    <a:pt x="34491" y="44"/>
                  </a:lnTo>
                  <a:lnTo>
                    <a:pt x="34447" y="88"/>
                  </a:lnTo>
                  <a:lnTo>
                    <a:pt x="33438" y="1492"/>
                  </a:lnTo>
                  <a:lnTo>
                    <a:pt x="32034" y="3730"/>
                  </a:lnTo>
                  <a:lnTo>
                    <a:pt x="32034" y="3774"/>
                  </a:lnTo>
                  <a:lnTo>
                    <a:pt x="31419" y="5441"/>
                  </a:lnTo>
                  <a:lnTo>
                    <a:pt x="31419" y="5485"/>
                  </a:lnTo>
                  <a:lnTo>
                    <a:pt x="31156" y="7635"/>
                  </a:lnTo>
                  <a:lnTo>
                    <a:pt x="31112" y="10049"/>
                  </a:lnTo>
                  <a:lnTo>
                    <a:pt x="30937" y="10268"/>
                  </a:lnTo>
                  <a:lnTo>
                    <a:pt x="30454" y="10312"/>
                  </a:lnTo>
                  <a:lnTo>
                    <a:pt x="29971" y="10268"/>
                  </a:lnTo>
                  <a:lnTo>
                    <a:pt x="29489" y="10180"/>
                  </a:lnTo>
                  <a:lnTo>
                    <a:pt x="29006" y="10049"/>
                  </a:lnTo>
                  <a:lnTo>
                    <a:pt x="28523" y="9873"/>
                  </a:lnTo>
                  <a:lnTo>
                    <a:pt x="28041" y="9654"/>
                  </a:lnTo>
                  <a:lnTo>
                    <a:pt x="27558" y="9391"/>
                  </a:lnTo>
                  <a:lnTo>
                    <a:pt x="27119" y="9127"/>
                  </a:lnTo>
                  <a:lnTo>
                    <a:pt x="26241" y="8513"/>
                  </a:lnTo>
                  <a:lnTo>
                    <a:pt x="25452" y="7943"/>
                  </a:lnTo>
                  <a:lnTo>
                    <a:pt x="24750" y="7372"/>
                  </a:lnTo>
                  <a:lnTo>
                    <a:pt x="24179" y="6846"/>
                  </a:lnTo>
                  <a:lnTo>
                    <a:pt x="19308" y="2677"/>
                  </a:lnTo>
                  <a:lnTo>
                    <a:pt x="19264" y="2633"/>
                  </a:lnTo>
                  <a:lnTo>
                    <a:pt x="17992" y="2019"/>
                  </a:lnTo>
                  <a:lnTo>
                    <a:pt x="17948" y="2019"/>
                  </a:lnTo>
                  <a:lnTo>
                    <a:pt x="17246" y="1931"/>
                  </a:lnTo>
                  <a:lnTo>
                    <a:pt x="17158" y="1975"/>
                  </a:lnTo>
                  <a:lnTo>
                    <a:pt x="16500" y="2370"/>
                  </a:lnTo>
                  <a:lnTo>
                    <a:pt x="16456" y="2414"/>
                  </a:lnTo>
                  <a:lnTo>
                    <a:pt x="14789" y="3993"/>
                  </a:lnTo>
                  <a:lnTo>
                    <a:pt x="13604" y="4827"/>
                  </a:lnTo>
                  <a:lnTo>
                    <a:pt x="12331" y="5222"/>
                  </a:lnTo>
                  <a:lnTo>
                    <a:pt x="10313" y="5529"/>
                  </a:lnTo>
                  <a:lnTo>
                    <a:pt x="10269" y="5529"/>
                  </a:lnTo>
                  <a:lnTo>
                    <a:pt x="8338" y="6143"/>
                  </a:lnTo>
                  <a:lnTo>
                    <a:pt x="5925" y="6714"/>
                  </a:lnTo>
                  <a:lnTo>
                    <a:pt x="5881" y="6714"/>
                  </a:lnTo>
                  <a:lnTo>
                    <a:pt x="4126" y="7460"/>
                  </a:lnTo>
                  <a:lnTo>
                    <a:pt x="4082" y="7460"/>
                  </a:lnTo>
                  <a:lnTo>
                    <a:pt x="2063" y="8689"/>
                  </a:lnTo>
                  <a:lnTo>
                    <a:pt x="89" y="10180"/>
                  </a:lnTo>
                  <a:lnTo>
                    <a:pt x="45" y="10224"/>
                  </a:lnTo>
                  <a:lnTo>
                    <a:pt x="1" y="10312"/>
                  </a:lnTo>
                  <a:lnTo>
                    <a:pt x="45" y="10356"/>
                  </a:lnTo>
                  <a:lnTo>
                    <a:pt x="45" y="10444"/>
                  </a:lnTo>
                  <a:lnTo>
                    <a:pt x="89" y="10488"/>
                  </a:lnTo>
                  <a:lnTo>
                    <a:pt x="220" y="10488"/>
                  </a:lnTo>
                  <a:lnTo>
                    <a:pt x="308" y="10444"/>
                  </a:lnTo>
                  <a:lnTo>
                    <a:pt x="2239" y="8996"/>
                  </a:lnTo>
                  <a:lnTo>
                    <a:pt x="4257" y="7767"/>
                  </a:lnTo>
                  <a:lnTo>
                    <a:pt x="6013" y="7065"/>
                  </a:lnTo>
                  <a:lnTo>
                    <a:pt x="8426" y="6495"/>
                  </a:lnTo>
                  <a:lnTo>
                    <a:pt x="10357" y="5880"/>
                  </a:lnTo>
                  <a:lnTo>
                    <a:pt x="12375" y="5529"/>
                  </a:lnTo>
                  <a:lnTo>
                    <a:pt x="12419" y="5529"/>
                  </a:lnTo>
                  <a:lnTo>
                    <a:pt x="13735" y="5178"/>
                  </a:lnTo>
                  <a:lnTo>
                    <a:pt x="13779" y="5134"/>
                  </a:lnTo>
                  <a:lnTo>
                    <a:pt x="15008" y="4300"/>
                  </a:lnTo>
                  <a:lnTo>
                    <a:pt x="15008" y="4257"/>
                  </a:lnTo>
                  <a:lnTo>
                    <a:pt x="16719" y="2677"/>
                  </a:lnTo>
                  <a:lnTo>
                    <a:pt x="17290" y="2282"/>
                  </a:lnTo>
                  <a:lnTo>
                    <a:pt x="17860" y="2370"/>
                  </a:lnTo>
                  <a:lnTo>
                    <a:pt x="19089" y="2940"/>
                  </a:lnTo>
                  <a:lnTo>
                    <a:pt x="23960" y="7153"/>
                  </a:lnTo>
                  <a:lnTo>
                    <a:pt x="24706" y="7767"/>
                  </a:lnTo>
                  <a:lnTo>
                    <a:pt x="25495" y="8425"/>
                  </a:lnTo>
                  <a:lnTo>
                    <a:pt x="26329" y="8996"/>
                  </a:lnTo>
                  <a:lnTo>
                    <a:pt x="27163" y="9566"/>
                  </a:lnTo>
                  <a:lnTo>
                    <a:pt x="27953" y="10005"/>
                  </a:lnTo>
                  <a:lnTo>
                    <a:pt x="28392" y="10180"/>
                  </a:lnTo>
                  <a:lnTo>
                    <a:pt x="28787" y="10356"/>
                  </a:lnTo>
                  <a:lnTo>
                    <a:pt x="29225" y="10488"/>
                  </a:lnTo>
                  <a:lnTo>
                    <a:pt x="29620" y="10575"/>
                  </a:lnTo>
                  <a:lnTo>
                    <a:pt x="30015" y="10619"/>
                  </a:lnTo>
                  <a:lnTo>
                    <a:pt x="30454" y="10663"/>
                  </a:lnTo>
                  <a:lnTo>
                    <a:pt x="31024" y="10575"/>
                  </a:lnTo>
                  <a:lnTo>
                    <a:pt x="31156" y="10532"/>
                  </a:lnTo>
                  <a:lnTo>
                    <a:pt x="31419" y="10224"/>
                  </a:lnTo>
                  <a:lnTo>
                    <a:pt x="31463" y="10137"/>
                  </a:lnTo>
                  <a:lnTo>
                    <a:pt x="31507" y="7635"/>
                  </a:lnTo>
                  <a:lnTo>
                    <a:pt x="31727" y="5573"/>
                  </a:lnTo>
                  <a:lnTo>
                    <a:pt x="32341" y="3906"/>
                  </a:lnTo>
                  <a:lnTo>
                    <a:pt x="33745" y="1712"/>
                  </a:lnTo>
                  <a:lnTo>
                    <a:pt x="34710" y="264"/>
                  </a:lnTo>
                  <a:lnTo>
                    <a:pt x="34754" y="220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667" y="44"/>
                  </a:lnTo>
                  <a:lnTo>
                    <a:pt x="346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1"/>
            <p:cNvSpPr/>
            <p:nvPr/>
          </p:nvSpPr>
          <p:spPr>
            <a:xfrm>
              <a:off x="2680075" y="2663875"/>
              <a:ext cx="923700" cy="403725"/>
            </a:xfrm>
            <a:custGeom>
              <a:avLst/>
              <a:gdLst/>
              <a:ahLst/>
              <a:cxnLst/>
              <a:rect l="l" t="t" r="r" b="b"/>
              <a:pathLst>
                <a:path w="36948" h="16149" extrusionOk="0">
                  <a:moveTo>
                    <a:pt x="34753" y="0"/>
                  </a:moveTo>
                  <a:lnTo>
                    <a:pt x="34666" y="44"/>
                  </a:lnTo>
                  <a:lnTo>
                    <a:pt x="34622" y="88"/>
                  </a:lnTo>
                  <a:lnTo>
                    <a:pt x="34622" y="132"/>
                  </a:lnTo>
                  <a:lnTo>
                    <a:pt x="34622" y="220"/>
                  </a:lnTo>
                  <a:lnTo>
                    <a:pt x="35061" y="1931"/>
                  </a:lnTo>
                  <a:lnTo>
                    <a:pt x="35982" y="5222"/>
                  </a:lnTo>
                  <a:lnTo>
                    <a:pt x="36596" y="7855"/>
                  </a:lnTo>
                  <a:lnTo>
                    <a:pt x="35850" y="8908"/>
                  </a:lnTo>
                  <a:lnTo>
                    <a:pt x="34227" y="10970"/>
                  </a:lnTo>
                  <a:lnTo>
                    <a:pt x="33744" y="11058"/>
                  </a:lnTo>
                  <a:lnTo>
                    <a:pt x="32954" y="10839"/>
                  </a:lnTo>
                  <a:lnTo>
                    <a:pt x="29795" y="9391"/>
                  </a:lnTo>
                  <a:lnTo>
                    <a:pt x="27776" y="8425"/>
                  </a:lnTo>
                  <a:lnTo>
                    <a:pt x="23871" y="6889"/>
                  </a:lnTo>
                  <a:lnTo>
                    <a:pt x="23827" y="6889"/>
                  </a:lnTo>
                  <a:lnTo>
                    <a:pt x="22160" y="6538"/>
                  </a:lnTo>
                  <a:lnTo>
                    <a:pt x="20843" y="6494"/>
                  </a:lnTo>
                  <a:lnTo>
                    <a:pt x="20799" y="6494"/>
                  </a:lnTo>
                  <a:lnTo>
                    <a:pt x="19834" y="6670"/>
                  </a:lnTo>
                  <a:lnTo>
                    <a:pt x="19790" y="6670"/>
                  </a:lnTo>
                  <a:lnTo>
                    <a:pt x="18035" y="7548"/>
                  </a:lnTo>
                  <a:lnTo>
                    <a:pt x="15797" y="8820"/>
                  </a:lnTo>
                  <a:lnTo>
                    <a:pt x="15753" y="8820"/>
                  </a:lnTo>
                  <a:lnTo>
                    <a:pt x="13866" y="10180"/>
                  </a:lnTo>
                  <a:lnTo>
                    <a:pt x="12199" y="10356"/>
                  </a:lnTo>
                  <a:lnTo>
                    <a:pt x="9039" y="10531"/>
                  </a:lnTo>
                  <a:lnTo>
                    <a:pt x="8996" y="10575"/>
                  </a:lnTo>
                  <a:lnTo>
                    <a:pt x="7372" y="11058"/>
                  </a:lnTo>
                  <a:lnTo>
                    <a:pt x="3818" y="12682"/>
                  </a:lnTo>
                  <a:lnTo>
                    <a:pt x="1755" y="14042"/>
                  </a:lnTo>
                  <a:lnTo>
                    <a:pt x="1711" y="14086"/>
                  </a:lnTo>
                  <a:lnTo>
                    <a:pt x="44" y="15885"/>
                  </a:lnTo>
                  <a:lnTo>
                    <a:pt x="44" y="15929"/>
                  </a:lnTo>
                  <a:lnTo>
                    <a:pt x="0" y="15973"/>
                  </a:lnTo>
                  <a:lnTo>
                    <a:pt x="44" y="16060"/>
                  </a:lnTo>
                  <a:lnTo>
                    <a:pt x="88" y="16104"/>
                  </a:lnTo>
                  <a:lnTo>
                    <a:pt x="176" y="16148"/>
                  </a:lnTo>
                  <a:lnTo>
                    <a:pt x="263" y="16148"/>
                  </a:lnTo>
                  <a:lnTo>
                    <a:pt x="307" y="16104"/>
                  </a:lnTo>
                  <a:lnTo>
                    <a:pt x="1975" y="14349"/>
                  </a:lnTo>
                  <a:lnTo>
                    <a:pt x="3993" y="12989"/>
                  </a:lnTo>
                  <a:lnTo>
                    <a:pt x="7504" y="11409"/>
                  </a:lnTo>
                  <a:lnTo>
                    <a:pt x="9083" y="10882"/>
                  </a:lnTo>
                  <a:lnTo>
                    <a:pt x="12199" y="10707"/>
                  </a:lnTo>
                  <a:lnTo>
                    <a:pt x="13954" y="10531"/>
                  </a:lnTo>
                  <a:lnTo>
                    <a:pt x="14042" y="10488"/>
                  </a:lnTo>
                  <a:lnTo>
                    <a:pt x="15973" y="9083"/>
                  </a:lnTo>
                  <a:lnTo>
                    <a:pt x="18167" y="7855"/>
                  </a:lnTo>
                  <a:lnTo>
                    <a:pt x="19922" y="7021"/>
                  </a:lnTo>
                  <a:lnTo>
                    <a:pt x="20843" y="6845"/>
                  </a:lnTo>
                  <a:lnTo>
                    <a:pt x="22116" y="6889"/>
                  </a:lnTo>
                  <a:lnTo>
                    <a:pt x="23739" y="7240"/>
                  </a:lnTo>
                  <a:lnTo>
                    <a:pt x="27645" y="8732"/>
                  </a:lnTo>
                  <a:lnTo>
                    <a:pt x="29663" y="9698"/>
                  </a:lnTo>
                  <a:lnTo>
                    <a:pt x="32823" y="11146"/>
                  </a:lnTo>
                  <a:lnTo>
                    <a:pt x="32867" y="11190"/>
                  </a:lnTo>
                  <a:lnTo>
                    <a:pt x="33700" y="11409"/>
                  </a:lnTo>
                  <a:lnTo>
                    <a:pt x="33788" y="11409"/>
                  </a:lnTo>
                  <a:lnTo>
                    <a:pt x="34359" y="11277"/>
                  </a:lnTo>
                  <a:lnTo>
                    <a:pt x="34446" y="11233"/>
                  </a:lnTo>
                  <a:lnTo>
                    <a:pt x="36158" y="9127"/>
                  </a:lnTo>
                  <a:lnTo>
                    <a:pt x="36947" y="7986"/>
                  </a:lnTo>
                  <a:lnTo>
                    <a:pt x="36947" y="7899"/>
                  </a:lnTo>
                  <a:lnTo>
                    <a:pt x="36947" y="7855"/>
                  </a:lnTo>
                  <a:lnTo>
                    <a:pt x="36333" y="5134"/>
                  </a:lnTo>
                  <a:lnTo>
                    <a:pt x="35368" y="1843"/>
                  </a:lnTo>
                  <a:lnTo>
                    <a:pt x="34929" y="132"/>
                  </a:lnTo>
                  <a:lnTo>
                    <a:pt x="34929" y="88"/>
                  </a:lnTo>
                  <a:lnTo>
                    <a:pt x="34885" y="44"/>
                  </a:lnTo>
                  <a:lnTo>
                    <a:pt x="347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1"/>
            <p:cNvSpPr/>
            <p:nvPr/>
          </p:nvSpPr>
          <p:spPr>
            <a:xfrm>
              <a:off x="2627400" y="2363275"/>
              <a:ext cx="931400" cy="657150"/>
            </a:xfrm>
            <a:custGeom>
              <a:avLst/>
              <a:gdLst/>
              <a:ahLst/>
              <a:cxnLst/>
              <a:rect l="l" t="t" r="r" b="b"/>
              <a:pathLst>
                <a:path w="37256" h="26286" extrusionOk="0">
                  <a:moveTo>
                    <a:pt x="36992" y="1"/>
                  </a:moveTo>
                  <a:lnTo>
                    <a:pt x="36948" y="45"/>
                  </a:lnTo>
                  <a:lnTo>
                    <a:pt x="36904" y="133"/>
                  </a:lnTo>
                  <a:lnTo>
                    <a:pt x="36466" y="2283"/>
                  </a:lnTo>
                  <a:lnTo>
                    <a:pt x="36466" y="2327"/>
                  </a:lnTo>
                  <a:lnTo>
                    <a:pt x="36422" y="4564"/>
                  </a:lnTo>
                  <a:lnTo>
                    <a:pt x="36290" y="9040"/>
                  </a:lnTo>
                  <a:lnTo>
                    <a:pt x="36334" y="12507"/>
                  </a:lnTo>
                  <a:lnTo>
                    <a:pt x="36334" y="12551"/>
                  </a:lnTo>
                  <a:lnTo>
                    <a:pt x="36597" y="13692"/>
                  </a:lnTo>
                  <a:lnTo>
                    <a:pt x="36158" y="14657"/>
                  </a:lnTo>
                  <a:lnTo>
                    <a:pt x="34930" y="15271"/>
                  </a:lnTo>
                  <a:lnTo>
                    <a:pt x="33394" y="15622"/>
                  </a:lnTo>
                  <a:lnTo>
                    <a:pt x="31683" y="15842"/>
                  </a:lnTo>
                  <a:lnTo>
                    <a:pt x="29971" y="15315"/>
                  </a:lnTo>
                  <a:lnTo>
                    <a:pt x="27294" y="14262"/>
                  </a:lnTo>
                  <a:lnTo>
                    <a:pt x="26110" y="13253"/>
                  </a:lnTo>
                  <a:lnTo>
                    <a:pt x="26022" y="13209"/>
                  </a:lnTo>
                  <a:lnTo>
                    <a:pt x="25890" y="13253"/>
                  </a:lnTo>
                  <a:lnTo>
                    <a:pt x="25276" y="13779"/>
                  </a:lnTo>
                  <a:lnTo>
                    <a:pt x="24179" y="14306"/>
                  </a:lnTo>
                  <a:lnTo>
                    <a:pt x="21502" y="15491"/>
                  </a:lnTo>
                  <a:lnTo>
                    <a:pt x="18826" y="16632"/>
                  </a:lnTo>
                  <a:lnTo>
                    <a:pt x="16851" y="17597"/>
                  </a:lnTo>
                  <a:lnTo>
                    <a:pt x="13823" y="19528"/>
                  </a:lnTo>
                  <a:lnTo>
                    <a:pt x="12200" y="19572"/>
                  </a:lnTo>
                  <a:lnTo>
                    <a:pt x="9435" y="19791"/>
                  </a:lnTo>
                  <a:lnTo>
                    <a:pt x="9391" y="19791"/>
                  </a:lnTo>
                  <a:lnTo>
                    <a:pt x="8426" y="20186"/>
                  </a:lnTo>
                  <a:lnTo>
                    <a:pt x="6495" y="21063"/>
                  </a:lnTo>
                  <a:lnTo>
                    <a:pt x="4520" y="22160"/>
                  </a:lnTo>
                  <a:lnTo>
                    <a:pt x="4477" y="22160"/>
                  </a:lnTo>
                  <a:lnTo>
                    <a:pt x="2634" y="23477"/>
                  </a:lnTo>
                  <a:lnTo>
                    <a:pt x="45" y="25978"/>
                  </a:lnTo>
                  <a:lnTo>
                    <a:pt x="1" y="26022"/>
                  </a:lnTo>
                  <a:lnTo>
                    <a:pt x="1" y="26066"/>
                  </a:lnTo>
                  <a:lnTo>
                    <a:pt x="1" y="26154"/>
                  </a:lnTo>
                  <a:lnTo>
                    <a:pt x="45" y="26197"/>
                  </a:lnTo>
                  <a:lnTo>
                    <a:pt x="89" y="26241"/>
                  </a:lnTo>
                  <a:lnTo>
                    <a:pt x="176" y="26285"/>
                  </a:lnTo>
                  <a:lnTo>
                    <a:pt x="220" y="26241"/>
                  </a:lnTo>
                  <a:lnTo>
                    <a:pt x="264" y="26197"/>
                  </a:lnTo>
                  <a:lnTo>
                    <a:pt x="2853" y="23740"/>
                  </a:lnTo>
                  <a:lnTo>
                    <a:pt x="4696" y="22468"/>
                  </a:lnTo>
                  <a:lnTo>
                    <a:pt x="6671" y="21371"/>
                  </a:lnTo>
                  <a:lnTo>
                    <a:pt x="8557" y="20493"/>
                  </a:lnTo>
                  <a:lnTo>
                    <a:pt x="9479" y="20142"/>
                  </a:lnTo>
                  <a:lnTo>
                    <a:pt x="12243" y="19923"/>
                  </a:lnTo>
                  <a:lnTo>
                    <a:pt x="13867" y="19879"/>
                  </a:lnTo>
                  <a:lnTo>
                    <a:pt x="13955" y="19835"/>
                  </a:lnTo>
                  <a:lnTo>
                    <a:pt x="17026" y="17904"/>
                  </a:lnTo>
                  <a:lnTo>
                    <a:pt x="18957" y="16939"/>
                  </a:lnTo>
                  <a:lnTo>
                    <a:pt x="21634" y="15798"/>
                  </a:lnTo>
                  <a:lnTo>
                    <a:pt x="24354" y="14613"/>
                  </a:lnTo>
                  <a:lnTo>
                    <a:pt x="25452" y="14087"/>
                  </a:lnTo>
                  <a:lnTo>
                    <a:pt x="25495" y="14087"/>
                  </a:lnTo>
                  <a:lnTo>
                    <a:pt x="26022" y="13604"/>
                  </a:lnTo>
                  <a:lnTo>
                    <a:pt x="27119" y="14525"/>
                  </a:lnTo>
                  <a:lnTo>
                    <a:pt x="27163" y="14569"/>
                  </a:lnTo>
                  <a:lnTo>
                    <a:pt x="29840" y="15666"/>
                  </a:lnTo>
                  <a:lnTo>
                    <a:pt x="31595" y="16193"/>
                  </a:lnTo>
                  <a:lnTo>
                    <a:pt x="31683" y="16193"/>
                  </a:lnTo>
                  <a:lnTo>
                    <a:pt x="33438" y="15973"/>
                  </a:lnTo>
                  <a:lnTo>
                    <a:pt x="33482" y="15973"/>
                  </a:lnTo>
                  <a:lnTo>
                    <a:pt x="35061" y="15622"/>
                  </a:lnTo>
                  <a:lnTo>
                    <a:pt x="35061" y="15578"/>
                  </a:lnTo>
                  <a:lnTo>
                    <a:pt x="36378" y="14964"/>
                  </a:lnTo>
                  <a:lnTo>
                    <a:pt x="36466" y="14876"/>
                  </a:lnTo>
                  <a:lnTo>
                    <a:pt x="36904" y="13779"/>
                  </a:lnTo>
                  <a:lnTo>
                    <a:pt x="36948" y="13692"/>
                  </a:lnTo>
                  <a:lnTo>
                    <a:pt x="36685" y="12507"/>
                  </a:lnTo>
                  <a:lnTo>
                    <a:pt x="36641" y="9040"/>
                  </a:lnTo>
                  <a:lnTo>
                    <a:pt x="36773" y="4564"/>
                  </a:lnTo>
                  <a:lnTo>
                    <a:pt x="36817" y="2327"/>
                  </a:lnTo>
                  <a:lnTo>
                    <a:pt x="37255" y="176"/>
                  </a:lnTo>
                  <a:lnTo>
                    <a:pt x="37255" y="133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1"/>
            <p:cNvSpPr/>
            <p:nvPr/>
          </p:nvSpPr>
          <p:spPr>
            <a:xfrm>
              <a:off x="3319625" y="1408900"/>
              <a:ext cx="345575" cy="2234625"/>
            </a:xfrm>
            <a:custGeom>
              <a:avLst/>
              <a:gdLst/>
              <a:ahLst/>
              <a:cxnLst/>
              <a:rect l="l" t="t" r="r" b="b"/>
              <a:pathLst>
                <a:path w="13823" h="89385" extrusionOk="0">
                  <a:moveTo>
                    <a:pt x="8382" y="0"/>
                  </a:moveTo>
                  <a:lnTo>
                    <a:pt x="8294" y="44"/>
                  </a:lnTo>
                  <a:lnTo>
                    <a:pt x="8250" y="88"/>
                  </a:lnTo>
                  <a:lnTo>
                    <a:pt x="8250" y="176"/>
                  </a:lnTo>
                  <a:lnTo>
                    <a:pt x="8250" y="219"/>
                  </a:lnTo>
                  <a:lnTo>
                    <a:pt x="8294" y="263"/>
                  </a:lnTo>
                  <a:lnTo>
                    <a:pt x="9961" y="2413"/>
                  </a:lnTo>
                  <a:lnTo>
                    <a:pt x="11190" y="3467"/>
                  </a:lnTo>
                  <a:lnTo>
                    <a:pt x="11278" y="3510"/>
                  </a:lnTo>
                  <a:lnTo>
                    <a:pt x="12814" y="4037"/>
                  </a:lnTo>
                  <a:lnTo>
                    <a:pt x="13165" y="4344"/>
                  </a:lnTo>
                  <a:lnTo>
                    <a:pt x="13340" y="4959"/>
                  </a:lnTo>
                  <a:lnTo>
                    <a:pt x="13472" y="6450"/>
                  </a:lnTo>
                  <a:lnTo>
                    <a:pt x="13340" y="7504"/>
                  </a:lnTo>
                  <a:lnTo>
                    <a:pt x="12726" y="9347"/>
                  </a:lnTo>
                  <a:lnTo>
                    <a:pt x="12068" y="12067"/>
                  </a:lnTo>
                  <a:lnTo>
                    <a:pt x="11629" y="14656"/>
                  </a:lnTo>
                  <a:lnTo>
                    <a:pt x="11629" y="14700"/>
                  </a:lnTo>
                  <a:lnTo>
                    <a:pt x="11497" y="17069"/>
                  </a:lnTo>
                  <a:lnTo>
                    <a:pt x="11453" y="19702"/>
                  </a:lnTo>
                  <a:lnTo>
                    <a:pt x="11102" y="24573"/>
                  </a:lnTo>
                  <a:lnTo>
                    <a:pt x="11102" y="24617"/>
                  </a:lnTo>
                  <a:lnTo>
                    <a:pt x="11322" y="26416"/>
                  </a:lnTo>
                  <a:lnTo>
                    <a:pt x="11322" y="26460"/>
                  </a:lnTo>
                  <a:lnTo>
                    <a:pt x="12111" y="29575"/>
                  </a:lnTo>
                  <a:lnTo>
                    <a:pt x="12857" y="32647"/>
                  </a:lnTo>
                  <a:lnTo>
                    <a:pt x="12770" y="33525"/>
                  </a:lnTo>
                  <a:lnTo>
                    <a:pt x="11804" y="35631"/>
                  </a:lnTo>
                  <a:lnTo>
                    <a:pt x="10663" y="38527"/>
                  </a:lnTo>
                  <a:lnTo>
                    <a:pt x="10268" y="40545"/>
                  </a:lnTo>
                  <a:lnTo>
                    <a:pt x="10268" y="40589"/>
                  </a:lnTo>
                  <a:lnTo>
                    <a:pt x="10181" y="42696"/>
                  </a:lnTo>
                  <a:lnTo>
                    <a:pt x="10049" y="47654"/>
                  </a:lnTo>
                  <a:lnTo>
                    <a:pt x="10181" y="49760"/>
                  </a:lnTo>
                  <a:lnTo>
                    <a:pt x="10663" y="52174"/>
                  </a:lnTo>
                  <a:lnTo>
                    <a:pt x="11453" y="55070"/>
                  </a:lnTo>
                  <a:lnTo>
                    <a:pt x="12375" y="58493"/>
                  </a:lnTo>
                  <a:lnTo>
                    <a:pt x="12331" y="58887"/>
                  </a:lnTo>
                  <a:lnTo>
                    <a:pt x="11497" y="60204"/>
                  </a:lnTo>
                  <a:lnTo>
                    <a:pt x="10268" y="62135"/>
                  </a:lnTo>
                  <a:lnTo>
                    <a:pt x="10225" y="62178"/>
                  </a:lnTo>
                  <a:lnTo>
                    <a:pt x="9742" y="63627"/>
                  </a:lnTo>
                  <a:lnTo>
                    <a:pt x="9698" y="63670"/>
                  </a:lnTo>
                  <a:lnTo>
                    <a:pt x="9347" y="67620"/>
                  </a:lnTo>
                  <a:lnTo>
                    <a:pt x="9347" y="67707"/>
                  </a:lnTo>
                  <a:lnTo>
                    <a:pt x="9479" y="68234"/>
                  </a:lnTo>
                  <a:lnTo>
                    <a:pt x="9479" y="68278"/>
                  </a:lnTo>
                  <a:lnTo>
                    <a:pt x="10576" y="70603"/>
                  </a:lnTo>
                  <a:lnTo>
                    <a:pt x="12638" y="74948"/>
                  </a:lnTo>
                  <a:lnTo>
                    <a:pt x="12287" y="75957"/>
                  </a:lnTo>
                  <a:lnTo>
                    <a:pt x="10400" y="77186"/>
                  </a:lnTo>
                  <a:lnTo>
                    <a:pt x="8557" y="78546"/>
                  </a:lnTo>
                  <a:lnTo>
                    <a:pt x="6275" y="80433"/>
                  </a:lnTo>
                  <a:lnTo>
                    <a:pt x="5968" y="80477"/>
                  </a:lnTo>
                  <a:lnTo>
                    <a:pt x="5880" y="80520"/>
                  </a:lnTo>
                  <a:lnTo>
                    <a:pt x="3642" y="82714"/>
                  </a:lnTo>
                  <a:lnTo>
                    <a:pt x="2326" y="84119"/>
                  </a:lnTo>
                  <a:lnTo>
                    <a:pt x="2282" y="84206"/>
                  </a:lnTo>
                  <a:lnTo>
                    <a:pt x="1405" y="86269"/>
                  </a:lnTo>
                  <a:lnTo>
                    <a:pt x="44" y="89121"/>
                  </a:lnTo>
                  <a:lnTo>
                    <a:pt x="0" y="89209"/>
                  </a:lnTo>
                  <a:lnTo>
                    <a:pt x="44" y="89253"/>
                  </a:lnTo>
                  <a:lnTo>
                    <a:pt x="44" y="89340"/>
                  </a:lnTo>
                  <a:lnTo>
                    <a:pt x="132" y="89384"/>
                  </a:lnTo>
                  <a:lnTo>
                    <a:pt x="176" y="89384"/>
                  </a:lnTo>
                  <a:lnTo>
                    <a:pt x="308" y="89340"/>
                  </a:lnTo>
                  <a:lnTo>
                    <a:pt x="351" y="89296"/>
                  </a:lnTo>
                  <a:lnTo>
                    <a:pt x="1712" y="86400"/>
                  </a:lnTo>
                  <a:lnTo>
                    <a:pt x="2589" y="84338"/>
                  </a:lnTo>
                  <a:lnTo>
                    <a:pt x="3906" y="82934"/>
                  </a:lnTo>
                  <a:lnTo>
                    <a:pt x="6056" y="80828"/>
                  </a:lnTo>
                  <a:lnTo>
                    <a:pt x="6363" y="80784"/>
                  </a:lnTo>
                  <a:lnTo>
                    <a:pt x="6451" y="80740"/>
                  </a:lnTo>
                  <a:lnTo>
                    <a:pt x="8777" y="78809"/>
                  </a:lnTo>
                  <a:lnTo>
                    <a:pt x="10619" y="77449"/>
                  </a:lnTo>
                  <a:lnTo>
                    <a:pt x="12550" y="76220"/>
                  </a:lnTo>
                  <a:lnTo>
                    <a:pt x="12638" y="76132"/>
                  </a:lnTo>
                  <a:lnTo>
                    <a:pt x="12989" y="74992"/>
                  </a:lnTo>
                  <a:lnTo>
                    <a:pt x="12989" y="74860"/>
                  </a:lnTo>
                  <a:lnTo>
                    <a:pt x="10883" y="70472"/>
                  </a:lnTo>
                  <a:lnTo>
                    <a:pt x="9786" y="68146"/>
                  </a:lnTo>
                  <a:lnTo>
                    <a:pt x="9698" y="67620"/>
                  </a:lnTo>
                  <a:lnTo>
                    <a:pt x="10049" y="63714"/>
                  </a:lnTo>
                  <a:lnTo>
                    <a:pt x="10576" y="62310"/>
                  </a:lnTo>
                  <a:lnTo>
                    <a:pt x="11760" y="60379"/>
                  </a:lnTo>
                  <a:lnTo>
                    <a:pt x="12638" y="59063"/>
                  </a:lnTo>
                  <a:lnTo>
                    <a:pt x="12682" y="58975"/>
                  </a:lnTo>
                  <a:lnTo>
                    <a:pt x="12726" y="58493"/>
                  </a:lnTo>
                  <a:lnTo>
                    <a:pt x="12726" y="58449"/>
                  </a:lnTo>
                  <a:lnTo>
                    <a:pt x="11760" y="54938"/>
                  </a:lnTo>
                  <a:lnTo>
                    <a:pt x="11014" y="52086"/>
                  </a:lnTo>
                  <a:lnTo>
                    <a:pt x="10532" y="49716"/>
                  </a:lnTo>
                  <a:lnTo>
                    <a:pt x="10400" y="47654"/>
                  </a:lnTo>
                  <a:lnTo>
                    <a:pt x="10532" y="42739"/>
                  </a:lnTo>
                  <a:lnTo>
                    <a:pt x="10619" y="40589"/>
                  </a:lnTo>
                  <a:lnTo>
                    <a:pt x="11014" y="38615"/>
                  </a:lnTo>
                  <a:lnTo>
                    <a:pt x="12111" y="35763"/>
                  </a:lnTo>
                  <a:lnTo>
                    <a:pt x="13077" y="33656"/>
                  </a:lnTo>
                  <a:lnTo>
                    <a:pt x="13077" y="33612"/>
                  </a:lnTo>
                  <a:lnTo>
                    <a:pt x="13208" y="32647"/>
                  </a:lnTo>
                  <a:lnTo>
                    <a:pt x="13208" y="32603"/>
                  </a:lnTo>
                  <a:lnTo>
                    <a:pt x="12462" y="29488"/>
                  </a:lnTo>
                  <a:lnTo>
                    <a:pt x="11673" y="26372"/>
                  </a:lnTo>
                  <a:lnTo>
                    <a:pt x="11453" y="24573"/>
                  </a:lnTo>
                  <a:lnTo>
                    <a:pt x="11804" y="19702"/>
                  </a:lnTo>
                  <a:lnTo>
                    <a:pt x="11848" y="17113"/>
                  </a:lnTo>
                  <a:lnTo>
                    <a:pt x="11980" y="14700"/>
                  </a:lnTo>
                  <a:lnTo>
                    <a:pt x="12419" y="12111"/>
                  </a:lnTo>
                  <a:lnTo>
                    <a:pt x="13077" y="9434"/>
                  </a:lnTo>
                  <a:lnTo>
                    <a:pt x="13647" y="7591"/>
                  </a:lnTo>
                  <a:lnTo>
                    <a:pt x="13647" y="7547"/>
                  </a:lnTo>
                  <a:lnTo>
                    <a:pt x="13823" y="6494"/>
                  </a:lnTo>
                  <a:lnTo>
                    <a:pt x="13823" y="6450"/>
                  </a:lnTo>
                  <a:lnTo>
                    <a:pt x="13691" y="4915"/>
                  </a:lnTo>
                  <a:lnTo>
                    <a:pt x="13691" y="4871"/>
                  </a:lnTo>
                  <a:lnTo>
                    <a:pt x="13472" y="4213"/>
                  </a:lnTo>
                  <a:lnTo>
                    <a:pt x="13428" y="4125"/>
                  </a:lnTo>
                  <a:lnTo>
                    <a:pt x="13033" y="3730"/>
                  </a:lnTo>
                  <a:lnTo>
                    <a:pt x="12945" y="3686"/>
                  </a:lnTo>
                  <a:lnTo>
                    <a:pt x="11409" y="3203"/>
                  </a:lnTo>
                  <a:lnTo>
                    <a:pt x="10225" y="2150"/>
                  </a:lnTo>
                  <a:lnTo>
                    <a:pt x="8557" y="88"/>
                  </a:lnTo>
                  <a:lnTo>
                    <a:pt x="851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1"/>
            <p:cNvSpPr/>
            <p:nvPr/>
          </p:nvSpPr>
          <p:spPr>
            <a:xfrm>
              <a:off x="2895075" y="3238700"/>
              <a:ext cx="385075" cy="337900"/>
            </a:xfrm>
            <a:custGeom>
              <a:avLst/>
              <a:gdLst/>
              <a:ahLst/>
              <a:cxnLst/>
              <a:rect l="l" t="t" r="r" b="b"/>
              <a:pathLst>
                <a:path w="15403" h="13516" extrusionOk="0">
                  <a:moveTo>
                    <a:pt x="7197" y="0"/>
                  </a:moveTo>
                  <a:lnTo>
                    <a:pt x="2677" y="483"/>
                  </a:lnTo>
                  <a:lnTo>
                    <a:pt x="176" y="527"/>
                  </a:lnTo>
                  <a:lnTo>
                    <a:pt x="132" y="527"/>
                  </a:lnTo>
                  <a:lnTo>
                    <a:pt x="45" y="571"/>
                  </a:lnTo>
                  <a:lnTo>
                    <a:pt x="1" y="659"/>
                  </a:lnTo>
                  <a:lnTo>
                    <a:pt x="1" y="703"/>
                  </a:lnTo>
                  <a:lnTo>
                    <a:pt x="45" y="790"/>
                  </a:lnTo>
                  <a:lnTo>
                    <a:pt x="45" y="834"/>
                  </a:lnTo>
                  <a:lnTo>
                    <a:pt x="132" y="878"/>
                  </a:lnTo>
                  <a:lnTo>
                    <a:pt x="176" y="878"/>
                  </a:lnTo>
                  <a:lnTo>
                    <a:pt x="2721" y="834"/>
                  </a:lnTo>
                  <a:lnTo>
                    <a:pt x="7197" y="351"/>
                  </a:lnTo>
                  <a:lnTo>
                    <a:pt x="7548" y="615"/>
                  </a:lnTo>
                  <a:lnTo>
                    <a:pt x="8470" y="1448"/>
                  </a:lnTo>
                  <a:lnTo>
                    <a:pt x="10005" y="2940"/>
                  </a:lnTo>
                  <a:lnTo>
                    <a:pt x="11805" y="4783"/>
                  </a:lnTo>
                  <a:lnTo>
                    <a:pt x="14525" y="7943"/>
                  </a:lnTo>
                  <a:lnTo>
                    <a:pt x="15052" y="9128"/>
                  </a:lnTo>
                  <a:lnTo>
                    <a:pt x="14964" y="10619"/>
                  </a:lnTo>
                  <a:lnTo>
                    <a:pt x="14042" y="13252"/>
                  </a:lnTo>
                  <a:lnTo>
                    <a:pt x="13999" y="13340"/>
                  </a:lnTo>
                  <a:lnTo>
                    <a:pt x="14042" y="13384"/>
                  </a:lnTo>
                  <a:lnTo>
                    <a:pt x="14086" y="13428"/>
                  </a:lnTo>
                  <a:lnTo>
                    <a:pt x="14130" y="13472"/>
                  </a:lnTo>
                  <a:lnTo>
                    <a:pt x="14174" y="13516"/>
                  </a:lnTo>
                  <a:lnTo>
                    <a:pt x="14306" y="13472"/>
                  </a:lnTo>
                  <a:lnTo>
                    <a:pt x="14350" y="13384"/>
                  </a:lnTo>
                  <a:lnTo>
                    <a:pt x="15271" y="10707"/>
                  </a:lnTo>
                  <a:lnTo>
                    <a:pt x="15315" y="10663"/>
                  </a:lnTo>
                  <a:lnTo>
                    <a:pt x="15403" y="9128"/>
                  </a:lnTo>
                  <a:lnTo>
                    <a:pt x="15359" y="9040"/>
                  </a:lnTo>
                  <a:lnTo>
                    <a:pt x="14832" y="7767"/>
                  </a:lnTo>
                  <a:lnTo>
                    <a:pt x="14788" y="7723"/>
                  </a:lnTo>
                  <a:lnTo>
                    <a:pt x="12068" y="4520"/>
                  </a:lnTo>
                  <a:lnTo>
                    <a:pt x="10269" y="2721"/>
                  </a:lnTo>
                  <a:lnTo>
                    <a:pt x="8689" y="1185"/>
                  </a:lnTo>
                  <a:lnTo>
                    <a:pt x="7767" y="351"/>
                  </a:lnTo>
                  <a:lnTo>
                    <a:pt x="7329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1"/>
            <p:cNvSpPr/>
            <p:nvPr/>
          </p:nvSpPr>
          <p:spPr>
            <a:xfrm>
              <a:off x="2931275" y="3283675"/>
              <a:ext cx="242475" cy="218325"/>
            </a:xfrm>
            <a:custGeom>
              <a:avLst/>
              <a:gdLst/>
              <a:ahLst/>
              <a:cxnLst/>
              <a:rect l="l" t="t" r="r" b="b"/>
              <a:pathLst>
                <a:path w="9699" h="8733" extrusionOk="0">
                  <a:moveTo>
                    <a:pt x="1624" y="1"/>
                  </a:moveTo>
                  <a:lnTo>
                    <a:pt x="176" y="44"/>
                  </a:lnTo>
                  <a:lnTo>
                    <a:pt x="132" y="88"/>
                  </a:lnTo>
                  <a:lnTo>
                    <a:pt x="45" y="88"/>
                  </a:lnTo>
                  <a:lnTo>
                    <a:pt x="45" y="176"/>
                  </a:lnTo>
                  <a:lnTo>
                    <a:pt x="1" y="220"/>
                  </a:lnTo>
                  <a:lnTo>
                    <a:pt x="45" y="308"/>
                  </a:lnTo>
                  <a:lnTo>
                    <a:pt x="88" y="352"/>
                  </a:lnTo>
                  <a:lnTo>
                    <a:pt x="176" y="395"/>
                  </a:lnTo>
                  <a:lnTo>
                    <a:pt x="1624" y="352"/>
                  </a:lnTo>
                  <a:lnTo>
                    <a:pt x="3555" y="483"/>
                  </a:lnTo>
                  <a:lnTo>
                    <a:pt x="4301" y="746"/>
                  </a:lnTo>
                  <a:lnTo>
                    <a:pt x="5530" y="1843"/>
                  </a:lnTo>
                  <a:lnTo>
                    <a:pt x="7504" y="4038"/>
                  </a:lnTo>
                  <a:lnTo>
                    <a:pt x="8426" y="5266"/>
                  </a:lnTo>
                  <a:lnTo>
                    <a:pt x="9128" y="6626"/>
                  </a:lnTo>
                  <a:lnTo>
                    <a:pt x="9347" y="8118"/>
                  </a:lnTo>
                  <a:lnTo>
                    <a:pt x="9259" y="8557"/>
                  </a:lnTo>
                  <a:lnTo>
                    <a:pt x="9259" y="8601"/>
                  </a:lnTo>
                  <a:lnTo>
                    <a:pt x="9303" y="8689"/>
                  </a:lnTo>
                  <a:lnTo>
                    <a:pt x="9347" y="8733"/>
                  </a:lnTo>
                  <a:lnTo>
                    <a:pt x="9435" y="8733"/>
                  </a:lnTo>
                  <a:lnTo>
                    <a:pt x="9567" y="8689"/>
                  </a:lnTo>
                  <a:lnTo>
                    <a:pt x="9611" y="8601"/>
                  </a:lnTo>
                  <a:lnTo>
                    <a:pt x="9698" y="8162"/>
                  </a:lnTo>
                  <a:lnTo>
                    <a:pt x="9698" y="8074"/>
                  </a:lnTo>
                  <a:lnTo>
                    <a:pt x="9435" y="6539"/>
                  </a:lnTo>
                  <a:lnTo>
                    <a:pt x="9435" y="6495"/>
                  </a:lnTo>
                  <a:lnTo>
                    <a:pt x="8733" y="5091"/>
                  </a:lnTo>
                  <a:lnTo>
                    <a:pt x="8689" y="5091"/>
                  </a:lnTo>
                  <a:lnTo>
                    <a:pt x="7768" y="3818"/>
                  </a:lnTo>
                  <a:lnTo>
                    <a:pt x="7768" y="3774"/>
                  </a:lnTo>
                  <a:lnTo>
                    <a:pt x="5749" y="1580"/>
                  </a:lnTo>
                  <a:lnTo>
                    <a:pt x="4520" y="483"/>
                  </a:lnTo>
                  <a:lnTo>
                    <a:pt x="4433" y="439"/>
                  </a:lnTo>
                  <a:lnTo>
                    <a:pt x="3643" y="176"/>
                  </a:lnTo>
                  <a:lnTo>
                    <a:pt x="3599" y="132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1"/>
            <p:cNvSpPr/>
            <p:nvPr/>
          </p:nvSpPr>
          <p:spPr>
            <a:xfrm>
              <a:off x="2574750" y="1389150"/>
              <a:ext cx="1018050" cy="1583000"/>
            </a:xfrm>
            <a:custGeom>
              <a:avLst/>
              <a:gdLst/>
              <a:ahLst/>
              <a:cxnLst/>
              <a:rect l="l" t="t" r="r" b="b"/>
              <a:pathLst>
                <a:path w="40722" h="63320" extrusionOk="0">
                  <a:moveTo>
                    <a:pt x="34666" y="0"/>
                  </a:moveTo>
                  <a:lnTo>
                    <a:pt x="34622" y="44"/>
                  </a:lnTo>
                  <a:lnTo>
                    <a:pt x="34578" y="88"/>
                  </a:lnTo>
                  <a:lnTo>
                    <a:pt x="34535" y="132"/>
                  </a:lnTo>
                  <a:lnTo>
                    <a:pt x="34535" y="220"/>
                  </a:lnTo>
                  <a:lnTo>
                    <a:pt x="34578" y="263"/>
                  </a:lnTo>
                  <a:lnTo>
                    <a:pt x="36597" y="3072"/>
                  </a:lnTo>
                  <a:lnTo>
                    <a:pt x="37826" y="4959"/>
                  </a:lnTo>
                  <a:lnTo>
                    <a:pt x="38791" y="6714"/>
                  </a:lnTo>
                  <a:lnTo>
                    <a:pt x="39230" y="8030"/>
                  </a:lnTo>
                  <a:lnTo>
                    <a:pt x="39098" y="10224"/>
                  </a:lnTo>
                  <a:lnTo>
                    <a:pt x="39098" y="10268"/>
                  </a:lnTo>
                  <a:lnTo>
                    <a:pt x="39537" y="12594"/>
                  </a:lnTo>
                  <a:lnTo>
                    <a:pt x="39493" y="13779"/>
                  </a:lnTo>
                  <a:lnTo>
                    <a:pt x="39230" y="15885"/>
                  </a:lnTo>
                  <a:lnTo>
                    <a:pt x="39230" y="15929"/>
                  </a:lnTo>
                  <a:lnTo>
                    <a:pt x="39317" y="20229"/>
                  </a:lnTo>
                  <a:lnTo>
                    <a:pt x="39142" y="22511"/>
                  </a:lnTo>
                  <a:lnTo>
                    <a:pt x="38966" y="25319"/>
                  </a:lnTo>
                  <a:lnTo>
                    <a:pt x="39142" y="27118"/>
                  </a:lnTo>
                  <a:lnTo>
                    <a:pt x="39142" y="27162"/>
                  </a:lnTo>
                  <a:lnTo>
                    <a:pt x="39800" y="29970"/>
                  </a:lnTo>
                  <a:lnTo>
                    <a:pt x="40371" y="32472"/>
                  </a:lnTo>
                  <a:lnTo>
                    <a:pt x="40239" y="33964"/>
                  </a:lnTo>
                  <a:lnTo>
                    <a:pt x="39712" y="35850"/>
                  </a:lnTo>
                  <a:lnTo>
                    <a:pt x="38264" y="39800"/>
                  </a:lnTo>
                  <a:lnTo>
                    <a:pt x="38264" y="39844"/>
                  </a:lnTo>
                  <a:lnTo>
                    <a:pt x="37957" y="41248"/>
                  </a:lnTo>
                  <a:lnTo>
                    <a:pt x="37299" y="42740"/>
                  </a:lnTo>
                  <a:lnTo>
                    <a:pt x="35368" y="45767"/>
                  </a:lnTo>
                  <a:lnTo>
                    <a:pt x="33789" y="47172"/>
                  </a:lnTo>
                  <a:lnTo>
                    <a:pt x="31770" y="48883"/>
                  </a:lnTo>
                  <a:lnTo>
                    <a:pt x="30849" y="48839"/>
                  </a:lnTo>
                  <a:lnTo>
                    <a:pt x="28786" y="48400"/>
                  </a:lnTo>
                  <a:lnTo>
                    <a:pt x="28655" y="48400"/>
                  </a:lnTo>
                  <a:lnTo>
                    <a:pt x="26153" y="49673"/>
                  </a:lnTo>
                  <a:lnTo>
                    <a:pt x="23520" y="50901"/>
                  </a:lnTo>
                  <a:lnTo>
                    <a:pt x="20493" y="52306"/>
                  </a:lnTo>
                  <a:lnTo>
                    <a:pt x="14613" y="54894"/>
                  </a:lnTo>
                  <a:lnTo>
                    <a:pt x="10488" y="56299"/>
                  </a:lnTo>
                  <a:lnTo>
                    <a:pt x="10444" y="56343"/>
                  </a:lnTo>
                  <a:lnTo>
                    <a:pt x="7943" y="57571"/>
                  </a:lnTo>
                  <a:lnTo>
                    <a:pt x="5837" y="58844"/>
                  </a:lnTo>
                  <a:lnTo>
                    <a:pt x="2546" y="61257"/>
                  </a:lnTo>
                  <a:lnTo>
                    <a:pt x="44" y="63012"/>
                  </a:lnTo>
                  <a:lnTo>
                    <a:pt x="1" y="63056"/>
                  </a:lnTo>
                  <a:lnTo>
                    <a:pt x="1" y="63100"/>
                  </a:lnTo>
                  <a:lnTo>
                    <a:pt x="1" y="63188"/>
                  </a:lnTo>
                  <a:lnTo>
                    <a:pt x="1" y="63232"/>
                  </a:lnTo>
                  <a:lnTo>
                    <a:pt x="88" y="63319"/>
                  </a:lnTo>
                  <a:lnTo>
                    <a:pt x="176" y="63319"/>
                  </a:lnTo>
                  <a:lnTo>
                    <a:pt x="264" y="63276"/>
                  </a:lnTo>
                  <a:lnTo>
                    <a:pt x="2765" y="61520"/>
                  </a:lnTo>
                  <a:lnTo>
                    <a:pt x="6012" y="59151"/>
                  </a:lnTo>
                  <a:lnTo>
                    <a:pt x="8118" y="57878"/>
                  </a:lnTo>
                  <a:lnTo>
                    <a:pt x="10620" y="56650"/>
                  </a:lnTo>
                  <a:lnTo>
                    <a:pt x="14744" y="55202"/>
                  </a:lnTo>
                  <a:lnTo>
                    <a:pt x="20624" y="52613"/>
                  </a:lnTo>
                  <a:lnTo>
                    <a:pt x="23696" y="51209"/>
                  </a:lnTo>
                  <a:lnTo>
                    <a:pt x="26285" y="49980"/>
                  </a:lnTo>
                  <a:lnTo>
                    <a:pt x="28786" y="48751"/>
                  </a:lnTo>
                  <a:lnTo>
                    <a:pt x="30805" y="49190"/>
                  </a:lnTo>
                  <a:lnTo>
                    <a:pt x="31858" y="49234"/>
                  </a:lnTo>
                  <a:lnTo>
                    <a:pt x="31946" y="49190"/>
                  </a:lnTo>
                  <a:lnTo>
                    <a:pt x="34008" y="47435"/>
                  </a:lnTo>
                  <a:lnTo>
                    <a:pt x="35588" y="46031"/>
                  </a:lnTo>
                  <a:lnTo>
                    <a:pt x="35632" y="45987"/>
                  </a:lnTo>
                  <a:lnTo>
                    <a:pt x="37562" y="42915"/>
                  </a:lnTo>
                  <a:lnTo>
                    <a:pt x="37606" y="42871"/>
                  </a:lnTo>
                  <a:lnTo>
                    <a:pt x="38264" y="41379"/>
                  </a:lnTo>
                  <a:lnTo>
                    <a:pt x="38264" y="41335"/>
                  </a:lnTo>
                  <a:lnTo>
                    <a:pt x="38615" y="39931"/>
                  </a:lnTo>
                  <a:lnTo>
                    <a:pt x="40063" y="35982"/>
                  </a:lnTo>
                  <a:lnTo>
                    <a:pt x="40546" y="34007"/>
                  </a:lnTo>
                  <a:lnTo>
                    <a:pt x="40590" y="34007"/>
                  </a:lnTo>
                  <a:lnTo>
                    <a:pt x="40722" y="32472"/>
                  </a:lnTo>
                  <a:lnTo>
                    <a:pt x="40722" y="32428"/>
                  </a:lnTo>
                  <a:lnTo>
                    <a:pt x="40151" y="29883"/>
                  </a:lnTo>
                  <a:lnTo>
                    <a:pt x="39493" y="27074"/>
                  </a:lnTo>
                  <a:lnTo>
                    <a:pt x="39317" y="25319"/>
                  </a:lnTo>
                  <a:lnTo>
                    <a:pt x="39493" y="22555"/>
                  </a:lnTo>
                  <a:lnTo>
                    <a:pt x="39669" y="20229"/>
                  </a:lnTo>
                  <a:lnTo>
                    <a:pt x="39581" y="15929"/>
                  </a:lnTo>
                  <a:lnTo>
                    <a:pt x="39844" y="13822"/>
                  </a:lnTo>
                  <a:lnTo>
                    <a:pt x="39888" y="12594"/>
                  </a:lnTo>
                  <a:lnTo>
                    <a:pt x="39888" y="12550"/>
                  </a:lnTo>
                  <a:lnTo>
                    <a:pt x="39449" y="10224"/>
                  </a:lnTo>
                  <a:lnTo>
                    <a:pt x="39581" y="8030"/>
                  </a:lnTo>
                  <a:lnTo>
                    <a:pt x="39537" y="7943"/>
                  </a:lnTo>
                  <a:lnTo>
                    <a:pt x="39142" y="6582"/>
                  </a:lnTo>
                  <a:lnTo>
                    <a:pt x="39098" y="6582"/>
                  </a:lnTo>
                  <a:lnTo>
                    <a:pt x="38133" y="4783"/>
                  </a:lnTo>
                  <a:lnTo>
                    <a:pt x="36904" y="2896"/>
                  </a:lnTo>
                  <a:lnTo>
                    <a:pt x="34886" y="44"/>
                  </a:lnTo>
                  <a:lnTo>
                    <a:pt x="347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1"/>
            <p:cNvSpPr/>
            <p:nvPr/>
          </p:nvSpPr>
          <p:spPr>
            <a:xfrm>
              <a:off x="2434325" y="1378175"/>
              <a:ext cx="930300" cy="1467825"/>
            </a:xfrm>
            <a:custGeom>
              <a:avLst/>
              <a:gdLst/>
              <a:ahLst/>
              <a:cxnLst/>
              <a:rect l="l" t="t" r="r" b="b"/>
              <a:pathLst>
                <a:path w="37212" h="58713" extrusionOk="0">
                  <a:moveTo>
                    <a:pt x="35369" y="0"/>
                  </a:moveTo>
                  <a:lnTo>
                    <a:pt x="35325" y="44"/>
                  </a:lnTo>
                  <a:lnTo>
                    <a:pt x="35281" y="88"/>
                  </a:lnTo>
                  <a:lnTo>
                    <a:pt x="35237" y="176"/>
                  </a:lnTo>
                  <a:lnTo>
                    <a:pt x="35237" y="220"/>
                  </a:lnTo>
                  <a:lnTo>
                    <a:pt x="35281" y="308"/>
                  </a:lnTo>
                  <a:lnTo>
                    <a:pt x="36466" y="1931"/>
                  </a:lnTo>
                  <a:lnTo>
                    <a:pt x="36685" y="2896"/>
                  </a:lnTo>
                  <a:lnTo>
                    <a:pt x="36860" y="5968"/>
                  </a:lnTo>
                  <a:lnTo>
                    <a:pt x="36641" y="7065"/>
                  </a:lnTo>
                  <a:lnTo>
                    <a:pt x="35369" y="10400"/>
                  </a:lnTo>
                  <a:lnTo>
                    <a:pt x="33833" y="15271"/>
                  </a:lnTo>
                  <a:lnTo>
                    <a:pt x="32429" y="17904"/>
                  </a:lnTo>
                  <a:lnTo>
                    <a:pt x="31244" y="20229"/>
                  </a:lnTo>
                  <a:lnTo>
                    <a:pt x="30235" y="22467"/>
                  </a:lnTo>
                  <a:lnTo>
                    <a:pt x="28655" y="25275"/>
                  </a:lnTo>
                  <a:lnTo>
                    <a:pt x="26461" y="28654"/>
                  </a:lnTo>
                  <a:lnTo>
                    <a:pt x="26461" y="28698"/>
                  </a:lnTo>
                  <a:lnTo>
                    <a:pt x="26197" y="29663"/>
                  </a:lnTo>
                  <a:lnTo>
                    <a:pt x="26197" y="29707"/>
                  </a:lnTo>
                  <a:lnTo>
                    <a:pt x="26066" y="31068"/>
                  </a:lnTo>
                  <a:lnTo>
                    <a:pt x="26066" y="31112"/>
                  </a:lnTo>
                  <a:lnTo>
                    <a:pt x="26505" y="35105"/>
                  </a:lnTo>
                  <a:lnTo>
                    <a:pt x="26943" y="38747"/>
                  </a:lnTo>
                  <a:lnTo>
                    <a:pt x="26724" y="39229"/>
                  </a:lnTo>
                  <a:lnTo>
                    <a:pt x="26241" y="39756"/>
                  </a:lnTo>
                  <a:lnTo>
                    <a:pt x="24530" y="41028"/>
                  </a:lnTo>
                  <a:lnTo>
                    <a:pt x="22336" y="42389"/>
                  </a:lnTo>
                  <a:lnTo>
                    <a:pt x="20361" y="43705"/>
                  </a:lnTo>
                  <a:lnTo>
                    <a:pt x="17026" y="46514"/>
                  </a:lnTo>
                  <a:lnTo>
                    <a:pt x="15227" y="47698"/>
                  </a:lnTo>
                  <a:lnTo>
                    <a:pt x="15183" y="47698"/>
                  </a:lnTo>
                  <a:lnTo>
                    <a:pt x="12200" y="50638"/>
                  </a:lnTo>
                  <a:lnTo>
                    <a:pt x="10401" y="51691"/>
                  </a:lnTo>
                  <a:lnTo>
                    <a:pt x="7109" y="53183"/>
                  </a:lnTo>
                  <a:lnTo>
                    <a:pt x="5442" y="54368"/>
                  </a:lnTo>
                  <a:lnTo>
                    <a:pt x="3072" y="56167"/>
                  </a:lnTo>
                  <a:lnTo>
                    <a:pt x="89" y="58405"/>
                  </a:lnTo>
                  <a:lnTo>
                    <a:pt x="45" y="58449"/>
                  </a:lnTo>
                  <a:lnTo>
                    <a:pt x="1" y="58537"/>
                  </a:lnTo>
                  <a:lnTo>
                    <a:pt x="1" y="58581"/>
                  </a:lnTo>
                  <a:lnTo>
                    <a:pt x="45" y="58668"/>
                  </a:lnTo>
                  <a:lnTo>
                    <a:pt x="89" y="58712"/>
                  </a:lnTo>
                  <a:lnTo>
                    <a:pt x="176" y="58712"/>
                  </a:lnTo>
                  <a:lnTo>
                    <a:pt x="308" y="58668"/>
                  </a:lnTo>
                  <a:lnTo>
                    <a:pt x="3248" y="56430"/>
                  </a:lnTo>
                  <a:lnTo>
                    <a:pt x="5661" y="54675"/>
                  </a:lnTo>
                  <a:lnTo>
                    <a:pt x="7285" y="53491"/>
                  </a:lnTo>
                  <a:lnTo>
                    <a:pt x="10576" y="52042"/>
                  </a:lnTo>
                  <a:lnTo>
                    <a:pt x="12419" y="50945"/>
                  </a:lnTo>
                  <a:lnTo>
                    <a:pt x="12463" y="50902"/>
                  </a:lnTo>
                  <a:lnTo>
                    <a:pt x="15403" y="47962"/>
                  </a:lnTo>
                  <a:lnTo>
                    <a:pt x="17202" y="46821"/>
                  </a:lnTo>
                  <a:lnTo>
                    <a:pt x="17246" y="46821"/>
                  </a:lnTo>
                  <a:lnTo>
                    <a:pt x="20581" y="44012"/>
                  </a:lnTo>
                  <a:lnTo>
                    <a:pt x="22512" y="42696"/>
                  </a:lnTo>
                  <a:lnTo>
                    <a:pt x="24749" y="41336"/>
                  </a:lnTo>
                  <a:lnTo>
                    <a:pt x="26461" y="40063"/>
                  </a:lnTo>
                  <a:lnTo>
                    <a:pt x="26505" y="40019"/>
                  </a:lnTo>
                  <a:lnTo>
                    <a:pt x="27031" y="39449"/>
                  </a:lnTo>
                  <a:lnTo>
                    <a:pt x="27031" y="39405"/>
                  </a:lnTo>
                  <a:lnTo>
                    <a:pt x="27295" y="38878"/>
                  </a:lnTo>
                  <a:lnTo>
                    <a:pt x="27295" y="38747"/>
                  </a:lnTo>
                  <a:lnTo>
                    <a:pt x="26856" y="35061"/>
                  </a:lnTo>
                  <a:lnTo>
                    <a:pt x="26417" y="31112"/>
                  </a:lnTo>
                  <a:lnTo>
                    <a:pt x="26549" y="29751"/>
                  </a:lnTo>
                  <a:lnTo>
                    <a:pt x="26768" y="28830"/>
                  </a:lnTo>
                  <a:lnTo>
                    <a:pt x="28962" y="25451"/>
                  </a:lnTo>
                  <a:lnTo>
                    <a:pt x="30542" y="22643"/>
                  </a:lnTo>
                  <a:lnTo>
                    <a:pt x="30586" y="22643"/>
                  </a:lnTo>
                  <a:lnTo>
                    <a:pt x="31551" y="20361"/>
                  </a:lnTo>
                  <a:lnTo>
                    <a:pt x="34140" y="15402"/>
                  </a:lnTo>
                  <a:lnTo>
                    <a:pt x="34184" y="15359"/>
                  </a:lnTo>
                  <a:lnTo>
                    <a:pt x="35720" y="10532"/>
                  </a:lnTo>
                  <a:lnTo>
                    <a:pt x="36992" y="7153"/>
                  </a:lnTo>
                  <a:lnTo>
                    <a:pt x="37212" y="6012"/>
                  </a:lnTo>
                  <a:lnTo>
                    <a:pt x="37212" y="5968"/>
                  </a:lnTo>
                  <a:lnTo>
                    <a:pt x="37036" y="2853"/>
                  </a:lnTo>
                  <a:lnTo>
                    <a:pt x="37036" y="2809"/>
                  </a:lnTo>
                  <a:lnTo>
                    <a:pt x="36817" y="1843"/>
                  </a:lnTo>
                  <a:lnTo>
                    <a:pt x="36773" y="1756"/>
                  </a:lnTo>
                  <a:lnTo>
                    <a:pt x="35588" y="88"/>
                  </a:lnTo>
                  <a:lnTo>
                    <a:pt x="35500" y="44"/>
                  </a:lnTo>
                  <a:lnTo>
                    <a:pt x="3545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41"/>
            <p:cNvSpPr/>
            <p:nvPr/>
          </p:nvSpPr>
          <p:spPr>
            <a:xfrm>
              <a:off x="2288425" y="1370500"/>
              <a:ext cx="948950" cy="1344950"/>
            </a:xfrm>
            <a:custGeom>
              <a:avLst/>
              <a:gdLst/>
              <a:ahLst/>
              <a:cxnLst/>
              <a:rect l="l" t="t" r="r" b="b"/>
              <a:pathLst>
                <a:path w="37958" h="53798" extrusionOk="0">
                  <a:moveTo>
                    <a:pt x="37475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7343" y="132"/>
                  </a:lnTo>
                  <a:lnTo>
                    <a:pt x="37343" y="220"/>
                  </a:lnTo>
                  <a:lnTo>
                    <a:pt x="37606" y="1448"/>
                  </a:lnTo>
                  <a:lnTo>
                    <a:pt x="37519" y="2765"/>
                  </a:lnTo>
                  <a:lnTo>
                    <a:pt x="36202" y="6363"/>
                  </a:lnTo>
                  <a:lnTo>
                    <a:pt x="35676" y="8206"/>
                  </a:lnTo>
                  <a:lnTo>
                    <a:pt x="34579" y="12155"/>
                  </a:lnTo>
                  <a:lnTo>
                    <a:pt x="33613" y="14349"/>
                  </a:lnTo>
                  <a:lnTo>
                    <a:pt x="32648" y="16324"/>
                  </a:lnTo>
                  <a:lnTo>
                    <a:pt x="31595" y="18298"/>
                  </a:lnTo>
                  <a:lnTo>
                    <a:pt x="30410" y="20361"/>
                  </a:lnTo>
                  <a:lnTo>
                    <a:pt x="28655" y="23388"/>
                  </a:lnTo>
                  <a:lnTo>
                    <a:pt x="27294" y="25626"/>
                  </a:lnTo>
                  <a:lnTo>
                    <a:pt x="25846" y="27952"/>
                  </a:lnTo>
                  <a:lnTo>
                    <a:pt x="24705" y="29795"/>
                  </a:lnTo>
                  <a:lnTo>
                    <a:pt x="23038" y="31901"/>
                  </a:lnTo>
                  <a:lnTo>
                    <a:pt x="21107" y="34271"/>
                  </a:lnTo>
                  <a:lnTo>
                    <a:pt x="18211" y="36904"/>
                  </a:lnTo>
                  <a:lnTo>
                    <a:pt x="13165" y="40107"/>
                  </a:lnTo>
                  <a:lnTo>
                    <a:pt x="13121" y="40151"/>
                  </a:lnTo>
                  <a:lnTo>
                    <a:pt x="12419" y="41248"/>
                  </a:lnTo>
                  <a:lnTo>
                    <a:pt x="12375" y="41292"/>
                  </a:lnTo>
                  <a:lnTo>
                    <a:pt x="11190" y="43924"/>
                  </a:lnTo>
                  <a:lnTo>
                    <a:pt x="10093" y="46250"/>
                  </a:lnTo>
                  <a:lnTo>
                    <a:pt x="8162" y="47786"/>
                  </a:lnTo>
                  <a:lnTo>
                    <a:pt x="6276" y="49146"/>
                  </a:lnTo>
                  <a:lnTo>
                    <a:pt x="3862" y="50858"/>
                  </a:lnTo>
                  <a:lnTo>
                    <a:pt x="88" y="53490"/>
                  </a:lnTo>
                  <a:lnTo>
                    <a:pt x="45" y="53534"/>
                  </a:lnTo>
                  <a:lnTo>
                    <a:pt x="1" y="53578"/>
                  </a:lnTo>
                  <a:lnTo>
                    <a:pt x="1" y="53666"/>
                  </a:lnTo>
                  <a:lnTo>
                    <a:pt x="45" y="53710"/>
                  </a:lnTo>
                  <a:lnTo>
                    <a:pt x="88" y="53798"/>
                  </a:lnTo>
                  <a:lnTo>
                    <a:pt x="176" y="53798"/>
                  </a:lnTo>
                  <a:lnTo>
                    <a:pt x="308" y="53754"/>
                  </a:lnTo>
                  <a:lnTo>
                    <a:pt x="4082" y="51121"/>
                  </a:lnTo>
                  <a:lnTo>
                    <a:pt x="6451" y="49453"/>
                  </a:lnTo>
                  <a:lnTo>
                    <a:pt x="8382" y="48049"/>
                  </a:lnTo>
                  <a:lnTo>
                    <a:pt x="10357" y="46513"/>
                  </a:lnTo>
                  <a:lnTo>
                    <a:pt x="10400" y="46469"/>
                  </a:lnTo>
                  <a:lnTo>
                    <a:pt x="11541" y="44056"/>
                  </a:lnTo>
                  <a:lnTo>
                    <a:pt x="12682" y="41423"/>
                  </a:lnTo>
                  <a:lnTo>
                    <a:pt x="13384" y="40414"/>
                  </a:lnTo>
                  <a:lnTo>
                    <a:pt x="18387" y="37167"/>
                  </a:lnTo>
                  <a:lnTo>
                    <a:pt x="18431" y="37167"/>
                  </a:lnTo>
                  <a:lnTo>
                    <a:pt x="21371" y="34534"/>
                  </a:lnTo>
                  <a:lnTo>
                    <a:pt x="21371" y="34490"/>
                  </a:lnTo>
                  <a:lnTo>
                    <a:pt x="23345" y="32121"/>
                  </a:lnTo>
                  <a:lnTo>
                    <a:pt x="24969" y="30014"/>
                  </a:lnTo>
                  <a:lnTo>
                    <a:pt x="25013" y="29970"/>
                  </a:lnTo>
                  <a:lnTo>
                    <a:pt x="26154" y="28128"/>
                  </a:lnTo>
                  <a:lnTo>
                    <a:pt x="27558" y="25802"/>
                  </a:lnTo>
                  <a:lnTo>
                    <a:pt x="28962" y="23564"/>
                  </a:lnTo>
                  <a:lnTo>
                    <a:pt x="30717" y="20536"/>
                  </a:lnTo>
                  <a:lnTo>
                    <a:pt x="31902" y="18474"/>
                  </a:lnTo>
                  <a:lnTo>
                    <a:pt x="32955" y="16455"/>
                  </a:lnTo>
                  <a:lnTo>
                    <a:pt x="33920" y="14481"/>
                  </a:lnTo>
                  <a:lnTo>
                    <a:pt x="34930" y="12287"/>
                  </a:lnTo>
                  <a:lnTo>
                    <a:pt x="34930" y="12243"/>
                  </a:lnTo>
                  <a:lnTo>
                    <a:pt x="36027" y="8294"/>
                  </a:lnTo>
                  <a:lnTo>
                    <a:pt x="36553" y="6495"/>
                  </a:lnTo>
                  <a:lnTo>
                    <a:pt x="37870" y="2896"/>
                  </a:lnTo>
                  <a:lnTo>
                    <a:pt x="37870" y="2809"/>
                  </a:lnTo>
                  <a:lnTo>
                    <a:pt x="37957" y="1448"/>
                  </a:lnTo>
                  <a:lnTo>
                    <a:pt x="37957" y="1404"/>
                  </a:lnTo>
                  <a:lnTo>
                    <a:pt x="37694" y="132"/>
                  </a:lnTo>
                  <a:lnTo>
                    <a:pt x="37650" y="88"/>
                  </a:lnTo>
                  <a:lnTo>
                    <a:pt x="37606" y="44"/>
                  </a:lnTo>
                  <a:lnTo>
                    <a:pt x="3756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41"/>
            <p:cNvSpPr/>
            <p:nvPr/>
          </p:nvSpPr>
          <p:spPr>
            <a:xfrm>
              <a:off x="2083300" y="1434125"/>
              <a:ext cx="1010375" cy="1095925"/>
            </a:xfrm>
            <a:custGeom>
              <a:avLst/>
              <a:gdLst/>
              <a:ahLst/>
              <a:cxnLst/>
              <a:rect l="l" t="t" r="r" b="b"/>
              <a:pathLst>
                <a:path w="40415" h="43837" extrusionOk="0">
                  <a:moveTo>
                    <a:pt x="40238" y="0"/>
                  </a:moveTo>
                  <a:lnTo>
                    <a:pt x="40195" y="44"/>
                  </a:lnTo>
                  <a:lnTo>
                    <a:pt x="40107" y="88"/>
                  </a:lnTo>
                  <a:lnTo>
                    <a:pt x="40063" y="132"/>
                  </a:lnTo>
                  <a:lnTo>
                    <a:pt x="39098" y="2721"/>
                  </a:lnTo>
                  <a:lnTo>
                    <a:pt x="37957" y="5485"/>
                  </a:lnTo>
                  <a:lnTo>
                    <a:pt x="36991" y="8294"/>
                  </a:lnTo>
                  <a:lnTo>
                    <a:pt x="36465" y="9259"/>
                  </a:lnTo>
                  <a:lnTo>
                    <a:pt x="34885" y="12067"/>
                  </a:lnTo>
                  <a:lnTo>
                    <a:pt x="32735" y="15885"/>
                  </a:lnTo>
                  <a:lnTo>
                    <a:pt x="30102" y="20141"/>
                  </a:lnTo>
                  <a:lnTo>
                    <a:pt x="27206" y="24266"/>
                  </a:lnTo>
                  <a:lnTo>
                    <a:pt x="25890" y="25802"/>
                  </a:lnTo>
                  <a:lnTo>
                    <a:pt x="24090" y="27469"/>
                  </a:lnTo>
                  <a:lnTo>
                    <a:pt x="22247" y="29137"/>
                  </a:lnTo>
                  <a:lnTo>
                    <a:pt x="18605" y="31638"/>
                  </a:lnTo>
                  <a:lnTo>
                    <a:pt x="15007" y="33964"/>
                  </a:lnTo>
                  <a:lnTo>
                    <a:pt x="12945" y="35412"/>
                  </a:lnTo>
                  <a:lnTo>
                    <a:pt x="9171" y="37518"/>
                  </a:lnTo>
                  <a:lnTo>
                    <a:pt x="7021" y="38966"/>
                  </a:lnTo>
                  <a:lnTo>
                    <a:pt x="5178" y="40370"/>
                  </a:lnTo>
                  <a:lnTo>
                    <a:pt x="1448" y="42696"/>
                  </a:lnTo>
                  <a:lnTo>
                    <a:pt x="88" y="43486"/>
                  </a:lnTo>
                  <a:lnTo>
                    <a:pt x="0" y="43530"/>
                  </a:lnTo>
                  <a:lnTo>
                    <a:pt x="0" y="43617"/>
                  </a:lnTo>
                  <a:lnTo>
                    <a:pt x="0" y="43661"/>
                  </a:lnTo>
                  <a:lnTo>
                    <a:pt x="0" y="43749"/>
                  </a:lnTo>
                  <a:lnTo>
                    <a:pt x="88" y="43793"/>
                  </a:lnTo>
                  <a:lnTo>
                    <a:pt x="176" y="43837"/>
                  </a:lnTo>
                  <a:lnTo>
                    <a:pt x="263" y="43793"/>
                  </a:lnTo>
                  <a:lnTo>
                    <a:pt x="1624" y="43003"/>
                  </a:lnTo>
                  <a:lnTo>
                    <a:pt x="5397" y="40677"/>
                  </a:lnTo>
                  <a:lnTo>
                    <a:pt x="7240" y="39229"/>
                  </a:lnTo>
                  <a:lnTo>
                    <a:pt x="9347" y="37825"/>
                  </a:lnTo>
                  <a:lnTo>
                    <a:pt x="13120" y="35719"/>
                  </a:lnTo>
                  <a:lnTo>
                    <a:pt x="15183" y="34271"/>
                  </a:lnTo>
                  <a:lnTo>
                    <a:pt x="18781" y="31901"/>
                  </a:lnTo>
                  <a:lnTo>
                    <a:pt x="22467" y="29444"/>
                  </a:lnTo>
                  <a:lnTo>
                    <a:pt x="22467" y="29400"/>
                  </a:lnTo>
                  <a:lnTo>
                    <a:pt x="24354" y="27733"/>
                  </a:lnTo>
                  <a:lnTo>
                    <a:pt x="26153" y="26065"/>
                  </a:lnTo>
                  <a:lnTo>
                    <a:pt x="26153" y="26021"/>
                  </a:lnTo>
                  <a:lnTo>
                    <a:pt x="27469" y="24486"/>
                  </a:lnTo>
                  <a:lnTo>
                    <a:pt x="30409" y="20361"/>
                  </a:lnTo>
                  <a:lnTo>
                    <a:pt x="33042" y="16060"/>
                  </a:lnTo>
                  <a:lnTo>
                    <a:pt x="35192" y="12243"/>
                  </a:lnTo>
                  <a:lnTo>
                    <a:pt x="36772" y="9435"/>
                  </a:lnTo>
                  <a:lnTo>
                    <a:pt x="37299" y="8425"/>
                  </a:lnTo>
                  <a:lnTo>
                    <a:pt x="38264" y="5617"/>
                  </a:lnTo>
                  <a:lnTo>
                    <a:pt x="39449" y="2853"/>
                  </a:lnTo>
                  <a:lnTo>
                    <a:pt x="40414" y="264"/>
                  </a:lnTo>
                  <a:lnTo>
                    <a:pt x="40414" y="176"/>
                  </a:lnTo>
                  <a:lnTo>
                    <a:pt x="40414" y="132"/>
                  </a:lnTo>
                  <a:lnTo>
                    <a:pt x="40370" y="44"/>
                  </a:lnTo>
                  <a:lnTo>
                    <a:pt x="40326" y="44"/>
                  </a:lnTo>
                  <a:lnTo>
                    <a:pt x="402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41"/>
            <p:cNvSpPr/>
            <p:nvPr/>
          </p:nvSpPr>
          <p:spPr>
            <a:xfrm>
              <a:off x="1945075" y="1451675"/>
              <a:ext cx="982950" cy="954425"/>
            </a:xfrm>
            <a:custGeom>
              <a:avLst/>
              <a:gdLst/>
              <a:ahLst/>
              <a:cxnLst/>
              <a:rect l="l" t="t" r="r" b="b"/>
              <a:pathLst>
                <a:path w="39318" h="38177" extrusionOk="0">
                  <a:moveTo>
                    <a:pt x="39054" y="0"/>
                  </a:moveTo>
                  <a:lnTo>
                    <a:pt x="39010" y="44"/>
                  </a:lnTo>
                  <a:lnTo>
                    <a:pt x="38966" y="132"/>
                  </a:lnTo>
                  <a:lnTo>
                    <a:pt x="38352" y="2107"/>
                  </a:lnTo>
                  <a:lnTo>
                    <a:pt x="37606" y="3950"/>
                  </a:lnTo>
                  <a:lnTo>
                    <a:pt x="36509" y="6056"/>
                  </a:lnTo>
                  <a:lnTo>
                    <a:pt x="35105" y="8557"/>
                  </a:lnTo>
                  <a:lnTo>
                    <a:pt x="33700" y="10970"/>
                  </a:lnTo>
                  <a:lnTo>
                    <a:pt x="32384" y="13208"/>
                  </a:lnTo>
                  <a:lnTo>
                    <a:pt x="31068" y="15095"/>
                  </a:lnTo>
                  <a:lnTo>
                    <a:pt x="29356" y="17553"/>
                  </a:lnTo>
                  <a:lnTo>
                    <a:pt x="28128" y="19001"/>
                  </a:lnTo>
                  <a:lnTo>
                    <a:pt x="26592" y="20492"/>
                  </a:lnTo>
                  <a:lnTo>
                    <a:pt x="24134" y="22774"/>
                  </a:lnTo>
                  <a:lnTo>
                    <a:pt x="22116" y="24486"/>
                  </a:lnTo>
                  <a:lnTo>
                    <a:pt x="18254" y="27075"/>
                  </a:lnTo>
                  <a:lnTo>
                    <a:pt x="16455" y="28215"/>
                  </a:lnTo>
                  <a:lnTo>
                    <a:pt x="14393" y="29488"/>
                  </a:lnTo>
                  <a:lnTo>
                    <a:pt x="12287" y="30717"/>
                  </a:lnTo>
                  <a:lnTo>
                    <a:pt x="8250" y="33042"/>
                  </a:lnTo>
                  <a:lnTo>
                    <a:pt x="88" y="37825"/>
                  </a:lnTo>
                  <a:lnTo>
                    <a:pt x="44" y="37869"/>
                  </a:lnTo>
                  <a:lnTo>
                    <a:pt x="0" y="37957"/>
                  </a:lnTo>
                  <a:lnTo>
                    <a:pt x="0" y="38001"/>
                  </a:lnTo>
                  <a:lnTo>
                    <a:pt x="0" y="38088"/>
                  </a:lnTo>
                  <a:lnTo>
                    <a:pt x="88" y="38132"/>
                  </a:lnTo>
                  <a:lnTo>
                    <a:pt x="176" y="38176"/>
                  </a:lnTo>
                  <a:lnTo>
                    <a:pt x="263" y="38132"/>
                  </a:lnTo>
                  <a:lnTo>
                    <a:pt x="8425" y="33349"/>
                  </a:lnTo>
                  <a:lnTo>
                    <a:pt x="12462" y="31024"/>
                  </a:lnTo>
                  <a:lnTo>
                    <a:pt x="14612" y="29795"/>
                  </a:lnTo>
                  <a:lnTo>
                    <a:pt x="16631" y="28523"/>
                  </a:lnTo>
                  <a:lnTo>
                    <a:pt x="18430" y="27382"/>
                  </a:lnTo>
                  <a:lnTo>
                    <a:pt x="20843" y="25802"/>
                  </a:lnTo>
                  <a:lnTo>
                    <a:pt x="22291" y="24793"/>
                  </a:lnTo>
                  <a:lnTo>
                    <a:pt x="22335" y="24749"/>
                  </a:lnTo>
                  <a:lnTo>
                    <a:pt x="24354" y="23038"/>
                  </a:lnTo>
                  <a:lnTo>
                    <a:pt x="26855" y="20756"/>
                  </a:lnTo>
                  <a:lnTo>
                    <a:pt x="28391" y="19264"/>
                  </a:lnTo>
                  <a:lnTo>
                    <a:pt x="29619" y="17772"/>
                  </a:lnTo>
                  <a:lnTo>
                    <a:pt x="31375" y="15315"/>
                  </a:lnTo>
                  <a:lnTo>
                    <a:pt x="32691" y="13428"/>
                  </a:lnTo>
                  <a:lnTo>
                    <a:pt x="34008" y="11146"/>
                  </a:lnTo>
                  <a:lnTo>
                    <a:pt x="35412" y="8733"/>
                  </a:lnTo>
                  <a:lnTo>
                    <a:pt x="36816" y="6231"/>
                  </a:lnTo>
                  <a:lnTo>
                    <a:pt x="37957" y="4081"/>
                  </a:lnTo>
                  <a:lnTo>
                    <a:pt x="38703" y="2194"/>
                  </a:lnTo>
                  <a:lnTo>
                    <a:pt x="39317" y="220"/>
                  </a:lnTo>
                  <a:lnTo>
                    <a:pt x="39317" y="176"/>
                  </a:lnTo>
                  <a:lnTo>
                    <a:pt x="39273" y="88"/>
                  </a:lnTo>
                  <a:lnTo>
                    <a:pt x="39229" y="44"/>
                  </a:lnTo>
                  <a:lnTo>
                    <a:pt x="3918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41"/>
            <p:cNvSpPr/>
            <p:nvPr/>
          </p:nvSpPr>
          <p:spPr>
            <a:xfrm>
              <a:off x="1822200" y="1600875"/>
              <a:ext cx="866675" cy="694425"/>
            </a:xfrm>
            <a:custGeom>
              <a:avLst/>
              <a:gdLst/>
              <a:ahLst/>
              <a:cxnLst/>
              <a:rect l="l" t="t" r="r" b="b"/>
              <a:pathLst>
                <a:path w="34667" h="27777" extrusionOk="0">
                  <a:moveTo>
                    <a:pt x="34359" y="0"/>
                  </a:moveTo>
                  <a:lnTo>
                    <a:pt x="34315" y="88"/>
                  </a:lnTo>
                  <a:lnTo>
                    <a:pt x="32867" y="2765"/>
                  </a:lnTo>
                  <a:lnTo>
                    <a:pt x="31375" y="5134"/>
                  </a:lnTo>
                  <a:lnTo>
                    <a:pt x="29839" y="7196"/>
                  </a:lnTo>
                  <a:lnTo>
                    <a:pt x="28216" y="8996"/>
                  </a:lnTo>
                  <a:lnTo>
                    <a:pt x="26592" y="10575"/>
                  </a:lnTo>
                  <a:lnTo>
                    <a:pt x="24881" y="12111"/>
                  </a:lnTo>
                  <a:lnTo>
                    <a:pt x="23301" y="13252"/>
                  </a:lnTo>
                  <a:lnTo>
                    <a:pt x="21370" y="14919"/>
                  </a:lnTo>
                  <a:lnTo>
                    <a:pt x="20537" y="15665"/>
                  </a:lnTo>
                  <a:lnTo>
                    <a:pt x="19659" y="16455"/>
                  </a:lnTo>
                  <a:lnTo>
                    <a:pt x="18737" y="17157"/>
                  </a:lnTo>
                  <a:lnTo>
                    <a:pt x="17772" y="17903"/>
                  </a:lnTo>
                  <a:lnTo>
                    <a:pt x="16719" y="18605"/>
                  </a:lnTo>
                  <a:lnTo>
                    <a:pt x="15666" y="19264"/>
                  </a:lnTo>
                  <a:lnTo>
                    <a:pt x="14569" y="19922"/>
                  </a:lnTo>
                  <a:lnTo>
                    <a:pt x="13472" y="20580"/>
                  </a:lnTo>
                  <a:lnTo>
                    <a:pt x="11190" y="21809"/>
                  </a:lnTo>
                  <a:lnTo>
                    <a:pt x="8864" y="22950"/>
                  </a:lnTo>
                  <a:lnTo>
                    <a:pt x="6583" y="24003"/>
                  </a:lnTo>
                  <a:lnTo>
                    <a:pt x="4389" y="25012"/>
                  </a:lnTo>
                  <a:lnTo>
                    <a:pt x="2414" y="26065"/>
                  </a:lnTo>
                  <a:lnTo>
                    <a:pt x="88" y="27469"/>
                  </a:lnTo>
                  <a:lnTo>
                    <a:pt x="44" y="27513"/>
                  </a:lnTo>
                  <a:lnTo>
                    <a:pt x="0" y="27557"/>
                  </a:lnTo>
                  <a:lnTo>
                    <a:pt x="0" y="27645"/>
                  </a:lnTo>
                  <a:lnTo>
                    <a:pt x="44" y="27689"/>
                  </a:lnTo>
                  <a:lnTo>
                    <a:pt x="88" y="27776"/>
                  </a:lnTo>
                  <a:lnTo>
                    <a:pt x="264" y="27776"/>
                  </a:lnTo>
                  <a:lnTo>
                    <a:pt x="2589" y="26372"/>
                  </a:lnTo>
                  <a:lnTo>
                    <a:pt x="4564" y="25319"/>
                  </a:lnTo>
                  <a:lnTo>
                    <a:pt x="6758" y="24354"/>
                  </a:lnTo>
                  <a:lnTo>
                    <a:pt x="9040" y="23257"/>
                  </a:lnTo>
                  <a:lnTo>
                    <a:pt x="11366" y="22116"/>
                  </a:lnTo>
                  <a:lnTo>
                    <a:pt x="13647" y="20887"/>
                  </a:lnTo>
                  <a:lnTo>
                    <a:pt x="14788" y="20229"/>
                  </a:lnTo>
                  <a:lnTo>
                    <a:pt x="15885" y="19571"/>
                  </a:lnTo>
                  <a:lnTo>
                    <a:pt x="16938" y="18869"/>
                  </a:lnTo>
                  <a:lnTo>
                    <a:pt x="17992" y="18167"/>
                  </a:lnTo>
                  <a:lnTo>
                    <a:pt x="18957" y="17464"/>
                  </a:lnTo>
                  <a:lnTo>
                    <a:pt x="19922" y="16718"/>
                  </a:lnTo>
                  <a:lnTo>
                    <a:pt x="20800" y="15929"/>
                  </a:lnTo>
                  <a:lnTo>
                    <a:pt x="21634" y="15183"/>
                  </a:lnTo>
                  <a:lnTo>
                    <a:pt x="23520" y="13559"/>
                  </a:lnTo>
                  <a:lnTo>
                    <a:pt x="25100" y="12374"/>
                  </a:lnTo>
                  <a:lnTo>
                    <a:pt x="26855" y="10839"/>
                  </a:lnTo>
                  <a:lnTo>
                    <a:pt x="28435" y="9215"/>
                  </a:lnTo>
                  <a:lnTo>
                    <a:pt x="30103" y="7416"/>
                  </a:lnTo>
                  <a:lnTo>
                    <a:pt x="31682" y="5310"/>
                  </a:lnTo>
                  <a:lnTo>
                    <a:pt x="33174" y="2940"/>
                  </a:lnTo>
                  <a:lnTo>
                    <a:pt x="34622" y="219"/>
                  </a:lnTo>
                  <a:lnTo>
                    <a:pt x="34666" y="176"/>
                  </a:lnTo>
                  <a:lnTo>
                    <a:pt x="34622" y="88"/>
                  </a:lnTo>
                  <a:lnTo>
                    <a:pt x="34622" y="44"/>
                  </a:lnTo>
                  <a:lnTo>
                    <a:pt x="3457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41"/>
            <p:cNvSpPr/>
            <p:nvPr/>
          </p:nvSpPr>
          <p:spPr>
            <a:xfrm>
              <a:off x="1699325" y="2110975"/>
              <a:ext cx="133875" cy="74625"/>
            </a:xfrm>
            <a:custGeom>
              <a:avLst/>
              <a:gdLst/>
              <a:ahLst/>
              <a:cxnLst/>
              <a:rect l="l" t="t" r="r" b="b"/>
              <a:pathLst>
                <a:path w="5355" h="2985" extrusionOk="0">
                  <a:moveTo>
                    <a:pt x="5091" y="0"/>
                  </a:moveTo>
                  <a:lnTo>
                    <a:pt x="89" y="2633"/>
                  </a:lnTo>
                  <a:lnTo>
                    <a:pt x="45" y="2677"/>
                  </a:lnTo>
                  <a:lnTo>
                    <a:pt x="1" y="2721"/>
                  </a:lnTo>
                  <a:lnTo>
                    <a:pt x="1" y="2809"/>
                  </a:lnTo>
                  <a:lnTo>
                    <a:pt x="1" y="2853"/>
                  </a:lnTo>
                  <a:lnTo>
                    <a:pt x="89" y="2940"/>
                  </a:lnTo>
                  <a:lnTo>
                    <a:pt x="176" y="2984"/>
                  </a:lnTo>
                  <a:lnTo>
                    <a:pt x="264" y="2940"/>
                  </a:lnTo>
                  <a:lnTo>
                    <a:pt x="5267" y="351"/>
                  </a:lnTo>
                  <a:lnTo>
                    <a:pt x="5310" y="308"/>
                  </a:lnTo>
                  <a:lnTo>
                    <a:pt x="5354" y="220"/>
                  </a:lnTo>
                  <a:lnTo>
                    <a:pt x="5354" y="176"/>
                  </a:lnTo>
                  <a:lnTo>
                    <a:pt x="5354" y="88"/>
                  </a:lnTo>
                  <a:lnTo>
                    <a:pt x="5310" y="44"/>
                  </a:lnTo>
                  <a:lnTo>
                    <a:pt x="52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41"/>
            <p:cNvSpPr/>
            <p:nvPr/>
          </p:nvSpPr>
          <p:spPr>
            <a:xfrm>
              <a:off x="2929075" y="3201400"/>
              <a:ext cx="121800" cy="42800"/>
            </a:xfrm>
            <a:custGeom>
              <a:avLst/>
              <a:gdLst/>
              <a:ahLst/>
              <a:cxnLst/>
              <a:rect l="l" t="t" r="r" b="b"/>
              <a:pathLst>
                <a:path w="4872" h="1712" extrusionOk="0">
                  <a:moveTo>
                    <a:pt x="2722" y="352"/>
                  </a:moveTo>
                  <a:lnTo>
                    <a:pt x="3950" y="439"/>
                  </a:lnTo>
                  <a:lnTo>
                    <a:pt x="4433" y="1054"/>
                  </a:lnTo>
                  <a:lnTo>
                    <a:pt x="4082" y="1229"/>
                  </a:lnTo>
                  <a:lnTo>
                    <a:pt x="1932" y="1361"/>
                  </a:lnTo>
                  <a:lnTo>
                    <a:pt x="440" y="1361"/>
                  </a:lnTo>
                  <a:lnTo>
                    <a:pt x="703" y="659"/>
                  </a:lnTo>
                  <a:lnTo>
                    <a:pt x="2722" y="352"/>
                  </a:lnTo>
                  <a:close/>
                  <a:moveTo>
                    <a:pt x="2722" y="0"/>
                  </a:moveTo>
                  <a:lnTo>
                    <a:pt x="528" y="308"/>
                  </a:lnTo>
                  <a:lnTo>
                    <a:pt x="440" y="352"/>
                  </a:lnTo>
                  <a:lnTo>
                    <a:pt x="396" y="439"/>
                  </a:lnTo>
                  <a:lnTo>
                    <a:pt x="1" y="1492"/>
                  </a:lnTo>
                  <a:lnTo>
                    <a:pt x="1" y="1536"/>
                  </a:lnTo>
                  <a:lnTo>
                    <a:pt x="45" y="1624"/>
                  </a:lnTo>
                  <a:lnTo>
                    <a:pt x="89" y="1712"/>
                  </a:lnTo>
                  <a:lnTo>
                    <a:pt x="1976" y="1712"/>
                  </a:lnTo>
                  <a:lnTo>
                    <a:pt x="4170" y="1580"/>
                  </a:lnTo>
                  <a:lnTo>
                    <a:pt x="4257" y="1536"/>
                  </a:lnTo>
                  <a:lnTo>
                    <a:pt x="4784" y="1229"/>
                  </a:lnTo>
                  <a:lnTo>
                    <a:pt x="4828" y="1185"/>
                  </a:lnTo>
                  <a:lnTo>
                    <a:pt x="4872" y="1141"/>
                  </a:lnTo>
                  <a:lnTo>
                    <a:pt x="4872" y="1054"/>
                  </a:lnTo>
                  <a:lnTo>
                    <a:pt x="4828" y="966"/>
                  </a:lnTo>
                  <a:lnTo>
                    <a:pt x="4213" y="132"/>
                  </a:lnTo>
                  <a:lnTo>
                    <a:pt x="4126" y="88"/>
                  </a:lnTo>
                  <a:lnTo>
                    <a:pt x="4082" y="88"/>
                  </a:lnTo>
                  <a:lnTo>
                    <a:pt x="27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41"/>
            <p:cNvSpPr/>
            <p:nvPr/>
          </p:nvSpPr>
          <p:spPr>
            <a:xfrm>
              <a:off x="463000" y="1796125"/>
              <a:ext cx="3006950" cy="2565925"/>
            </a:xfrm>
            <a:custGeom>
              <a:avLst/>
              <a:gdLst/>
              <a:ahLst/>
              <a:cxnLst/>
              <a:rect l="l" t="t" r="r" b="b"/>
              <a:pathLst>
                <a:path w="120278" h="102637" extrusionOk="0">
                  <a:moveTo>
                    <a:pt x="106586" y="1"/>
                  </a:moveTo>
                  <a:lnTo>
                    <a:pt x="106499" y="45"/>
                  </a:lnTo>
                  <a:lnTo>
                    <a:pt x="104173" y="2809"/>
                  </a:lnTo>
                  <a:lnTo>
                    <a:pt x="100355" y="7022"/>
                  </a:lnTo>
                  <a:lnTo>
                    <a:pt x="98512" y="7373"/>
                  </a:lnTo>
                  <a:lnTo>
                    <a:pt x="98425" y="7417"/>
                  </a:lnTo>
                  <a:lnTo>
                    <a:pt x="95967" y="9303"/>
                  </a:lnTo>
                  <a:lnTo>
                    <a:pt x="89561" y="14130"/>
                  </a:lnTo>
                  <a:lnTo>
                    <a:pt x="84997" y="16500"/>
                  </a:lnTo>
                  <a:lnTo>
                    <a:pt x="79293" y="18606"/>
                  </a:lnTo>
                  <a:lnTo>
                    <a:pt x="74334" y="20712"/>
                  </a:lnTo>
                  <a:lnTo>
                    <a:pt x="67620" y="23082"/>
                  </a:lnTo>
                  <a:lnTo>
                    <a:pt x="63364" y="24618"/>
                  </a:lnTo>
                  <a:lnTo>
                    <a:pt x="59151" y="25539"/>
                  </a:lnTo>
                  <a:lnTo>
                    <a:pt x="59108" y="25539"/>
                  </a:lnTo>
                  <a:lnTo>
                    <a:pt x="54017" y="27294"/>
                  </a:lnTo>
                  <a:lnTo>
                    <a:pt x="48664" y="28786"/>
                  </a:lnTo>
                  <a:lnTo>
                    <a:pt x="43662" y="30629"/>
                  </a:lnTo>
                  <a:lnTo>
                    <a:pt x="39010" y="31419"/>
                  </a:lnTo>
                  <a:lnTo>
                    <a:pt x="33920" y="32604"/>
                  </a:lnTo>
                  <a:lnTo>
                    <a:pt x="29795" y="32736"/>
                  </a:lnTo>
                  <a:lnTo>
                    <a:pt x="29708" y="32779"/>
                  </a:lnTo>
                  <a:lnTo>
                    <a:pt x="23169" y="35588"/>
                  </a:lnTo>
                  <a:lnTo>
                    <a:pt x="17509" y="37826"/>
                  </a:lnTo>
                  <a:lnTo>
                    <a:pt x="13603" y="37870"/>
                  </a:lnTo>
                  <a:lnTo>
                    <a:pt x="11892" y="36509"/>
                  </a:lnTo>
                  <a:lnTo>
                    <a:pt x="11848" y="36509"/>
                  </a:lnTo>
                  <a:lnTo>
                    <a:pt x="9786" y="35632"/>
                  </a:lnTo>
                  <a:lnTo>
                    <a:pt x="9742" y="35588"/>
                  </a:lnTo>
                  <a:lnTo>
                    <a:pt x="9654" y="35632"/>
                  </a:lnTo>
                  <a:lnTo>
                    <a:pt x="9610" y="35675"/>
                  </a:lnTo>
                  <a:lnTo>
                    <a:pt x="9566" y="35719"/>
                  </a:lnTo>
                  <a:lnTo>
                    <a:pt x="6802" y="42082"/>
                  </a:lnTo>
                  <a:lnTo>
                    <a:pt x="6802" y="42170"/>
                  </a:lnTo>
                  <a:lnTo>
                    <a:pt x="8338" y="50156"/>
                  </a:lnTo>
                  <a:lnTo>
                    <a:pt x="8864" y="55334"/>
                  </a:lnTo>
                  <a:lnTo>
                    <a:pt x="9479" y="61565"/>
                  </a:lnTo>
                  <a:lnTo>
                    <a:pt x="7285" y="64022"/>
                  </a:lnTo>
                  <a:lnTo>
                    <a:pt x="7241" y="64110"/>
                  </a:lnTo>
                  <a:lnTo>
                    <a:pt x="6758" y="67796"/>
                  </a:lnTo>
                  <a:lnTo>
                    <a:pt x="5266" y="69419"/>
                  </a:lnTo>
                  <a:lnTo>
                    <a:pt x="5222" y="69507"/>
                  </a:lnTo>
                  <a:lnTo>
                    <a:pt x="4432" y="72316"/>
                  </a:lnTo>
                  <a:lnTo>
                    <a:pt x="2984" y="76002"/>
                  </a:lnTo>
                  <a:lnTo>
                    <a:pt x="1756" y="79380"/>
                  </a:lnTo>
                  <a:lnTo>
                    <a:pt x="571" y="82540"/>
                  </a:lnTo>
                  <a:lnTo>
                    <a:pt x="44" y="86182"/>
                  </a:lnTo>
                  <a:lnTo>
                    <a:pt x="1" y="89341"/>
                  </a:lnTo>
                  <a:lnTo>
                    <a:pt x="132" y="92281"/>
                  </a:lnTo>
                  <a:lnTo>
                    <a:pt x="132" y="92369"/>
                  </a:lnTo>
                  <a:lnTo>
                    <a:pt x="176" y="92413"/>
                  </a:lnTo>
                  <a:lnTo>
                    <a:pt x="220" y="92457"/>
                  </a:lnTo>
                  <a:lnTo>
                    <a:pt x="395" y="92457"/>
                  </a:lnTo>
                  <a:lnTo>
                    <a:pt x="439" y="92413"/>
                  </a:lnTo>
                  <a:lnTo>
                    <a:pt x="483" y="92369"/>
                  </a:lnTo>
                  <a:lnTo>
                    <a:pt x="483" y="92281"/>
                  </a:lnTo>
                  <a:lnTo>
                    <a:pt x="352" y="89341"/>
                  </a:lnTo>
                  <a:lnTo>
                    <a:pt x="395" y="86226"/>
                  </a:lnTo>
                  <a:lnTo>
                    <a:pt x="922" y="82627"/>
                  </a:lnTo>
                  <a:lnTo>
                    <a:pt x="2063" y="79512"/>
                  </a:lnTo>
                  <a:lnTo>
                    <a:pt x="3335" y="76089"/>
                  </a:lnTo>
                  <a:lnTo>
                    <a:pt x="4740" y="72447"/>
                  </a:lnTo>
                  <a:lnTo>
                    <a:pt x="5529" y="69639"/>
                  </a:lnTo>
                  <a:lnTo>
                    <a:pt x="7065" y="68015"/>
                  </a:lnTo>
                  <a:lnTo>
                    <a:pt x="7109" y="67884"/>
                  </a:lnTo>
                  <a:lnTo>
                    <a:pt x="7592" y="64198"/>
                  </a:lnTo>
                  <a:lnTo>
                    <a:pt x="9786" y="61740"/>
                  </a:lnTo>
                  <a:lnTo>
                    <a:pt x="9830" y="61697"/>
                  </a:lnTo>
                  <a:lnTo>
                    <a:pt x="9830" y="61609"/>
                  </a:lnTo>
                  <a:lnTo>
                    <a:pt x="9215" y="55290"/>
                  </a:lnTo>
                  <a:lnTo>
                    <a:pt x="8689" y="50112"/>
                  </a:lnTo>
                  <a:lnTo>
                    <a:pt x="7153" y="42170"/>
                  </a:lnTo>
                  <a:lnTo>
                    <a:pt x="9830" y="36027"/>
                  </a:lnTo>
                  <a:lnTo>
                    <a:pt x="11717" y="36816"/>
                  </a:lnTo>
                  <a:lnTo>
                    <a:pt x="13428" y="38177"/>
                  </a:lnTo>
                  <a:lnTo>
                    <a:pt x="13560" y="38221"/>
                  </a:lnTo>
                  <a:lnTo>
                    <a:pt x="17553" y="38177"/>
                  </a:lnTo>
                  <a:lnTo>
                    <a:pt x="17597" y="38133"/>
                  </a:lnTo>
                  <a:lnTo>
                    <a:pt x="23301" y="35895"/>
                  </a:lnTo>
                  <a:lnTo>
                    <a:pt x="29839" y="33087"/>
                  </a:lnTo>
                  <a:lnTo>
                    <a:pt x="33964" y="32955"/>
                  </a:lnTo>
                  <a:lnTo>
                    <a:pt x="34008" y="32955"/>
                  </a:lnTo>
                  <a:lnTo>
                    <a:pt x="39098" y="31726"/>
                  </a:lnTo>
                  <a:lnTo>
                    <a:pt x="43749" y="30980"/>
                  </a:lnTo>
                  <a:lnTo>
                    <a:pt x="43793" y="30936"/>
                  </a:lnTo>
                  <a:lnTo>
                    <a:pt x="48752" y="29093"/>
                  </a:lnTo>
                  <a:lnTo>
                    <a:pt x="54105" y="27645"/>
                  </a:lnTo>
                  <a:lnTo>
                    <a:pt x="59239" y="25890"/>
                  </a:lnTo>
                  <a:lnTo>
                    <a:pt x="63452" y="24969"/>
                  </a:lnTo>
                  <a:lnTo>
                    <a:pt x="63496" y="24969"/>
                  </a:lnTo>
                  <a:lnTo>
                    <a:pt x="67752" y="23389"/>
                  </a:lnTo>
                  <a:lnTo>
                    <a:pt x="74466" y="21019"/>
                  </a:lnTo>
                  <a:lnTo>
                    <a:pt x="79424" y="18913"/>
                  </a:lnTo>
                  <a:lnTo>
                    <a:pt x="85129" y="16851"/>
                  </a:lnTo>
                  <a:lnTo>
                    <a:pt x="85129" y="16807"/>
                  </a:lnTo>
                  <a:lnTo>
                    <a:pt x="89736" y="14437"/>
                  </a:lnTo>
                  <a:lnTo>
                    <a:pt x="89780" y="14437"/>
                  </a:lnTo>
                  <a:lnTo>
                    <a:pt x="96187" y="9567"/>
                  </a:lnTo>
                  <a:lnTo>
                    <a:pt x="98644" y="7680"/>
                  </a:lnTo>
                  <a:lnTo>
                    <a:pt x="100487" y="7373"/>
                  </a:lnTo>
                  <a:lnTo>
                    <a:pt x="100575" y="7329"/>
                  </a:lnTo>
                  <a:lnTo>
                    <a:pt x="104436" y="3029"/>
                  </a:lnTo>
                  <a:lnTo>
                    <a:pt x="106674" y="352"/>
                  </a:lnTo>
                  <a:lnTo>
                    <a:pt x="112335" y="1712"/>
                  </a:lnTo>
                  <a:lnTo>
                    <a:pt x="112949" y="3555"/>
                  </a:lnTo>
                  <a:lnTo>
                    <a:pt x="116547" y="18343"/>
                  </a:lnTo>
                  <a:lnTo>
                    <a:pt x="116372" y="30410"/>
                  </a:lnTo>
                  <a:lnTo>
                    <a:pt x="116372" y="30454"/>
                  </a:lnTo>
                  <a:lnTo>
                    <a:pt x="118741" y="38396"/>
                  </a:lnTo>
                  <a:lnTo>
                    <a:pt x="117600" y="42214"/>
                  </a:lnTo>
                  <a:lnTo>
                    <a:pt x="116942" y="44890"/>
                  </a:lnTo>
                  <a:lnTo>
                    <a:pt x="116942" y="44934"/>
                  </a:lnTo>
                  <a:lnTo>
                    <a:pt x="116810" y="48225"/>
                  </a:lnTo>
                  <a:lnTo>
                    <a:pt x="116810" y="48313"/>
                  </a:lnTo>
                  <a:lnTo>
                    <a:pt x="119926" y="54939"/>
                  </a:lnTo>
                  <a:lnTo>
                    <a:pt x="119663" y="55948"/>
                  </a:lnTo>
                  <a:lnTo>
                    <a:pt x="118697" y="56475"/>
                  </a:lnTo>
                  <a:lnTo>
                    <a:pt x="118653" y="56475"/>
                  </a:lnTo>
                  <a:lnTo>
                    <a:pt x="115889" y="58537"/>
                  </a:lnTo>
                  <a:lnTo>
                    <a:pt x="113519" y="60468"/>
                  </a:lnTo>
                  <a:lnTo>
                    <a:pt x="109614" y="64154"/>
                  </a:lnTo>
                  <a:lnTo>
                    <a:pt x="109570" y="64198"/>
                  </a:lnTo>
                  <a:lnTo>
                    <a:pt x="104305" y="75519"/>
                  </a:lnTo>
                  <a:lnTo>
                    <a:pt x="100750" y="78634"/>
                  </a:lnTo>
                  <a:lnTo>
                    <a:pt x="98468" y="80784"/>
                  </a:lnTo>
                  <a:lnTo>
                    <a:pt x="91184" y="82935"/>
                  </a:lnTo>
                  <a:lnTo>
                    <a:pt x="87805" y="83417"/>
                  </a:lnTo>
                  <a:lnTo>
                    <a:pt x="87762" y="83417"/>
                  </a:lnTo>
                  <a:lnTo>
                    <a:pt x="84163" y="84470"/>
                  </a:lnTo>
                  <a:lnTo>
                    <a:pt x="84076" y="84514"/>
                  </a:lnTo>
                  <a:lnTo>
                    <a:pt x="82847" y="85962"/>
                  </a:lnTo>
                  <a:lnTo>
                    <a:pt x="82847" y="86006"/>
                  </a:lnTo>
                  <a:lnTo>
                    <a:pt x="81311" y="88858"/>
                  </a:lnTo>
                  <a:lnTo>
                    <a:pt x="78810" y="90965"/>
                  </a:lnTo>
                  <a:lnTo>
                    <a:pt x="74202" y="91886"/>
                  </a:lnTo>
                  <a:lnTo>
                    <a:pt x="74159" y="91886"/>
                  </a:lnTo>
                  <a:lnTo>
                    <a:pt x="70560" y="93905"/>
                  </a:lnTo>
                  <a:lnTo>
                    <a:pt x="70517" y="93992"/>
                  </a:lnTo>
                  <a:lnTo>
                    <a:pt x="68630" y="96669"/>
                  </a:lnTo>
                  <a:lnTo>
                    <a:pt x="65207" y="97196"/>
                  </a:lnTo>
                  <a:lnTo>
                    <a:pt x="63671" y="96932"/>
                  </a:lnTo>
                  <a:lnTo>
                    <a:pt x="62004" y="96932"/>
                  </a:lnTo>
                  <a:lnTo>
                    <a:pt x="58098" y="97942"/>
                  </a:lnTo>
                  <a:lnTo>
                    <a:pt x="52482" y="98995"/>
                  </a:lnTo>
                  <a:lnTo>
                    <a:pt x="51253" y="98819"/>
                  </a:lnTo>
                  <a:lnTo>
                    <a:pt x="48006" y="98380"/>
                  </a:lnTo>
                  <a:lnTo>
                    <a:pt x="44451" y="97547"/>
                  </a:lnTo>
                  <a:lnTo>
                    <a:pt x="43398" y="95923"/>
                  </a:lnTo>
                  <a:lnTo>
                    <a:pt x="41160" y="93115"/>
                  </a:lnTo>
                  <a:lnTo>
                    <a:pt x="41160" y="92325"/>
                  </a:lnTo>
                  <a:lnTo>
                    <a:pt x="41160" y="90833"/>
                  </a:lnTo>
                  <a:lnTo>
                    <a:pt x="42038" y="88990"/>
                  </a:lnTo>
                  <a:lnTo>
                    <a:pt x="43618" y="86972"/>
                  </a:lnTo>
                  <a:lnTo>
                    <a:pt x="46646" y="85348"/>
                  </a:lnTo>
                  <a:lnTo>
                    <a:pt x="46689" y="85304"/>
                  </a:lnTo>
                  <a:lnTo>
                    <a:pt x="47216" y="84427"/>
                  </a:lnTo>
                  <a:lnTo>
                    <a:pt x="47216" y="84383"/>
                  </a:lnTo>
                  <a:lnTo>
                    <a:pt x="48006" y="82627"/>
                  </a:lnTo>
                  <a:lnTo>
                    <a:pt x="49015" y="80916"/>
                  </a:lnTo>
                  <a:lnTo>
                    <a:pt x="50551" y="78854"/>
                  </a:lnTo>
                  <a:lnTo>
                    <a:pt x="51297" y="77493"/>
                  </a:lnTo>
                  <a:lnTo>
                    <a:pt x="51297" y="77450"/>
                  </a:lnTo>
                  <a:lnTo>
                    <a:pt x="51428" y="76528"/>
                  </a:lnTo>
                  <a:lnTo>
                    <a:pt x="51428" y="76484"/>
                  </a:lnTo>
                  <a:lnTo>
                    <a:pt x="51341" y="75036"/>
                  </a:lnTo>
                  <a:lnTo>
                    <a:pt x="52043" y="70692"/>
                  </a:lnTo>
                  <a:lnTo>
                    <a:pt x="55685" y="63847"/>
                  </a:lnTo>
                  <a:lnTo>
                    <a:pt x="58405" y="60029"/>
                  </a:lnTo>
                  <a:lnTo>
                    <a:pt x="61214" y="58318"/>
                  </a:lnTo>
                  <a:lnTo>
                    <a:pt x="65163" y="56563"/>
                  </a:lnTo>
                  <a:lnTo>
                    <a:pt x="65207" y="56519"/>
                  </a:lnTo>
                  <a:lnTo>
                    <a:pt x="68761" y="52789"/>
                  </a:lnTo>
                  <a:lnTo>
                    <a:pt x="77845" y="45768"/>
                  </a:lnTo>
                  <a:lnTo>
                    <a:pt x="82452" y="41950"/>
                  </a:lnTo>
                  <a:lnTo>
                    <a:pt x="89122" y="38308"/>
                  </a:lnTo>
                  <a:lnTo>
                    <a:pt x="93554" y="38089"/>
                  </a:lnTo>
                  <a:lnTo>
                    <a:pt x="93598" y="38045"/>
                  </a:lnTo>
                  <a:lnTo>
                    <a:pt x="105709" y="31726"/>
                  </a:lnTo>
                  <a:lnTo>
                    <a:pt x="105796" y="31682"/>
                  </a:lnTo>
                  <a:lnTo>
                    <a:pt x="105796" y="31595"/>
                  </a:lnTo>
                  <a:lnTo>
                    <a:pt x="106455" y="27821"/>
                  </a:lnTo>
                  <a:lnTo>
                    <a:pt x="106455" y="27777"/>
                  </a:lnTo>
                  <a:lnTo>
                    <a:pt x="106235" y="24705"/>
                  </a:lnTo>
                  <a:lnTo>
                    <a:pt x="106411" y="21546"/>
                  </a:lnTo>
                  <a:lnTo>
                    <a:pt x="106367" y="21414"/>
                  </a:lnTo>
                  <a:lnTo>
                    <a:pt x="104875" y="19396"/>
                  </a:lnTo>
                  <a:lnTo>
                    <a:pt x="104787" y="19308"/>
                  </a:lnTo>
                  <a:lnTo>
                    <a:pt x="100575" y="17992"/>
                  </a:lnTo>
                  <a:lnTo>
                    <a:pt x="99127" y="17421"/>
                  </a:lnTo>
                  <a:lnTo>
                    <a:pt x="95090" y="15842"/>
                  </a:lnTo>
                  <a:lnTo>
                    <a:pt x="94914" y="15842"/>
                  </a:lnTo>
                  <a:lnTo>
                    <a:pt x="91448" y="18343"/>
                  </a:lnTo>
                  <a:lnTo>
                    <a:pt x="83461" y="23916"/>
                  </a:lnTo>
                  <a:lnTo>
                    <a:pt x="79688" y="25100"/>
                  </a:lnTo>
                  <a:lnTo>
                    <a:pt x="76353" y="24662"/>
                  </a:lnTo>
                  <a:lnTo>
                    <a:pt x="76265" y="24705"/>
                  </a:lnTo>
                  <a:lnTo>
                    <a:pt x="70824" y="26724"/>
                  </a:lnTo>
                  <a:lnTo>
                    <a:pt x="65119" y="28655"/>
                  </a:lnTo>
                  <a:lnTo>
                    <a:pt x="61126" y="30103"/>
                  </a:lnTo>
                  <a:lnTo>
                    <a:pt x="56519" y="31726"/>
                  </a:lnTo>
                  <a:lnTo>
                    <a:pt x="51428" y="33569"/>
                  </a:lnTo>
                  <a:lnTo>
                    <a:pt x="47435" y="35017"/>
                  </a:lnTo>
                  <a:lnTo>
                    <a:pt x="47391" y="35017"/>
                  </a:lnTo>
                  <a:lnTo>
                    <a:pt x="42784" y="37431"/>
                  </a:lnTo>
                  <a:lnTo>
                    <a:pt x="38923" y="38572"/>
                  </a:lnTo>
                  <a:lnTo>
                    <a:pt x="35237" y="39756"/>
                  </a:lnTo>
                  <a:lnTo>
                    <a:pt x="31594" y="40678"/>
                  </a:lnTo>
                  <a:lnTo>
                    <a:pt x="31551" y="40722"/>
                  </a:lnTo>
                  <a:lnTo>
                    <a:pt x="27382" y="43530"/>
                  </a:lnTo>
                  <a:lnTo>
                    <a:pt x="27338" y="43574"/>
                  </a:lnTo>
                  <a:lnTo>
                    <a:pt x="24354" y="47435"/>
                  </a:lnTo>
                  <a:lnTo>
                    <a:pt x="24354" y="47479"/>
                  </a:lnTo>
                  <a:lnTo>
                    <a:pt x="22731" y="50507"/>
                  </a:lnTo>
                  <a:lnTo>
                    <a:pt x="21590" y="53491"/>
                  </a:lnTo>
                  <a:lnTo>
                    <a:pt x="19659" y="56255"/>
                  </a:lnTo>
                  <a:lnTo>
                    <a:pt x="19615" y="56299"/>
                  </a:lnTo>
                  <a:lnTo>
                    <a:pt x="18167" y="68937"/>
                  </a:lnTo>
                  <a:lnTo>
                    <a:pt x="18562" y="76133"/>
                  </a:lnTo>
                  <a:lnTo>
                    <a:pt x="18211" y="77976"/>
                  </a:lnTo>
                  <a:lnTo>
                    <a:pt x="17553" y="80258"/>
                  </a:lnTo>
                  <a:lnTo>
                    <a:pt x="16368" y="81969"/>
                  </a:lnTo>
                  <a:lnTo>
                    <a:pt x="14920" y="83988"/>
                  </a:lnTo>
                  <a:lnTo>
                    <a:pt x="13428" y="84514"/>
                  </a:lnTo>
                  <a:lnTo>
                    <a:pt x="13340" y="84558"/>
                  </a:lnTo>
                  <a:lnTo>
                    <a:pt x="13296" y="84646"/>
                  </a:lnTo>
                  <a:lnTo>
                    <a:pt x="12331" y="86796"/>
                  </a:lnTo>
                  <a:lnTo>
                    <a:pt x="11717" y="89209"/>
                  </a:lnTo>
                  <a:lnTo>
                    <a:pt x="11717" y="89253"/>
                  </a:lnTo>
                  <a:lnTo>
                    <a:pt x="12419" y="95528"/>
                  </a:lnTo>
                  <a:lnTo>
                    <a:pt x="13560" y="102461"/>
                  </a:lnTo>
                  <a:lnTo>
                    <a:pt x="13603" y="102593"/>
                  </a:lnTo>
                  <a:lnTo>
                    <a:pt x="13735" y="102637"/>
                  </a:lnTo>
                  <a:lnTo>
                    <a:pt x="13823" y="102593"/>
                  </a:lnTo>
                  <a:lnTo>
                    <a:pt x="13867" y="102549"/>
                  </a:lnTo>
                  <a:lnTo>
                    <a:pt x="13911" y="102505"/>
                  </a:lnTo>
                  <a:lnTo>
                    <a:pt x="13911" y="102417"/>
                  </a:lnTo>
                  <a:lnTo>
                    <a:pt x="12770" y="95484"/>
                  </a:lnTo>
                  <a:lnTo>
                    <a:pt x="12068" y="89253"/>
                  </a:lnTo>
                  <a:lnTo>
                    <a:pt x="12682" y="86928"/>
                  </a:lnTo>
                  <a:lnTo>
                    <a:pt x="13603" y="84821"/>
                  </a:lnTo>
                  <a:lnTo>
                    <a:pt x="15095" y="84295"/>
                  </a:lnTo>
                  <a:lnTo>
                    <a:pt x="15183" y="84207"/>
                  </a:lnTo>
                  <a:lnTo>
                    <a:pt x="16675" y="82189"/>
                  </a:lnTo>
                  <a:lnTo>
                    <a:pt x="17860" y="80433"/>
                  </a:lnTo>
                  <a:lnTo>
                    <a:pt x="17860" y="80390"/>
                  </a:lnTo>
                  <a:lnTo>
                    <a:pt x="18562" y="78064"/>
                  </a:lnTo>
                  <a:lnTo>
                    <a:pt x="18913" y="76221"/>
                  </a:lnTo>
                  <a:lnTo>
                    <a:pt x="18913" y="76133"/>
                  </a:lnTo>
                  <a:lnTo>
                    <a:pt x="18518" y="68937"/>
                  </a:lnTo>
                  <a:lnTo>
                    <a:pt x="19966" y="56387"/>
                  </a:lnTo>
                  <a:lnTo>
                    <a:pt x="21853" y="53666"/>
                  </a:lnTo>
                  <a:lnTo>
                    <a:pt x="21897" y="53623"/>
                  </a:lnTo>
                  <a:lnTo>
                    <a:pt x="23082" y="50683"/>
                  </a:lnTo>
                  <a:lnTo>
                    <a:pt x="24661" y="47655"/>
                  </a:lnTo>
                  <a:lnTo>
                    <a:pt x="27601" y="43793"/>
                  </a:lnTo>
                  <a:lnTo>
                    <a:pt x="31682" y="41029"/>
                  </a:lnTo>
                  <a:lnTo>
                    <a:pt x="35324" y="40107"/>
                  </a:lnTo>
                  <a:lnTo>
                    <a:pt x="39054" y="38879"/>
                  </a:lnTo>
                  <a:lnTo>
                    <a:pt x="42872" y="37782"/>
                  </a:lnTo>
                  <a:lnTo>
                    <a:pt x="42916" y="37782"/>
                  </a:lnTo>
                  <a:lnTo>
                    <a:pt x="47567" y="35324"/>
                  </a:lnTo>
                  <a:lnTo>
                    <a:pt x="51560" y="33920"/>
                  </a:lnTo>
                  <a:lnTo>
                    <a:pt x="56650" y="32077"/>
                  </a:lnTo>
                  <a:lnTo>
                    <a:pt x="61214" y="30454"/>
                  </a:lnTo>
                  <a:lnTo>
                    <a:pt x="65251" y="28962"/>
                  </a:lnTo>
                  <a:lnTo>
                    <a:pt x="70911" y="27075"/>
                  </a:lnTo>
                  <a:lnTo>
                    <a:pt x="76353" y="25013"/>
                  </a:lnTo>
                  <a:lnTo>
                    <a:pt x="79644" y="25451"/>
                  </a:lnTo>
                  <a:lnTo>
                    <a:pt x="79731" y="25451"/>
                  </a:lnTo>
                  <a:lnTo>
                    <a:pt x="83593" y="24223"/>
                  </a:lnTo>
                  <a:lnTo>
                    <a:pt x="83681" y="24223"/>
                  </a:lnTo>
                  <a:lnTo>
                    <a:pt x="91623" y="18606"/>
                  </a:lnTo>
                  <a:lnTo>
                    <a:pt x="95046" y="16193"/>
                  </a:lnTo>
                  <a:lnTo>
                    <a:pt x="98995" y="17728"/>
                  </a:lnTo>
                  <a:lnTo>
                    <a:pt x="100443" y="18343"/>
                  </a:lnTo>
                  <a:lnTo>
                    <a:pt x="104656" y="19659"/>
                  </a:lnTo>
                  <a:lnTo>
                    <a:pt x="106060" y="21590"/>
                  </a:lnTo>
                  <a:lnTo>
                    <a:pt x="105884" y="24662"/>
                  </a:lnTo>
                  <a:lnTo>
                    <a:pt x="105884" y="24705"/>
                  </a:lnTo>
                  <a:lnTo>
                    <a:pt x="106104" y="27777"/>
                  </a:lnTo>
                  <a:lnTo>
                    <a:pt x="105489" y="31463"/>
                  </a:lnTo>
                  <a:lnTo>
                    <a:pt x="93466" y="37738"/>
                  </a:lnTo>
                  <a:lnTo>
                    <a:pt x="89078" y="37957"/>
                  </a:lnTo>
                  <a:lnTo>
                    <a:pt x="88990" y="37957"/>
                  </a:lnTo>
                  <a:lnTo>
                    <a:pt x="82277" y="41643"/>
                  </a:lnTo>
                  <a:lnTo>
                    <a:pt x="82233" y="41643"/>
                  </a:lnTo>
                  <a:lnTo>
                    <a:pt x="77625" y="45505"/>
                  </a:lnTo>
                  <a:lnTo>
                    <a:pt x="68542" y="52526"/>
                  </a:lnTo>
                  <a:lnTo>
                    <a:pt x="68498" y="52569"/>
                  </a:lnTo>
                  <a:lnTo>
                    <a:pt x="64988" y="56255"/>
                  </a:lnTo>
                  <a:lnTo>
                    <a:pt x="61082" y="58011"/>
                  </a:lnTo>
                  <a:lnTo>
                    <a:pt x="61038" y="58011"/>
                  </a:lnTo>
                  <a:lnTo>
                    <a:pt x="58186" y="59766"/>
                  </a:lnTo>
                  <a:lnTo>
                    <a:pt x="58142" y="59810"/>
                  </a:lnTo>
                  <a:lnTo>
                    <a:pt x="55378" y="63627"/>
                  </a:lnTo>
                  <a:lnTo>
                    <a:pt x="55378" y="63671"/>
                  </a:lnTo>
                  <a:lnTo>
                    <a:pt x="51736" y="70516"/>
                  </a:lnTo>
                  <a:lnTo>
                    <a:pt x="51692" y="70604"/>
                  </a:lnTo>
                  <a:lnTo>
                    <a:pt x="50990" y="74992"/>
                  </a:lnTo>
                  <a:lnTo>
                    <a:pt x="50990" y="75036"/>
                  </a:lnTo>
                  <a:lnTo>
                    <a:pt x="51077" y="76484"/>
                  </a:lnTo>
                  <a:lnTo>
                    <a:pt x="50946" y="77362"/>
                  </a:lnTo>
                  <a:lnTo>
                    <a:pt x="50244" y="78678"/>
                  </a:lnTo>
                  <a:lnTo>
                    <a:pt x="48708" y="80697"/>
                  </a:lnTo>
                  <a:lnTo>
                    <a:pt x="47699" y="82452"/>
                  </a:lnTo>
                  <a:lnTo>
                    <a:pt x="47699" y="82496"/>
                  </a:lnTo>
                  <a:lnTo>
                    <a:pt x="46909" y="84251"/>
                  </a:lnTo>
                  <a:lnTo>
                    <a:pt x="46426" y="85085"/>
                  </a:lnTo>
                  <a:lnTo>
                    <a:pt x="43442" y="86664"/>
                  </a:lnTo>
                  <a:lnTo>
                    <a:pt x="43354" y="86708"/>
                  </a:lnTo>
                  <a:lnTo>
                    <a:pt x="41775" y="88771"/>
                  </a:lnTo>
                  <a:lnTo>
                    <a:pt x="41731" y="88815"/>
                  </a:lnTo>
                  <a:lnTo>
                    <a:pt x="40809" y="90701"/>
                  </a:lnTo>
                  <a:lnTo>
                    <a:pt x="40809" y="90789"/>
                  </a:lnTo>
                  <a:lnTo>
                    <a:pt x="40809" y="92325"/>
                  </a:lnTo>
                  <a:lnTo>
                    <a:pt x="40809" y="93203"/>
                  </a:lnTo>
                  <a:lnTo>
                    <a:pt x="40853" y="93290"/>
                  </a:lnTo>
                  <a:lnTo>
                    <a:pt x="43091" y="96143"/>
                  </a:lnTo>
                  <a:lnTo>
                    <a:pt x="44188" y="97810"/>
                  </a:lnTo>
                  <a:lnTo>
                    <a:pt x="44276" y="97898"/>
                  </a:lnTo>
                  <a:lnTo>
                    <a:pt x="47918" y="98732"/>
                  </a:lnTo>
                  <a:lnTo>
                    <a:pt x="51209" y="99170"/>
                  </a:lnTo>
                  <a:lnTo>
                    <a:pt x="52438" y="99346"/>
                  </a:lnTo>
                  <a:lnTo>
                    <a:pt x="52482" y="99346"/>
                  </a:lnTo>
                  <a:lnTo>
                    <a:pt x="58186" y="98293"/>
                  </a:lnTo>
                  <a:lnTo>
                    <a:pt x="62091" y="97283"/>
                  </a:lnTo>
                  <a:lnTo>
                    <a:pt x="63627" y="97283"/>
                  </a:lnTo>
                  <a:lnTo>
                    <a:pt x="65163" y="97547"/>
                  </a:lnTo>
                  <a:lnTo>
                    <a:pt x="65251" y="97547"/>
                  </a:lnTo>
                  <a:lnTo>
                    <a:pt x="68761" y="96976"/>
                  </a:lnTo>
                  <a:lnTo>
                    <a:pt x="68805" y="96976"/>
                  </a:lnTo>
                  <a:lnTo>
                    <a:pt x="68893" y="96932"/>
                  </a:lnTo>
                  <a:lnTo>
                    <a:pt x="70780" y="94212"/>
                  </a:lnTo>
                  <a:lnTo>
                    <a:pt x="74334" y="92193"/>
                  </a:lnTo>
                  <a:lnTo>
                    <a:pt x="78942" y="91316"/>
                  </a:lnTo>
                  <a:lnTo>
                    <a:pt x="79029" y="91272"/>
                  </a:lnTo>
                  <a:lnTo>
                    <a:pt x="81574" y="89122"/>
                  </a:lnTo>
                  <a:lnTo>
                    <a:pt x="81618" y="89034"/>
                  </a:lnTo>
                  <a:lnTo>
                    <a:pt x="83110" y="86182"/>
                  </a:lnTo>
                  <a:lnTo>
                    <a:pt x="84295" y="84778"/>
                  </a:lnTo>
                  <a:lnTo>
                    <a:pt x="87849" y="83724"/>
                  </a:lnTo>
                  <a:lnTo>
                    <a:pt x="91228" y="83286"/>
                  </a:lnTo>
                  <a:lnTo>
                    <a:pt x="91272" y="83286"/>
                  </a:lnTo>
                  <a:lnTo>
                    <a:pt x="98600" y="81136"/>
                  </a:lnTo>
                  <a:lnTo>
                    <a:pt x="98644" y="81092"/>
                  </a:lnTo>
                  <a:lnTo>
                    <a:pt x="100970" y="78854"/>
                  </a:lnTo>
                  <a:lnTo>
                    <a:pt x="104568" y="75782"/>
                  </a:lnTo>
                  <a:lnTo>
                    <a:pt x="104612" y="75738"/>
                  </a:lnTo>
                  <a:lnTo>
                    <a:pt x="109877" y="64373"/>
                  </a:lnTo>
                  <a:lnTo>
                    <a:pt x="113739" y="60731"/>
                  </a:lnTo>
                  <a:lnTo>
                    <a:pt x="116065" y="58800"/>
                  </a:lnTo>
                  <a:lnTo>
                    <a:pt x="118873" y="56782"/>
                  </a:lnTo>
                  <a:lnTo>
                    <a:pt x="119882" y="56255"/>
                  </a:lnTo>
                  <a:lnTo>
                    <a:pt x="119926" y="56211"/>
                  </a:lnTo>
                  <a:lnTo>
                    <a:pt x="119970" y="56124"/>
                  </a:lnTo>
                  <a:lnTo>
                    <a:pt x="120277" y="54983"/>
                  </a:lnTo>
                  <a:lnTo>
                    <a:pt x="120277" y="54851"/>
                  </a:lnTo>
                  <a:lnTo>
                    <a:pt x="117162" y="48225"/>
                  </a:lnTo>
                  <a:lnTo>
                    <a:pt x="117293" y="44978"/>
                  </a:lnTo>
                  <a:lnTo>
                    <a:pt x="117907" y="42301"/>
                  </a:lnTo>
                  <a:lnTo>
                    <a:pt x="119092" y="38484"/>
                  </a:lnTo>
                  <a:lnTo>
                    <a:pt x="119092" y="38352"/>
                  </a:lnTo>
                  <a:lnTo>
                    <a:pt x="116723" y="30366"/>
                  </a:lnTo>
                  <a:lnTo>
                    <a:pt x="116898" y="18343"/>
                  </a:lnTo>
                  <a:lnTo>
                    <a:pt x="116898" y="18299"/>
                  </a:lnTo>
                  <a:lnTo>
                    <a:pt x="113256" y="3423"/>
                  </a:lnTo>
                  <a:lnTo>
                    <a:pt x="112598" y="1493"/>
                  </a:lnTo>
                  <a:lnTo>
                    <a:pt x="112554" y="1449"/>
                  </a:lnTo>
                  <a:lnTo>
                    <a:pt x="112510" y="1405"/>
                  </a:lnTo>
                  <a:lnTo>
                    <a:pt x="1066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41"/>
            <p:cNvSpPr/>
            <p:nvPr/>
          </p:nvSpPr>
          <p:spPr>
            <a:xfrm>
              <a:off x="1260525" y="3161900"/>
              <a:ext cx="125100" cy="1464550"/>
            </a:xfrm>
            <a:custGeom>
              <a:avLst/>
              <a:gdLst/>
              <a:ahLst/>
              <a:cxnLst/>
              <a:rect l="l" t="t" r="r" b="b"/>
              <a:pathLst>
                <a:path w="5004" h="58582" extrusionOk="0">
                  <a:moveTo>
                    <a:pt x="2195" y="1"/>
                  </a:moveTo>
                  <a:lnTo>
                    <a:pt x="2107" y="45"/>
                  </a:lnTo>
                  <a:lnTo>
                    <a:pt x="2063" y="89"/>
                  </a:lnTo>
                  <a:lnTo>
                    <a:pt x="2019" y="132"/>
                  </a:lnTo>
                  <a:lnTo>
                    <a:pt x="2019" y="264"/>
                  </a:lnTo>
                  <a:lnTo>
                    <a:pt x="2019" y="308"/>
                  </a:lnTo>
                  <a:lnTo>
                    <a:pt x="2721" y="3029"/>
                  </a:lnTo>
                  <a:lnTo>
                    <a:pt x="3336" y="5837"/>
                  </a:lnTo>
                  <a:lnTo>
                    <a:pt x="4257" y="9479"/>
                  </a:lnTo>
                  <a:lnTo>
                    <a:pt x="4564" y="11761"/>
                  </a:lnTo>
                  <a:lnTo>
                    <a:pt x="4652" y="14437"/>
                  </a:lnTo>
                  <a:lnTo>
                    <a:pt x="4520" y="17070"/>
                  </a:lnTo>
                  <a:lnTo>
                    <a:pt x="4389" y="19220"/>
                  </a:lnTo>
                  <a:lnTo>
                    <a:pt x="4301" y="20581"/>
                  </a:lnTo>
                  <a:lnTo>
                    <a:pt x="3994" y="24223"/>
                  </a:lnTo>
                  <a:lnTo>
                    <a:pt x="3994" y="24267"/>
                  </a:lnTo>
                  <a:lnTo>
                    <a:pt x="4038" y="26548"/>
                  </a:lnTo>
                  <a:lnTo>
                    <a:pt x="3599" y="30936"/>
                  </a:lnTo>
                  <a:lnTo>
                    <a:pt x="3248" y="33657"/>
                  </a:lnTo>
                  <a:lnTo>
                    <a:pt x="2897" y="36070"/>
                  </a:lnTo>
                  <a:lnTo>
                    <a:pt x="2414" y="38615"/>
                  </a:lnTo>
                  <a:lnTo>
                    <a:pt x="1800" y="40634"/>
                  </a:lnTo>
                  <a:lnTo>
                    <a:pt x="132" y="46689"/>
                  </a:lnTo>
                  <a:lnTo>
                    <a:pt x="1" y="49015"/>
                  </a:lnTo>
                  <a:lnTo>
                    <a:pt x="1" y="50463"/>
                  </a:lnTo>
                  <a:lnTo>
                    <a:pt x="1" y="50507"/>
                  </a:lnTo>
                  <a:lnTo>
                    <a:pt x="527" y="52789"/>
                  </a:lnTo>
                  <a:lnTo>
                    <a:pt x="1317" y="55509"/>
                  </a:lnTo>
                  <a:lnTo>
                    <a:pt x="2107" y="57528"/>
                  </a:lnTo>
                  <a:lnTo>
                    <a:pt x="2151" y="57572"/>
                  </a:lnTo>
                  <a:lnTo>
                    <a:pt x="2809" y="58537"/>
                  </a:lnTo>
                  <a:lnTo>
                    <a:pt x="2897" y="58581"/>
                  </a:lnTo>
                  <a:lnTo>
                    <a:pt x="2941" y="58581"/>
                  </a:lnTo>
                  <a:lnTo>
                    <a:pt x="3072" y="58537"/>
                  </a:lnTo>
                  <a:lnTo>
                    <a:pt x="3116" y="58493"/>
                  </a:lnTo>
                  <a:lnTo>
                    <a:pt x="3116" y="58449"/>
                  </a:lnTo>
                  <a:lnTo>
                    <a:pt x="3116" y="58362"/>
                  </a:lnTo>
                  <a:lnTo>
                    <a:pt x="3116" y="58318"/>
                  </a:lnTo>
                  <a:lnTo>
                    <a:pt x="2458" y="57396"/>
                  </a:lnTo>
                  <a:lnTo>
                    <a:pt x="1668" y="55378"/>
                  </a:lnTo>
                  <a:lnTo>
                    <a:pt x="878" y="52701"/>
                  </a:lnTo>
                  <a:lnTo>
                    <a:pt x="352" y="50419"/>
                  </a:lnTo>
                  <a:lnTo>
                    <a:pt x="352" y="49015"/>
                  </a:lnTo>
                  <a:lnTo>
                    <a:pt x="483" y="46733"/>
                  </a:lnTo>
                  <a:lnTo>
                    <a:pt x="2107" y="40722"/>
                  </a:lnTo>
                  <a:lnTo>
                    <a:pt x="2765" y="38703"/>
                  </a:lnTo>
                  <a:lnTo>
                    <a:pt x="2765" y="38659"/>
                  </a:lnTo>
                  <a:lnTo>
                    <a:pt x="3248" y="36158"/>
                  </a:lnTo>
                  <a:lnTo>
                    <a:pt x="3599" y="33701"/>
                  </a:lnTo>
                  <a:lnTo>
                    <a:pt x="3950" y="30936"/>
                  </a:lnTo>
                  <a:lnTo>
                    <a:pt x="4389" y="26548"/>
                  </a:lnTo>
                  <a:lnTo>
                    <a:pt x="4345" y="24267"/>
                  </a:lnTo>
                  <a:lnTo>
                    <a:pt x="4652" y="20581"/>
                  </a:lnTo>
                  <a:lnTo>
                    <a:pt x="4740" y="19264"/>
                  </a:lnTo>
                  <a:lnTo>
                    <a:pt x="4871" y="17114"/>
                  </a:lnTo>
                  <a:lnTo>
                    <a:pt x="5003" y="14437"/>
                  </a:lnTo>
                  <a:lnTo>
                    <a:pt x="4915" y="11717"/>
                  </a:lnTo>
                  <a:lnTo>
                    <a:pt x="4608" y="9391"/>
                  </a:lnTo>
                  <a:lnTo>
                    <a:pt x="3687" y="5749"/>
                  </a:lnTo>
                  <a:lnTo>
                    <a:pt x="3072" y="2941"/>
                  </a:lnTo>
                  <a:lnTo>
                    <a:pt x="2370" y="264"/>
                  </a:lnTo>
                  <a:lnTo>
                    <a:pt x="2370" y="220"/>
                  </a:lnTo>
                  <a:lnTo>
                    <a:pt x="2370" y="132"/>
                  </a:lnTo>
                  <a:lnTo>
                    <a:pt x="2370" y="89"/>
                  </a:lnTo>
                  <a:lnTo>
                    <a:pt x="2326" y="45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41"/>
            <p:cNvSpPr/>
            <p:nvPr/>
          </p:nvSpPr>
          <p:spPr>
            <a:xfrm>
              <a:off x="1226525" y="3169575"/>
              <a:ext cx="129475" cy="1510625"/>
            </a:xfrm>
            <a:custGeom>
              <a:avLst/>
              <a:gdLst/>
              <a:ahLst/>
              <a:cxnLst/>
              <a:rect l="l" t="t" r="r" b="b"/>
              <a:pathLst>
                <a:path w="5179" h="60425" extrusionOk="0">
                  <a:moveTo>
                    <a:pt x="2896" y="1"/>
                  </a:moveTo>
                  <a:lnTo>
                    <a:pt x="2853" y="45"/>
                  </a:lnTo>
                  <a:lnTo>
                    <a:pt x="2809" y="45"/>
                  </a:lnTo>
                  <a:lnTo>
                    <a:pt x="2765" y="133"/>
                  </a:lnTo>
                  <a:lnTo>
                    <a:pt x="2633" y="440"/>
                  </a:lnTo>
                  <a:lnTo>
                    <a:pt x="2633" y="528"/>
                  </a:lnTo>
                  <a:lnTo>
                    <a:pt x="3423" y="5047"/>
                  </a:lnTo>
                  <a:lnTo>
                    <a:pt x="4125" y="8031"/>
                  </a:lnTo>
                  <a:lnTo>
                    <a:pt x="4652" y="11059"/>
                  </a:lnTo>
                  <a:lnTo>
                    <a:pt x="4696" y="12902"/>
                  </a:lnTo>
                  <a:lnTo>
                    <a:pt x="4520" y="16368"/>
                  </a:lnTo>
                  <a:lnTo>
                    <a:pt x="4345" y="20274"/>
                  </a:lnTo>
                  <a:lnTo>
                    <a:pt x="4037" y="22731"/>
                  </a:lnTo>
                  <a:lnTo>
                    <a:pt x="3950" y="25057"/>
                  </a:lnTo>
                  <a:lnTo>
                    <a:pt x="4037" y="27338"/>
                  </a:lnTo>
                  <a:lnTo>
                    <a:pt x="3423" y="33526"/>
                  </a:lnTo>
                  <a:lnTo>
                    <a:pt x="2896" y="36904"/>
                  </a:lnTo>
                  <a:lnTo>
                    <a:pt x="2545" y="38265"/>
                  </a:lnTo>
                  <a:lnTo>
                    <a:pt x="1405" y="42521"/>
                  </a:lnTo>
                  <a:lnTo>
                    <a:pt x="1361" y="42521"/>
                  </a:lnTo>
                  <a:lnTo>
                    <a:pt x="966" y="45110"/>
                  </a:lnTo>
                  <a:lnTo>
                    <a:pt x="308" y="47260"/>
                  </a:lnTo>
                  <a:lnTo>
                    <a:pt x="0" y="48445"/>
                  </a:lnTo>
                  <a:lnTo>
                    <a:pt x="0" y="48533"/>
                  </a:lnTo>
                  <a:lnTo>
                    <a:pt x="264" y="50244"/>
                  </a:lnTo>
                  <a:lnTo>
                    <a:pt x="264" y="50288"/>
                  </a:lnTo>
                  <a:lnTo>
                    <a:pt x="1053" y="53316"/>
                  </a:lnTo>
                  <a:lnTo>
                    <a:pt x="1799" y="55597"/>
                  </a:lnTo>
                  <a:lnTo>
                    <a:pt x="2765" y="58230"/>
                  </a:lnTo>
                  <a:lnTo>
                    <a:pt x="2809" y="58274"/>
                  </a:lnTo>
                  <a:lnTo>
                    <a:pt x="3686" y="59459"/>
                  </a:lnTo>
                  <a:lnTo>
                    <a:pt x="3686" y="59503"/>
                  </a:lnTo>
                  <a:lnTo>
                    <a:pt x="4915" y="60380"/>
                  </a:lnTo>
                  <a:lnTo>
                    <a:pt x="5003" y="60424"/>
                  </a:lnTo>
                  <a:lnTo>
                    <a:pt x="5090" y="60424"/>
                  </a:lnTo>
                  <a:lnTo>
                    <a:pt x="5134" y="60336"/>
                  </a:lnTo>
                  <a:lnTo>
                    <a:pt x="5178" y="60293"/>
                  </a:lnTo>
                  <a:lnTo>
                    <a:pt x="5178" y="60205"/>
                  </a:lnTo>
                  <a:lnTo>
                    <a:pt x="5178" y="60161"/>
                  </a:lnTo>
                  <a:lnTo>
                    <a:pt x="5134" y="60117"/>
                  </a:lnTo>
                  <a:lnTo>
                    <a:pt x="3950" y="59239"/>
                  </a:lnTo>
                  <a:lnTo>
                    <a:pt x="3072" y="58099"/>
                  </a:lnTo>
                  <a:lnTo>
                    <a:pt x="2107" y="55510"/>
                  </a:lnTo>
                  <a:lnTo>
                    <a:pt x="1405" y="53228"/>
                  </a:lnTo>
                  <a:lnTo>
                    <a:pt x="615" y="50200"/>
                  </a:lnTo>
                  <a:lnTo>
                    <a:pt x="351" y="48489"/>
                  </a:lnTo>
                  <a:lnTo>
                    <a:pt x="659" y="47392"/>
                  </a:lnTo>
                  <a:lnTo>
                    <a:pt x="1317" y="45198"/>
                  </a:lnTo>
                  <a:lnTo>
                    <a:pt x="1712" y="42609"/>
                  </a:lnTo>
                  <a:lnTo>
                    <a:pt x="2896" y="38396"/>
                  </a:lnTo>
                  <a:lnTo>
                    <a:pt x="3248" y="36992"/>
                  </a:lnTo>
                  <a:lnTo>
                    <a:pt x="3730" y="33569"/>
                  </a:lnTo>
                  <a:lnTo>
                    <a:pt x="4388" y="27382"/>
                  </a:lnTo>
                  <a:lnTo>
                    <a:pt x="4388" y="27338"/>
                  </a:lnTo>
                  <a:lnTo>
                    <a:pt x="4301" y="25057"/>
                  </a:lnTo>
                  <a:lnTo>
                    <a:pt x="4388" y="22775"/>
                  </a:lnTo>
                  <a:lnTo>
                    <a:pt x="4696" y="20318"/>
                  </a:lnTo>
                  <a:lnTo>
                    <a:pt x="4871" y="16368"/>
                  </a:lnTo>
                  <a:lnTo>
                    <a:pt x="5047" y="12902"/>
                  </a:lnTo>
                  <a:lnTo>
                    <a:pt x="5003" y="11059"/>
                  </a:lnTo>
                  <a:lnTo>
                    <a:pt x="5003" y="11015"/>
                  </a:lnTo>
                  <a:lnTo>
                    <a:pt x="4476" y="7943"/>
                  </a:lnTo>
                  <a:lnTo>
                    <a:pt x="3774" y="5003"/>
                  </a:lnTo>
                  <a:lnTo>
                    <a:pt x="2984" y="528"/>
                  </a:lnTo>
                  <a:lnTo>
                    <a:pt x="3072" y="220"/>
                  </a:lnTo>
                  <a:lnTo>
                    <a:pt x="3116" y="176"/>
                  </a:lnTo>
                  <a:lnTo>
                    <a:pt x="3072" y="89"/>
                  </a:lnTo>
                  <a:lnTo>
                    <a:pt x="3028" y="45"/>
                  </a:lnTo>
                  <a:lnTo>
                    <a:pt x="298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1"/>
            <p:cNvSpPr/>
            <p:nvPr/>
          </p:nvSpPr>
          <p:spPr>
            <a:xfrm>
              <a:off x="1190325" y="3178350"/>
              <a:ext cx="129475" cy="1474425"/>
            </a:xfrm>
            <a:custGeom>
              <a:avLst/>
              <a:gdLst/>
              <a:ahLst/>
              <a:cxnLst/>
              <a:rect l="l" t="t" r="r" b="b"/>
              <a:pathLst>
                <a:path w="5179" h="58977" extrusionOk="0">
                  <a:moveTo>
                    <a:pt x="3642" y="1"/>
                  </a:moveTo>
                  <a:lnTo>
                    <a:pt x="3555" y="45"/>
                  </a:lnTo>
                  <a:lnTo>
                    <a:pt x="3555" y="133"/>
                  </a:lnTo>
                  <a:lnTo>
                    <a:pt x="3335" y="879"/>
                  </a:lnTo>
                  <a:lnTo>
                    <a:pt x="3335" y="966"/>
                  </a:lnTo>
                  <a:lnTo>
                    <a:pt x="3993" y="5705"/>
                  </a:lnTo>
                  <a:lnTo>
                    <a:pt x="4520" y="8514"/>
                  </a:lnTo>
                  <a:lnTo>
                    <a:pt x="4827" y="10313"/>
                  </a:lnTo>
                  <a:lnTo>
                    <a:pt x="4739" y="13428"/>
                  </a:lnTo>
                  <a:lnTo>
                    <a:pt x="4608" y="15973"/>
                  </a:lnTo>
                  <a:lnTo>
                    <a:pt x="4608" y="18124"/>
                  </a:lnTo>
                  <a:lnTo>
                    <a:pt x="4476" y="19835"/>
                  </a:lnTo>
                  <a:lnTo>
                    <a:pt x="4081" y="21985"/>
                  </a:lnTo>
                  <a:lnTo>
                    <a:pt x="3993" y="25452"/>
                  </a:lnTo>
                  <a:lnTo>
                    <a:pt x="4125" y="28084"/>
                  </a:lnTo>
                  <a:lnTo>
                    <a:pt x="4081" y="29971"/>
                  </a:lnTo>
                  <a:lnTo>
                    <a:pt x="3686" y="33438"/>
                  </a:lnTo>
                  <a:lnTo>
                    <a:pt x="3247" y="36158"/>
                  </a:lnTo>
                  <a:lnTo>
                    <a:pt x="2677" y="38177"/>
                  </a:lnTo>
                  <a:lnTo>
                    <a:pt x="2063" y="40371"/>
                  </a:lnTo>
                  <a:lnTo>
                    <a:pt x="1712" y="41424"/>
                  </a:lnTo>
                  <a:lnTo>
                    <a:pt x="1712" y="41468"/>
                  </a:lnTo>
                  <a:lnTo>
                    <a:pt x="1624" y="44013"/>
                  </a:lnTo>
                  <a:lnTo>
                    <a:pt x="1536" y="44934"/>
                  </a:lnTo>
                  <a:lnTo>
                    <a:pt x="790" y="47260"/>
                  </a:lnTo>
                  <a:lnTo>
                    <a:pt x="0" y="49235"/>
                  </a:lnTo>
                  <a:lnTo>
                    <a:pt x="0" y="49366"/>
                  </a:lnTo>
                  <a:lnTo>
                    <a:pt x="44" y="49454"/>
                  </a:lnTo>
                  <a:lnTo>
                    <a:pt x="351" y="49674"/>
                  </a:lnTo>
                  <a:lnTo>
                    <a:pt x="1887" y="54281"/>
                  </a:lnTo>
                  <a:lnTo>
                    <a:pt x="2809" y="57265"/>
                  </a:lnTo>
                  <a:lnTo>
                    <a:pt x="2853" y="57309"/>
                  </a:lnTo>
                  <a:lnTo>
                    <a:pt x="3511" y="58845"/>
                  </a:lnTo>
                  <a:lnTo>
                    <a:pt x="3599" y="58932"/>
                  </a:lnTo>
                  <a:lnTo>
                    <a:pt x="3686" y="58976"/>
                  </a:lnTo>
                  <a:lnTo>
                    <a:pt x="3774" y="58976"/>
                  </a:lnTo>
                  <a:lnTo>
                    <a:pt x="3818" y="58932"/>
                  </a:lnTo>
                  <a:lnTo>
                    <a:pt x="3862" y="58845"/>
                  </a:lnTo>
                  <a:lnTo>
                    <a:pt x="3862" y="58801"/>
                  </a:lnTo>
                  <a:lnTo>
                    <a:pt x="3862" y="58713"/>
                  </a:lnTo>
                  <a:lnTo>
                    <a:pt x="3160" y="57177"/>
                  </a:lnTo>
                  <a:lnTo>
                    <a:pt x="2194" y="54193"/>
                  </a:lnTo>
                  <a:lnTo>
                    <a:pt x="659" y="49498"/>
                  </a:lnTo>
                  <a:lnTo>
                    <a:pt x="615" y="49410"/>
                  </a:lnTo>
                  <a:lnTo>
                    <a:pt x="351" y="49235"/>
                  </a:lnTo>
                  <a:lnTo>
                    <a:pt x="1097" y="47348"/>
                  </a:lnTo>
                  <a:lnTo>
                    <a:pt x="1887" y="45022"/>
                  </a:lnTo>
                  <a:lnTo>
                    <a:pt x="1887" y="44978"/>
                  </a:lnTo>
                  <a:lnTo>
                    <a:pt x="1975" y="44013"/>
                  </a:lnTo>
                  <a:lnTo>
                    <a:pt x="2063" y="41512"/>
                  </a:lnTo>
                  <a:lnTo>
                    <a:pt x="2414" y="40459"/>
                  </a:lnTo>
                  <a:lnTo>
                    <a:pt x="3028" y="38309"/>
                  </a:lnTo>
                  <a:lnTo>
                    <a:pt x="3599" y="36246"/>
                  </a:lnTo>
                  <a:lnTo>
                    <a:pt x="3599" y="36202"/>
                  </a:lnTo>
                  <a:lnTo>
                    <a:pt x="4037" y="33482"/>
                  </a:lnTo>
                  <a:lnTo>
                    <a:pt x="4432" y="29971"/>
                  </a:lnTo>
                  <a:lnTo>
                    <a:pt x="4476" y="28128"/>
                  </a:lnTo>
                  <a:lnTo>
                    <a:pt x="4476" y="28084"/>
                  </a:lnTo>
                  <a:lnTo>
                    <a:pt x="4344" y="25452"/>
                  </a:lnTo>
                  <a:lnTo>
                    <a:pt x="4432" y="22029"/>
                  </a:lnTo>
                  <a:lnTo>
                    <a:pt x="4783" y="19879"/>
                  </a:lnTo>
                  <a:lnTo>
                    <a:pt x="4959" y="18124"/>
                  </a:lnTo>
                  <a:lnTo>
                    <a:pt x="4959" y="15973"/>
                  </a:lnTo>
                  <a:lnTo>
                    <a:pt x="5090" y="13428"/>
                  </a:lnTo>
                  <a:lnTo>
                    <a:pt x="5178" y="10313"/>
                  </a:lnTo>
                  <a:lnTo>
                    <a:pt x="5178" y="10269"/>
                  </a:lnTo>
                  <a:lnTo>
                    <a:pt x="4827" y="8470"/>
                  </a:lnTo>
                  <a:lnTo>
                    <a:pt x="4344" y="5662"/>
                  </a:lnTo>
                  <a:lnTo>
                    <a:pt x="3686" y="922"/>
                  </a:lnTo>
                  <a:lnTo>
                    <a:pt x="3862" y="220"/>
                  </a:lnTo>
                  <a:lnTo>
                    <a:pt x="3862" y="133"/>
                  </a:lnTo>
                  <a:lnTo>
                    <a:pt x="3862" y="89"/>
                  </a:lnTo>
                  <a:lnTo>
                    <a:pt x="3818" y="4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1"/>
            <p:cNvSpPr/>
            <p:nvPr/>
          </p:nvSpPr>
          <p:spPr>
            <a:xfrm>
              <a:off x="1174950" y="3213475"/>
              <a:ext cx="113025" cy="1464525"/>
            </a:xfrm>
            <a:custGeom>
              <a:avLst/>
              <a:gdLst/>
              <a:ahLst/>
              <a:cxnLst/>
              <a:rect l="l" t="t" r="r" b="b"/>
              <a:pathLst>
                <a:path w="4521" h="58581" extrusionOk="0">
                  <a:moveTo>
                    <a:pt x="3292" y="0"/>
                  </a:moveTo>
                  <a:lnTo>
                    <a:pt x="3248" y="44"/>
                  </a:lnTo>
                  <a:lnTo>
                    <a:pt x="3204" y="88"/>
                  </a:lnTo>
                  <a:lnTo>
                    <a:pt x="3160" y="132"/>
                  </a:lnTo>
                  <a:lnTo>
                    <a:pt x="3073" y="395"/>
                  </a:lnTo>
                  <a:lnTo>
                    <a:pt x="3073" y="483"/>
                  </a:lnTo>
                  <a:lnTo>
                    <a:pt x="3424" y="3467"/>
                  </a:lnTo>
                  <a:lnTo>
                    <a:pt x="3950" y="6977"/>
                  </a:lnTo>
                  <a:lnTo>
                    <a:pt x="4170" y="8381"/>
                  </a:lnTo>
                  <a:lnTo>
                    <a:pt x="3994" y="13033"/>
                  </a:lnTo>
                  <a:lnTo>
                    <a:pt x="3950" y="15622"/>
                  </a:lnTo>
                  <a:lnTo>
                    <a:pt x="3643" y="17816"/>
                  </a:lnTo>
                  <a:lnTo>
                    <a:pt x="3292" y="19834"/>
                  </a:lnTo>
                  <a:lnTo>
                    <a:pt x="3292" y="19878"/>
                  </a:lnTo>
                  <a:lnTo>
                    <a:pt x="3248" y="23959"/>
                  </a:lnTo>
                  <a:lnTo>
                    <a:pt x="3336" y="26943"/>
                  </a:lnTo>
                  <a:lnTo>
                    <a:pt x="3468" y="28873"/>
                  </a:lnTo>
                  <a:lnTo>
                    <a:pt x="3073" y="32208"/>
                  </a:lnTo>
                  <a:lnTo>
                    <a:pt x="2765" y="34315"/>
                  </a:lnTo>
                  <a:lnTo>
                    <a:pt x="2458" y="35499"/>
                  </a:lnTo>
                  <a:lnTo>
                    <a:pt x="1274" y="39098"/>
                  </a:lnTo>
                  <a:lnTo>
                    <a:pt x="1098" y="40238"/>
                  </a:lnTo>
                  <a:lnTo>
                    <a:pt x="1054" y="40282"/>
                  </a:lnTo>
                  <a:lnTo>
                    <a:pt x="1274" y="43486"/>
                  </a:lnTo>
                  <a:lnTo>
                    <a:pt x="484" y="46118"/>
                  </a:lnTo>
                  <a:lnTo>
                    <a:pt x="1" y="47435"/>
                  </a:lnTo>
                  <a:lnTo>
                    <a:pt x="1" y="47479"/>
                  </a:lnTo>
                  <a:lnTo>
                    <a:pt x="1" y="48312"/>
                  </a:lnTo>
                  <a:lnTo>
                    <a:pt x="1" y="48356"/>
                  </a:lnTo>
                  <a:lnTo>
                    <a:pt x="1493" y="53095"/>
                  </a:lnTo>
                  <a:lnTo>
                    <a:pt x="2634" y="56606"/>
                  </a:lnTo>
                  <a:lnTo>
                    <a:pt x="3468" y="58493"/>
                  </a:lnTo>
                  <a:lnTo>
                    <a:pt x="3511" y="58537"/>
                  </a:lnTo>
                  <a:lnTo>
                    <a:pt x="3599" y="58580"/>
                  </a:lnTo>
                  <a:lnTo>
                    <a:pt x="3687" y="58580"/>
                  </a:lnTo>
                  <a:lnTo>
                    <a:pt x="3731" y="58537"/>
                  </a:lnTo>
                  <a:lnTo>
                    <a:pt x="3775" y="58493"/>
                  </a:lnTo>
                  <a:lnTo>
                    <a:pt x="3775" y="58405"/>
                  </a:lnTo>
                  <a:lnTo>
                    <a:pt x="3775" y="58361"/>
                  </a:lnTo>
                  <a:lnTo>
                    <a:pt x="2985" y="56474"/>
                  </a:lnTo>
                  <a:lnTo>
                    <a:pt x="1844" y="53008"/>
                  </a:lnTo>
                  <a:lnTo>
                    <a:pt x="352" y="48312"/>
                  </a:lnTo>
                  <a:lnTo>
                    <a:pt x="352" y="47523"/>
                  </a:lnTo>
                  <a:lnTo>
                    <a:pt x="791" y="46206"/>
                  </a:lnTo>
                  <a:lnTo>
                    <a:pt x="1581" y="43573"/>
                  </a:lnTo>
                  <a:lnTo>
                    <a:pt x="1625" y="43529"/>
                  </a:lnTo>
                  <a:lnTo>
                    <a:pt x="1405" y="40282"/>
                  </a:lnTo>
                  <a:lnTo>
                    <a:pt x="1625" y="39185"/>
                  </a:lnTo>
                  <a:lnTo>
                    <a:pt x="2765" y="35587"/>
                  </a:lnTo>
                  <a:lnTo>
                    <a:pt x="3116" y="34402"/>
                  </a:lnTo>
                  <a:lnTo>
                    <a:pt x="3424" y="32252"/>
                  </a:lnTo>
                  <a:lnTo>
                    <a:pt x="3819" y="28873"/>
                  </a:lnTo>
                  <a:lnTo>
                    <a:pt x="3819" y="28830"/>
                  </a:lnTo>
                  <a:lnTo>
                    <a:pt x="3687" y="26943"/>
                  </a:lnTo>
                  <a:lnTo>
                    <a:pt x="3599" y="23959"/>
                  </a:lnTo>
                  <a:lnTo>
                    <a:pt x="3643" y="19878"/>
                  </a:lnTo>
                  <a:lnTo>
                    <a:pt x="3994" y="17859"/>
                  </a:lnTo>
                  <a:lnTo>
                    <a:pt x="4301" y="15665"/>
                  </a:lnTo>
                  <a:lnTo>
                    <a:pt x="4301" y="15622"/>
                  </a:lnTo>
                  <a:lnTo>
                    <a:pt x="4345" y="13033"/>
                  </a:lnTo>
                  <a:lnTo>
                    <a:pt x="4521" y="8381"/>
                  </a:lnTo>
                  <a:lnTo>
                    <a:pt x="4521" y="8337"/>
                  </a:lnTo>
                  <a:lnTo>
                    <a:pt x="3775" y="3379"/>
                  </a:lnTo>
                  <a:lnTo>
                    <a:pt x="3424" y="439"/>
                  </a:lnTo>
                  <a:lnTo>
                    <a:pt x="3511" y="220"/>
                  </a:lnTo>
                  <a:lnTo>
                    <a:pt x="3511" y="176"/>
                  </a:lnTo>
                  <a:lnTo>
                    <a:pt x="3468" y="88"/>
                  </a:lnTo>
                  <a:lnTo>
                    <a:pt x="3424" y="44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1"/>
            <p:cNvSpPr/>
            <p:nvPr/>
          </p:nvSpPr>
          <p:spPr>
            <a:xfrm>
              <a:off x="1139850" y="4002225"/>
              <a:ext cx="64750" cy="674675"/>
            </a:xfrm>
            <a:custGeom>
              <a:avLst/>
              <a:gdLst/>
              <a:ahLst/>
              <a:cxnLst/>
              <a:rect l="l" t="t" r="r" b="b"/>
              <a:pathLst>
                <a:path w="2590" h="26987" extrusionOk="0">
                  <a:moveTo>
                    <a:pt x="2370" y="0"/>
                  </a:moveTo>
                  <a:lnTo>
                    <a:pt x="2283" y="44"/>
                  </a:lnTo>
                  <a:lnTo>
                    <a:pt x="2239" y="88"/>
                  </a:lnTo>
                  <a:lnTo>
                    <a:pt x="2239" y="132"/>
                  </a:lnTo>
                  <a:lnTo>
                    <a:pt x="2019" y="1931"/>
                  </a:lnTo>
                  <a:lnTo>
                    <a:pt x="1624" y="3203"/>
                  </a:lnTo>
                  <a:lnTo>
                    <a:pt x="571" y="5617"/>
                  </a:lnTo>
                  <a:lnTo>
                    <a:pt x="132" y="6889"/>
                  </a:lnTo>
                  <a:lnTo>
                    <a:pt x="132" y="6933"/>
                  </a:lnTo>
                  <a:lnTo>
                    <a:pt x="1" y="10049"/>
                  </a:lnTo>
                  <a:lnTo>
                    <a:pt x="220" y="14393"/>
                  </a:lnTo>
                  <a:lnTo>
                    <a:pt x="89" y="17640"/>
                  </a:lnTo>
                  <a:lnTo>
                    <a:pt x="220" y="20229"/>
                  </a:lnTo>
                  <a:lnTo>
                    <a:pt x="483" y="22467"/>
                  </a:lnTo>
                  <a:lnTo>
                    <a:pt x="527" y="24793"/>
                  </a:lnTo>
                  <a:lnTo>
                    <a:pt x="527" y="24880"/>
                  </a:lnTo>
                  <a:lnTo>
                    <a:pt x="703" y="25275"/>
                  </a:lnTo>
                  <a:lnTo>
                    <a:pt x="747" y="26811"/>
                  </a:lnTo>
                  <a:lnTo>
                    <a:pt x="791" y="26855"/>
                  </a:lnTo>
                  <a:lnTo>
                    <a:pt x="835" y="26899"/>
                  </a:lnTo>
                  <a:lnTo>
                    <a:pt x="878" y="26943"/>
                  </a:lnTo>
                  <a:lnTo>
                    <a:pt x="922" y="26987"/>
                  </a:lnTo>
                  <a:lnTo>
                    <a:pt x="966" y="26987"/>
                  </a:lnTo>
                  <a:lnTo>
                    <a:pt x="1010" y="26943"/>
                  </a:lnTo>
                  <a:lnTo>
                    <a:pt x="1054" y="26899"/>
                  </a:lnTo>
                  <a:lnTo>
                    <a:pt x="1098" y="26855"/>
                  </a:lnTo>
                  <a:lnTo>
                    <a:pt x="1098" y="26767"/>
                  </a:lnTo>
                  <a:lnTo>
                    <a:pt x="1054" y="25231"/>
                  </a:lnTo>
                  <a:lnTo>
                    <a:pt x="1054" y="25187"/>
                  </a:lnTo>
                  <a:lnTo>
                    <a:pt x="878" y="24749"/>
                  </a:lnTo>
                  <a:lnTo>
                    <a:pt x="835" y="22423"/>
                  </a:lnTo>
                  <a:lnTo>
                    <a:pt x="571" y="20185"/>
                  </a:lnTo>
                  <a:lnTo>
                    <a:pt x="440" y="17596"/>
                  </a:lnTo>
                  <a:lnTo>
                    <a:pt x="571" y="14393"/>
                  </a:lnTo>
                  <a:lnTo>
                    <a:pt x="352" y="10049"/>
                  </a:lnTo>
                  <a:lnTo>
                    <a:pt x="483" y="6977"/>
                  </a:lnTo>
                  <a:lnTo>
                    <a:pt x="878" y="5748"/>
                  </a:lnTo>
                  <a:lnTo>
                    <a:pt x="1975" y="3335"/>
                  </a:lnTo>
                  <a:lnTo>
                    <a:pt x="2370" y="2019"/>
                  </a:lnTo>
                  <a:lnTo>
                    <a:pt x="2370" y="1975"/>
                  </a:lnTo>
                  <a:lnTo>
                    <a:pt x="2590" y="176"/>
                  </a:lnTo>
                  <a:lnTo>
                    <a:pt x="2590" y="132"/>
                  </a:lnTo>
                  <a:lnTo>
                    <a:pt x="2546" y="44"/>
                  </a:lnTo>
                  <a:lnTo>
                    <a:pt x="25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1"/>
            <p:cNvSpPr/>
            <p:nvPr/>
          </p:nvSpPr>
          <p:spPr>
            <a:xfrm>
              <a:off x="1106950" y="3840950"/>
              <a:ext cx="64750" cy="782200"/>
            </a:xfrm>
            <a:custGeom>
              <a:avLst/>
              <a:gdLst/>
              <a:ahLst/>
              <a:cxnLst/>
              <a:rect l="l" t="t" r="r" b="b"/>
              <a:pathLst>
                <a:path w="2590" h="31288" extrusionOk="0">
                  <a:moveTo>
                    <a:pt x="2019" y="1"/>
                  </a:moveTo>
                  <a:lnTo>
                    <a:pt x="1975" y="45"/>
                  </a:lnTo>
                  <a:lnTo>
                    <a:pt x="1887" y="45"/>
                  </a:lnTo>
                  <a:lnTo>
                    <a:pt x="1843" y="132"/>
                  </a:lnTo>
                  <a:lnTo>
                    <a:pt x="1843" y="176"/>
                  </a:lnTo>
                  <a:lnTo>
                    <a:pt x="1843" y="2853"/>
                  </a:lnTo>
                  <a:lnTo>
                    <a:pt x="2063" y="6056"/>
                  </a:lnTo>
                  <a:lnTo>
                    <a:pt x="2238" y="7548"/>
                  </a:lnTo>
                  <a:lnTo>
                    <a:pt x="2151" y="8206"/>
                  </a:lnTo>
                  <a:lnTo>
                    <a:pt x="1097" y="10488"/>
                  </a:lnTo>
                  <a:lnTo>
                    <a:pt x="308" y="12419"/>
                  </a:lnTo>
                  <a:lnTo>
                    <a:pt x="308" y="12507"/>
                  </a:lnTo>
                  <a:lnTo>
                    <a:pt x="0" y="16324"/>
                  </a:lnTo>
                  <a:lnTo>
                    <a:pt x="0" y="16368"/>
                  </a:lnTo>
                  <a:lnTo>
                    <a:pt x="88" y="18299"/>
                  </a:lnTo>
                  <a:lnTo>
                    <a:pt x="439" y="21985"/>
                  </a:lnTo>
                  <a:lnTo>
                    <a:pt x="439" y="24705"/>
                  </a:lnTo>
                  <a:lnTo>
                    <a:pt x="746" y="28918"/>
                  </a:lnTo>
                  <a:lnTo>
                    <a:pt x="834" y="29971"/>
                  </a:lnTo>
                  <a:lnTo>
                    <a:pt x="834" y="30015"/>
                  </a:lnTo>
                  <a:lnTo>
                    <a:pt x="1317" y="31156"/>
                  </a:lnTo>
                  <a:lnTo>
                    <a:pt x="1405" y="31244"/>
                  </a:lnTo>
                  <a:lnTo>
                    <a:pt x="1492" y="31287"/>
                  </a:lnTo>
                  <a:lnTo>
                    <a:pt x="1580" y="31244"/>
                  </a:lnTo>
                  <a:lnTo>
                    <a:pt x="1624" y="31200"/>
                  </a:lnTo>
                  <a:lnTo>
                    <a:pt x="1668" y="31156"/>
                  </a:lnTo>
                  <a:lnTo>
                    <a:pt x="1668" y="31112"/>
                  </a:lnTo>
                  <a:lnTo>
                    <a:pt x="1668" y="31024"/>
                  </a:lnTo>
                  <a:lnTo>
                    <a:pt x="1185" y="29927"/>
                  </a:lnTo>
                  <a:lnTo>
                    <a:pt x="1097" y="28874"/>
                  </a:lnTo>
                  <a:lnTo>
                    <a:pt x="790" y="24661"/>
                  </a:lnTo>
                  <a:lnTo>
                    <a:pt x="790" y="21985"/>
                  </a:lnTo>
                  <a:lnTo>
                    <a:pt x="439" y="18255"/>
                  </a:lnTo>
                  <a:lnTo>
                    <a:pt x="351" y="16368"/>
                  </a:lnTo>
                  <a:lnTo>
                    <a:pt x="615" y="12550"/>
                  </a:lnTo>
                  <a:lnTo>
                    <a:pt x="1448" y="10620"/>
                  </a:lnTo>
                  <a:lnTo>
                    <a:pt x="2502" y="8338"/>
                  </a:lnTo>
                  <a:lnTo>
                    <a:pt x="2502" y="8294"/>
                  </a:lnTo>
                  <a:lnTo>
                    <a:pt x="2589" y="7592"/>
                  </a:lnTo>
                  <a:lnTo>
                    <a:pt x="2589" y="7548"/>
                  </a:lnTo>
                  <a:lnTo>
                    <a:pt x="2414" y="6056"/>
                  </a:lnTo>
                  <a:lnTo>
                    <a:pt x="2194" y="2853"/>
                  </a:lnTo>
                  <a:lnTo>
                    <a:pt x="2194" y="176"/>
                  </a:lnTo>
                  <a:lnTo>
                    <a:pt x="2194" y="132"/>
                  </a:lnTo>
                  <a:lnTo>
                    <a:pt x="2151" y="45"/>
                  </a:lnTo>
                  <a:lnTo>
                    <a:pt x="2107" y="45"/>
                  </a:lnTo>
                  <a:lnTo>
                    <a:pt x="20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1"/>
            <p:cNvSpPr/>
            <p:nvPr/>
          </p:nvSpPr>
          <p:spPr>
            <a:xfrm>
              <a:off x="1074025" y="3794875"/>
              <a:ext cx="75725" cy="787675"/>
            </a:xfrm>
            <a:custGeom>
              <a:avLst/>
              <a:gdLst/>
              <a:ahLst/>
              <a:cxnLst/>
              <a:rect l="l" t="t" r="r" b="b"/>
              <a:pathLst>
                <a:path w="3029" h="31507" extrusionOk="0">
                  <a:moveTo>
                    <a:pt x="2765" y="1"/>
                  </a:moveTo>
                  <a:lnTo>
                    <a:pt x="2678" y="45"/>
                  </a:lnTo>
                  <a:lnTo>
                    <a:pt x="2678" y="132"/>
                  </a:lnTo>
                  <a:lnTo>
                    <a:pt x="2634" y="176"/>
                  </a:lnTo>
                  <a:lnTo>
                    <a:pt x="2678" y="791"/>
                  </a:lnTo>
                  <a:lnTo>
                    <a:pt x="2546" y="1712"/>
                  </a:lnTo>
                  <a:lnTo>
                    <a:pt x="1317" y="5442"/>
                  </a:lnTo>
                  <a:lnTo>
                    <a:pt x="1317" y="5486"/>
                  </a:lnTo>
                  <a:lnTo>
                    <a:pt x="1142" y="6320"/>
                  </a:lnTo>
                  <a:lnTo>
                    <a:pt x="1142" y="6407"/>
                  </a:lnTo>
                  <a:lnTo>
                    <a:pt x="1317" y="7592"/>
                  </a:lnTo>
                  <a:lnTo>
                    <a:pt x="1054" y="11892"/>
                  </a:lnTo>
                  <a:lnTo>
                    <a:pt x="352" y="13516"/>
                  </a:lnTo>
                  <a:lnTo>
                    <a:pt x="352" y="13560"/>
                  </a:lnTo>
                  <a:lnTo>
                    <a:pt x="133" y="14745"/>
                  </a:lnTo>
                  <a:lnTo>
                    <a:pt x="133" y="14788"/>
                  </a:lnTo>
                  <a:lnTo>
                    <a:pt x="1" y="16982"/>
                  </a:lnTo>
                  <a:lnTo>
                    <a:pt x="45" y="19176"/>
                  </a:lnTo>
                  <a:lnTo>
                    <a:pt x="45" y="19220"/>
                  </a:lnTo>
                  <a:lnTo>
                    <a:pt x="352" y="21678"/>
                  </a:lnTo>
                  <a:lnTo>
                    <a:pt x="747" y="25495"/>
                  </a:lnTo>
                  <a:lnTo>
                    <a:pt x="791" y="28040"/>
                  </a:lnTo>
                  <a:lnTo>
                    <a:pt x="1010" y="30322"/>
                  </a:lnTo>
                  <a:lnTo>
                    <a:pt x="1054" y="30410"/>
                  </a:lnTo>
                  <a:lnTo>
                    <a:pt x="1405" y="31375"/>
                  </a:lnTo>
                  <a:lnTo>
                    <a:pt x="1493" y="31463"/>
                  </a:lnTo>
                  <a:lnTo>
                    <a:pt x="1581" y="31507"/>
                  </a:lnTo>
                  <a:lnTo>
                    <a:pt x="1625" y="31463"/>
                  </a:lnTo>
                  <a:lnTo>
                    <a:pt x="1712" y="31463"/>
                  </a:lnTo>
                  <a:lnTo>
                    <a:pt x="1756" y="31375"/>
                  </a:lnTo>
                  <a:lnTo>
                    <a:pt x="1756" y="31331"/>
                  </a:lnTo>
                  <a:lnTo>
                    <a:pt x="1756" y="31244"/>
                  </a:lnTo>
                  <a:lnTo>
                    <a:pt x="1361" y="30278"/>
                  </a:lnTo>
                  <a:lnTo>
                    <a:pt x="1142" y="28040"/>
                  </a:lnTo>
                  <a:lnTo>
                    <a:pt x="1098" y="25495"/>
                  </a:lnTo>
                  <a:lnTo>
                    <a:pt x="703" y="21634"/>
                  </a:lnTo>
                  <a:lnTo>
                    <a:pt x="396" y="19176"/>
                  </a:lnTo>
                  <a:lnTo>
                    <a:pt x="352" y="16982"/>
                  </a:lnTo>
                  <a:lnTo>
                    <a:pt x="484" y="14832"/>
                  </a:lnTo>
                  <a:lnTo>
                    <a:pt x="703" y="13648"/>
                  </a:lnTo>
                  <a:lnTo>
                    <a:pt x="1405" y="12024"/>
                  </a:lnTo>
                  <a:lnTo>
                    <a:pt x="1405" y="11936"/>
                  </a:lnTo>
                  <a:lnTo>
                    <a:pt x="1668" y="7592"/>
                  </a:lnTo>
                  <a:lnTo>
                    <a:pt x="1668" y="7548"/>
                  </a:lnTo>
                  <a:lnTo>
                    <a:pt x="1493" y="6363"/>
                  </a:lnTo>
                  <a:lnTo>
                    <a:pt x="1625" y="5530"/>
                  </a:lnTo>
                  <a:lnTo>
                    <a:pt x="2897" y="1800"/>
                  </a:lnTo>
                  <a:lnTo>
                    <a:pt x="2897" y="1756"/>
                  </a:lnTo>
                  <a:lnTo>
                    <a:pt x="3029" y="834"/>
                  </a:lnTo>
                  <a:lnTo>
                    <a:pt x="3029" y="791"/>
                  </a:lnTo>
                  <a:lnTo>
                    <a:pt x="2985" y="176"/>
                  </a:lnTo>
                  <a:lnTo>
                    <a:pt x="2985" y="89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1"/>
            <p:cNvSpPr/>
            <p:nvPr/>
          </p:nvSpPr>
          <p:spPr>
            <a:xfrm>
              <a:off x="1043325" y="4272075"/>
              <a:ext cx="50475" cy="285250"/>
            </a:xfrm>
            <a:custGeom>
              <a:avLst/>
              <a:gdLst/>
              <a:ahLst/>
              <a:cxnLst/>
              <a:rect l="l" t="t" r="r" b="b"/>
              <a:pathLst>
                <a:path w="2019" h="11410" extrusionOk="0">
                  <a:moveTo>
                    <a:pt x="88" y="1"/>
                  </a:moveTo>
                  <a:lnTo>
                    <a:pt x="44" y="45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307" y="2063"/>
                  </a:lnTo>
                  <a:lnTo>
                    <a:pt x="527" y="4213"/>
                  </a:lnTo>
                  <a:lnTo>
                    <a:pt x="1229" y="10313"/>
                  </a:lnTo>
                  <a:lnTo>
                    <a:pt x="1229" y="10356"/>
                  </a:lnTo>
                  <a:lnTo>
                    <a:pt x="1712" y="11278"/>
                  </a:lnTo>
                  <a:lnTo>
                    <a:pt x="1756" y="11366"/>
                  </a:lnTo>
                  <a:lnTo>
                    <a:pt x="1887" y="11410"/>
                  </a:lnTo>
                  <a:lnTo>
                    <a:pt x="1931" y="11366"/>
                  </a:lnTo>
                  <a:lnTo>
                    <a:pt x="2019" y="11322"/>
                  </a:lnTo>
                  <a:lnTo>
                    <a:pt x="2019" y="11278"/>
                  </a:lnTo>
                  <a:lnTo>
                    <a:pt x="2019" y="11190"/>
                  </a:lnTo>
                  <a:lnTo>
                    <a:pt x="2019" y="11146"/>
                  </a:lnTo>
                  <a:lnTo>
                    <a:pt x="1536" y="10225"/>
                  </a:lnTo>
                  <a:lnTo>
                    <a:pt x="878" y="4213"/>
                  </a:lnTo>
                  <a:lnTo>
                    <a:pt x="659" y="2019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1"/>
            <p:cNvSpPr/>
            <p:nvPr/>
          </p:nvSpPr>
          <p:spPr>
            <a:xfrm>
              <a:off x="1022475" y="4402625"/>
              <a:ext cx="26350" cy="111925"/>
            </a:xfrm>
            <a:custGeom>
              <a:avLst/>
              <a:gdLst/>
              <a:ahLst/>
              <a:cxnLst/>
              <a:rect l="l" t="t" r="r" b="b"/>
              <a:pathLst>
                <a:path w="1054" h="4477" extrusionOk="0">
                  <a:moveTo>
                    <a:pt x="88" y="0"/>
                  </a:moveTo>
                  <a:lnTo>
                    <a:pt x="44" y="44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1" y="264"/>
                  </a:lnTo>
                  <a:lnTo>
                    <a:pt x="88" y="2853"/>
                  </a:lnTo>
                  <a:lnTo>
                    <a:pt x="88" y="2897"/>
                  </a:lnTo>
                  <a:lnTo>
                    <a:pt x="264" y="3555"/>
                  </a:lnTo>
                  <a:lnTo>
                    <a:pt x="308" y="3599"/>
                  </a:lnTo>
                  <a:lnTo>
                    <a:pt x="703" y="4388"/>
                  </a:lnTo>
                  <a:lnTo>
                    <a:pt x="790" y="4432"/>
                  </a:lnTo>
                  <a:lnTo>
                    <a:pt x="878" y="4476"/>
                  </a:lnTo>
                  <a:lnTo>
                    <a:pt x="922" y="4432"/>
                  </a:lnTo>
                  <a:lnTo>
                    <a:pt x="1010" y="4388"/>
                  </a:lnTo>
                  <a:lnTo>
                    <a:pt x="1010" y="4345"/>
                  </a:lnTo>
                  <a:lnTo>
                    <a:pt x="1054" y="4257"/>
                  </a:lnTo>
                  <a:lnTo>
                    <a:pt x="1010" y="4213"/>
                  </a:lnTo>
                  <a:lnTo>
                    <a:pt x="615" y="3423"/>
                  </a:lnTo>
                  <a:lnTo>
                    <a:pt x="439" y="2809"/>
                  </a:lnTo>
                  <a:lnTo>
                    <a:pt x="352" y="264"/>
                  </a:lnTo>
                  <a:lnTo>
                    <a:pt x="352" y="176"/>
                  </a:lnTo>
                  <a:lnTo>
                    <a:pt x="352" y="132"/>
                  </a:lnTo>
                  <a:lnTo>
                    <a:pt x="352" y="44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1"/>
            <p:cNvSpPr/>
            <p:nvPr/>
          </p:nvSpPr>
          <p:spPr>
            <a:xfrm>
              <a:off x="1765150" y="4491475"/>
              <a:ext cx="95475" cy="49400"/>
            </a:xfrm>
            <a:custGeom>
              <a:avLst/>
              <a:gdLst/>
              <a:ahLst/>
              <a:cxnLst/>
              <a:rect l="l" t="t" r="r" b="b"/>
              <a:pathLst>
                <a:path w="3819" h="1976" extrusionOk="0">
                  <a:moveTo>
                    <a:pt x="220" y="1"/>
                  </a:moveTo>
                  <a:lnTo>
                    <a:pt x="132" y="45"/>
                  </a:lnTo>
                  <a:lnTo>
                    <a:pt x="88" y="45"/>
                  </a:lnTo>
                  <a:lnTo>
                    <a:pt x="45" y="132"/>
                  </a:lnTo>
                  <a:lnTo>
                    <a:pt x="1" y="176"/>
                  </a:lnTo>
                  <a:lnTo>
                    <a:pt x="45" y="264"/>
                  </a:lnTo>
                  <a:lnTo>
                    <a:pt x="45" y="308"/>
                  </a:lnTo>
                  <a:lnTo>
                    <a:pt x="132" y="352"/>
                  </a:lnTo>
                  <a:lnTo>
                    <a:pt x="1449" y="1054"/>
                  </a:lnTo>
                  <a:lnTo>
                    <a:pt x="3028" y="1975"/>
                  </a:lnTo>
                  <a:lnTo>
                    <a:pt x="3116" y="1975"/>
                  </a:lnTo>
                  <a:lnTo>
                    <a:pt x="3248" y="1931"/>
                  </a:lnTo>
                  <a:lnTo>
                    <a:pt x="3774" y="1493"/>
                  </a:lnTo>
                  <a:lnTo>
                    <a:pt x="3818" y="1449"/>
                  </a:lnTo>
                  <a:lnTo>
                    <a:pt x="3818" y="1361"/>
                  </a:lnTo>
                  <a:lnTo>
                    <a:pt x="3818" y="1317"/>
                  </a:lnTo>
                  <a:lnTo>
                    <a:pt x="3774" y="1273"/>
                  </a:lnTo>
                  <a:lnTo>
                    <a:pt x="3731" y="1229"/>
                  </a:lnTo>
                  <a:lnTo>
                    <a:pt x="3687" y="1186"/>
                  </a:lnTo>
                  <a:lnTo>
                    <a:pt x="3599" y="1186"/>
                  </a:lnTo>
                  <a:lnTo>
                    <a:pt x="3555" y="1229"/>
                  </a:lnTo>
                  <a:lnTo>
                    <a:pt x="3116" y="1580"/>
                  </a:lnTo>
                  <a:lnTo>
                    <a:pt x="1624" y="747"/>
                  </a:lnTo>
                  <a:lnTo>
                    <a:pt x="264" y="45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1"/>
            <p:cNvSpPr/>
            <p:nvPr/>
          </p:nvSpPr>
          <p:spPr>
            <a:xfrm>
              <a:off x="1765150" y="4467350"/>
              <a:ext cx="97675" cy="45000"/>
            </a:xfrm>
            <a:custGeom>
              <a:avLst/>
              <a:gdLst/>
              <a:ahLst/>
              <a:cxnLst/>
              <a:rect l="l" t="t" r="r" b="b"/>
              <a:pathLst>
                <a:path w="3907" h="180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88" y="351"/>
                  </a:lnTo>
                  <a:lnTo>
                    <a:pt x="527" y="702"/>
                  </a:lnTo>
                  <a:lnTo>
                    <a:pt x="571" y="746"/>
                  </a:lnTo>
                  <a:lnTo>
                    <a:pt x="2458" y="1536"/>
                  </a:lnTo>
                  <a:lnTo>
                    <a:pt x="3336" y="1799"/>
                  </a:lnTo>
                  <a:lnTo>
                    <a:pt x="3379" y="1799"/>
                  </a:lnTo>
                  <a:lnTo>
                    <a:pt x="3467" y="1756"/>
                  </a:lnTo>
                  <a:lnTo>
                    <a:pt x="3818" y="1580"/>
                  </a:lnTo>
                  <a:lnTo>
                    <a:pt x="3862" y="1536"/>
                  </a:lnTo>
                  <a:lnTo>
                    <a:pt x="3906" y="1448"/>
                  </a:lnTo>
                  <a:lnTo>
                    <a:pt x="3906" y="1405"/>
                  </a:lnTo>
                  <a:lnTo>
                    <a:pt x="3906" y="1317"/>
                  </a:lnTo>
                  <a:lnTo>
                    <a:pt x="3862" y="1273"/>
                  </a:lnTo>
                  <a:lnTo>
                    <a:pt x="3774" y="1229"/>
                  </a:lnTo>
                  <a:lnTo>
                    <a:pt x="3731" y="1229"/>
                  </a:lnTo>
                  <a:lnTo>
                    <a:pt x="3643" y="1273"/>
                  </a:lnTo>
                  <a:lnTo>
                    <a:pt x="3379" y="1448"/>
                  </a:lnTo>
                  <a:lnTo>
                    <a:pt x="2590" y="1229"/>
                  </a:lnTo>
                  <a:lnTo>
                    <a:pt x="747" y="439"/>
                  </a:lnTo>
                  <a:lnTo>
                    <a:pt x="308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1"/>
            <p:cNvSpPr/>
            <p:nvPr/>
          </p:nvSpPr>
          <p:spPr>
            <a:xfrm>
              <a:off x="1765150" y="4441025"/>
              <a:ext cx="127275" cy="43900"/>
            </a:xfrm>
            <a:custGeom>
              <a:avLst/>
              <a:gdLst/>
              <a:ahLst/>
              <a:cxnLst/>
              <a:rect l="l" t="t" r="r" b="b"/>
              <a:pathLst>
                <a:path w="5091" h="1756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176"/>
                  </a:lnTo>
                  <a:lnTo>
                    <a:pt x="1" y="264"/>
                  </a:lnTo>
                  <a:lnTo>
                    <a:pt x="45" y="307"/>
                  </a:lnTo>
                  <a:lnTo>
                    <a:pt x="571" y="834"/>
                  </a:lnTo>
                  <a:lnTo>
                    <a:pt x="1624" y="1404"/>
                  </a:lnTo>
                  <a:lnTo>
                    <a:pt x="2458" y="1755"/>
                  </a:lnTo>
                  <a:lnTo>
                    <a:pt x="2546" y="1755"/>
                  </a:lnTo>
                  <a:lnTo>
                    <a:pt x="3818" y="1668"/>
                  </a:lnTo>
                  <a:lnTo>
                    <a:pt x="3906" y="1668"/>
                  </a:lnTo>
                  <a:lnTo>
                    <a:pt x="5003" y="1009"/>
                  </a:lnTo>
                  <a:lnTo>
                    <a:pt x="5047" y="966"/>
                  </a:lnTo>
                  <a:lnTo>
                    <a:pt x="5047" y="878"/>
                  </a:lnTo>
                  <a:lnTo>
                    <a:pt x="5091" y="834"/>
                  </a:lnTo>
                  <a:lnTo>
                    <a:pt x="5047" y="746"/>
                  </a:lnTo>
                  <a:lnTo>
                    <a:pt x="5003" y="702"/>
                  </a:lnTo>
                  <a:lnTo>
                    <a:pt x="4915" y="658"/>
                  </a:lnTo>
                  <a:lnTo>
                    <a:pt x="4871" y="658"/>
                  </a:lnTo>
                  <a:lnTo>
                    <a:pt x="4784" y="702"/>
                  </a:lnTo>
                  <a:lnTo>
                    <a:pt x="3774" y="1317"/>
                  </a:lnTo>
                  <a:lnTo>
                    <a:pt x="2546" y="1404"/>
                  </a:lnTo>
                  <a:lnTo>
                    <a:pt x="1756" y="1097"/>
                  </a:lnTo>
                  <a:lnTo>
                    <a:pt x="791" y="527"/>
                  </a:lnTo>
                  <a:lnTo>
                    <a:pt x="264" y="44"/>
                  </a:lnTo>
                  <a:lnTo>
                    <a:pt x="220" y="44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1"/>
            <p:cNvSpPr/>
            <p:nvPr/>
          </p:nvSpPr>
          <p:spPr>
            <a:xfrm>
              <a:off x="1728950" y="4366425"/>
              <a:ext cx="241375" cy="79000"/>
            </a:xfrm>
            <a:custGeom>
              <a:avLst/>
              <a:gdLst/>
              <a:ahLst/>
              <a:cxnLst/>
              <a:rect l="l" t="t" r="r" b="b"/>
              <a:pathLst>
                <a:path w="9655" h="3160" extrusionOk="0">
                  <a:moveTo>
                    <a:pt x="176" y="0"/>
                  </a:moveTo>
                  <a:lnTo>
                    <a:pt x="88" y="44"/>
                  </a:lnTo>
                  <a:lnTo>
                    <a:pt x="45" y="88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5" y="264"/>
                  </a:lnTo>
                  <a:lnTo>
                    <a:pt x="308" y="702"/>
                  </a:lnTo>
                  <a:lnTo>
                    <a:pt x="878" y="1668"/>
                  </a:lnTo>
                  <a:lnTo>
                    <a:pt x="878" y="1712"/>
                  </a:lnTo>
                  <a:lnTo>
                    <a:pt x="1756" y="2502"/>
                  </a:lnTo>
                  <a:lnTo>
                    <a:pt x="1800" y="2545"/>
                  </a:lnTo>
                  <a:lnTo>
                    <a:pt x="2853" y="2896"/>
                  </a:lnTo>
                  <a:lnTo>
                    <a:pt x="2897" y="2896"/>
                  </a:lnTo>
                  <a:lnTo>
                    <a:pt x="6232" y="3160"/>
                  </a:lnTo>
                  <a:lnTo>
                    <a:pt x="6319" y="3160"/>
                  </a:lnTo>
                  <a:lnTo>
                    <a:pt x="9567" y="1536"/>
                  </a:lnTo>
                  <a:lnTo>
                    <a:pt x="9610" y="1492"/>
                  </a:lnTo>
                  <a:lnTo>
                    <a:pt x="9654" y="1448"/>
                  </a:lnTo>
                  <a:lnTo>
                    <a:pt x="9654" y="1361"/>
                  </a:lnTo>
                  <a:lnTo>
                    <a:pt x="9654" y="1317"/>
                  </a:lnTo>
                  <a:lnTo>
                    <a:pt x="9610" y="1229"/>
                  </a:lnTo>
                  <a:lnTo>
                    <a:pt x="9523" y="1229"/>
                  </a:lnTo>
                  <a:lnTo>
                    <a:pt x="9479" y="1185"/>
                  </a:lnTo>
                  <a:lnTo>
                    <a:pt x="9391" y="1229"/>
                  </a:lnTo>
                  <a:lnTo>
                    <a:pt x="6232" y="2809"/>
                  </a:lnTo>
                  <a:lnTo>
                    <a:pt x="2941" y="2545"/>
                  </a:lnTo>
                  <a:lnTo>
                    <a:pt x="1931" y="2194"/>
                  </a:lnTo>
                  <a:lnTo>
                    <a:pt x="1142" y="1492"/>
                  </a:lnTo>
                  <a:lnTo>
                    <a:pt x="571" y="527"/>
                  </a:lnTo>
                  <a:lnTo>
                    <a:pt x="352" y="88"/>
                  </a:lnTo>
                  <a:lnTo>
                    <a:pt x="308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1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1"/>
            <p:cNvSpPr/>
            <p:nvPr/>
          </p:nvSpPr>
          <p:spPr>
            <a:xfrm>
              <a:off x="1807950" y="4679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1"/>
            <p:cNvSpPr/>
            <p:nvPr/>
          </p:nvSpPr>
          <p:spPr>
            <a:xfrm>
              <a:off x="1490900" y="2760400"/>
              <a:ext cx="866675" cy="1925275"/>
            </a:xfrm>
            <a:custGeom>
              <a:avLst/>
              <a:gdLst/>
              <a:ahLst/>
              <a:cxnLst/>
              <a:rect l="l" t="t" r="r" b="b"/>
              <a:pathLst>
                <a:path w="34667" h="77011" extrusionOk="0">
                  <a:moveTo>
                    <a:pt x="34447" y="1"/>
                  </a:moveTo>
                  <a:lnTo>
                    <a:pt x="34359" y="44"/>
                  </a:lnTo>
                  <a:lnTo>
                    <a:pt x="31858" y="1931"/>
                  </a:lnTo>
                  <a:lnTo>
                    <a:pt x="28216" y="4915"/>
                  </a:lnTo>
                  <a:lnTo>
                    <a:pt x="25846" y="6758"/>
                  </a:lnTo>
                  <a:lnTo>
                    <a:pt x="23784" y="8426"/>
                  </a:lnTo>
                  <a:lnTo>
                    <a:pt x="20668" y="10883"/>
                  </a:lnTo>
                  <a:lnTo>
                    <a:pt x="15666" y="13077"/>
                  </a:lnTo>
                  <a:lnTo>
                    <a:pt x="15622" y="13077"/>
                  </a:lnTo>
                  <a:lnTo>
                    <a:pt x="13867" y="14174"/>
                  </a:lnTo>
                  <a:lnTo>
                    <a:pt x="13823" y="14218"/>
                  </a:lnTo>
                  <a:lnTo>
                    <a:pt x="12331" y="15622"/>
                  </a:lnTo>
                  <a:lnTo>
                    <a:pt x="12331" y="15666"/>
                  </a:lnTo>
                  <a:lnTo>
                    <a:pt x="10225" y="18386"/>
                  </a:lnTo>
                  <a:lnTo>
                    <a:pt x="9610" y="19045"/>
                  </a:lnTo>
                  <a:lnTo>
                    <a:pt x="8777" y="19571"/>
                  </a:lnTo>
                  <a:lnTo>
                    <a:pt x="8733" y="19615"/>
                  </a:lnTo>
                  <a:lnTo>
                    <a:pt x="8118" y="20229"/>
                  </a:lnTo>
                  <a:lnTo>
                    <a:pt x="8118" y="20273"/>
                  </a:lnTo>
                  <a:lnTo>
                    <a:pt x="7065" y="22204"/>
                  </a:lnTo>
                  <a:lnTo>
                    <a:pt x="7021" y="22204"/>
                  </a:lnTo>
                  <a:lnTo>
                    <a:pt x="6451" y="23915"/>
                  </a:lnTo>
                  <a:lnTo>
                    <a:pt x="6451" y="23959"/>
                  </a:lnTo>
                  <a:lnTo>
                    <a:pt x="6319" y="25583"/>
                  </a:lnTo>
                  <a:lnTo>
                    <a:pt x="6319" y="25627"/>
                  </a:lnTo>
                  <a:lnTo>
                    <a:pt x="6846" y="28347"/>
                  </a:lnTo>
                  <a:lnTo>
                    <a:pt x="6846" y="30629"/>
                  </a:lnTo>
                  <a:lnTo>
                    <a:pt x="6275" y="35631"/>
                  </a:lnTo>
                  <a:lnTo>
                    <a:pt x="5837" y="38966"/>
                  </a:lnTo>
                  <a:lnTo>
                    <a:pt x="5442" y="41819"/>
                  </a:lnTo>
                  <a:lnTo>
                    <a:pt x="5135" y="43662"/>
                  </a:lnTo>
                  <a:lnTo>
                    <a:pt x="4169" y="47699"/>
                  </a:lnTo>
                  <a:lnTo>
                    <a:pt x="3599" y="50200"/>
                  </a:lnTo>
                  <a:lnTo>
                    <a:pt x="3292" y="52087"/>
                  </a:lnTo>
                  <a:lnTo>
                    <a:pt x="2633" y="53491"/>
                  </a:lnTo>
                  <a:lnTo>
                    <a:pt x="2633" y="53535"/>
                  </a:lnTo>
                  <a:lnTo>
                    <a:pt x="2107" y="56387"/>
                  </a:lnTo>
                  <a:lnTo>
                    <a:pt x="834" y="60512"/>
                  </a:lnTo>
                  <a:lnTo>
                    <a:pt x="220" y="62837"/>
                  </a:lnTo>
                  <a:lnTo>
                    <a:pt x="1" y="63846"/>
                  </a:lnTo>
                  <a:lnTo>
                    <a:pt x="1" y="63890"/>
                  </a:lnTo>
                  <a:lnTo>
                    <a:pt x="44" y="64856"/>
                  </a:lnTo>
                  <a:lnTo>
                    <a:pt x="88" y="64987"/>
                  </a:lnTo>
                  <a:lnTo>
                    <a:pt x="2019" y="67050"/>
                  </a:lnTo>
                  <a:lnTo>
                    <a:pt x="3511" y="68629"/>
                  </a:lnTo>
                  <a:lnTo>
                    <a:pt x="5486" y="70955"/>
                  </a:lnTo>
                  <a:lnTo>
                    <a:pt x="7767" y="73412"/>
                  </a:lnTo>
                  <a:lnTo>
                    <a:pt x="9830" y="75606"/>
                  </a:lnTo>
                  <a:lnTo>
                    <a:pt x="10883" y="76967"/>
                  </a:lnTo>
                  <a:lnTo>
                    <a:pt x="10927" y="77011"/>
                  </a:lnTo>
                  <a:lnTo>
                    <a:pt x="11102" y="77011"/>
                  </a:lnTo>
                  <a:lnTo>
                    <a:pt x="11146" y="76923"/>
                  </a:lnTo>
                  <a:lnTo>
                    <a:pt x="11190" y="76879"/>
                  </a:lnTo>
                  <a:lnTo>
                    <a:pt x="11190" y="76791"/>
                  </a:lnTo>
                  <a:lnTo>
                    <a:pt x="11146" y="76747"/>
                  </a:lnTo>
                  <a:lnTo>
                    <a:pt x="10093" y="75387"/>
                  </a:lnTo>
                  <a:lnTo>
                    <a:pt x="8031" y="73149"/>
                  </a:lnTo>
                  <a:lnTo>
                    <a:pt x="5749" y="70736"/>
                  </a:lnTo>
                  <a:lnTo>
                    <a:pt x="3774" y="68410"/>
                  </a:lnTo>
                  <a:lnTo>
                    <a:pt x="2282" y="66830"/>
                  </a:lnTo>
                  <a:lnTo>
                    <a:pt x="395" y="64812"/>
                  </a:lnTo>
                  <a:lnTo>
                    <a:pt x="352" y="63890"/>
                  </a:lnTo>
                  <a:lnTo>
                    <a:pt x="571" y="62925"/>
                  </a:lnTo>
                  <a:lnTo>
                    <a:pt x="1141" y="60599"/>
                  </a:lnTo>
                  <a:lnTo>
                    <a:pt x="2458" y="56475"/>
                  </a:lnTo>
                  <a:lnTo>
                    <a:pt x="2984" y="53578"/>
                  </a:lnTo>
                  <a:lnTo>
                    <a:pt x="3599" y="52174"/>
                  </a:lnTo>
                  <a:lnTo>
                    <a:pt x="3643" y="52174"/>
                  </a:lnTo>
                  <a:lnTo>
                    <a:pt x="3950" y="50287"/>
                  </a:lnTo>
                  <a:lnTo>
                    <a:pt x="4520" y="47786"/>
                  </a:lnTo>
                  <a:lnTo>
                    <a:pt x="5442" y="43749"/>
                  </a:lnTo>
                  <a:lnTo>
                    <a:pt x="5793" y="41862"/>
                  </a:lnTo>
                  <a:lnTo>
                    <a:pt x="6188" y="39010"/>
                  </a:lnTo>
                  <a:lnTo>
                    <a:pt x="6627" y="35675"/>
                  </a:lnTo>
                  <a:lnTo>
                    <a:pt x="7197" y="30673"/>
                  </a:lnTo>
                  <a:lnTo>
                    <a:pt x="7197" y="30629"/>
                  </a:lnTo>
                  <a:lnTo>
                    <a:pt x="7197" y="28347"/>
                  </a:lnTo>
                  <a:lnTo>
                    <a:pt x="7197" y="28303"/>
                  </a:lnTo>
                  <a:lnTo>
                    <a:pt x="6670" y="25583"/>
                  </a:lnTo>
                  <a:lnTo>
                    <a:pt x="6802" y="24003"/>
                  </a:lnTo>
                  <a:lnTo>
                    <a:pt x="7372" y="22336"/>
                  </a:lnTo>
                  <a:lnTo>
                    <a:pt x="8382" y="20449"/>
                  </a:lnTo>
                  <a:lnTo>
                    <a:pt x="8996" y="19878"/>
                  </a:lnTo>
                  <a:lnTo>
                    <a:pt x="9830" y="19352"/>
                  </a:lnTo>
                  <a:lnTo>
                    <a:pt x="9874" y="19308"/>
                  </a:lnTo>
                  <a:lnTo>
                    <a:pt x="10488" y="18606"/>
                  </a:lnTo>
                  <a:lnTo>
                    <a:pt x="12594" y="15885"/>
                  </a:lnTo>
                  <a:lnTo>
                    <a:pt x="14042" y="14481"/>
                  </a:lnTo>
                  <a:lnTo>
                    <a:pt x="15798" y="13384"/>
                  </a:lnTo>
                  <a:lnTo>
                    <a:pt x="20800" y="11234"/>
                  </a:lnTo>
                  <a:lnTo>
                    <a:pt x="20844" y="11190"/>
                  </a:lnTo>
                  <a:lnTo>
                    <a:pt x="24003" y="8733"/>
                  </a:lnTo>
                  <a:lnTo>
                    <a:pt x="28435" y="5178"/>
                  </a:lnTo>
                  <a:lnTo>
                    <a:pt x="32077" y="2195"/>
                  </a:lnTo>
                  <a:lnTo>
                    <a:pt x="34578" y="308"/>
                  </a:lnTo>
                  <a:lnTo>
                    <a:pt x="34622" y="264"/>
                  </a:lnTo>
                  <a:lnTo>
                    <a:pt x="34666" y="176"/>
                  </a:lnTo>
                  <a:lnTo>
                    <a:pt x="34622" y="132"/>
                  </a:lnTo>
                  <a:lnTo>
                    <a:pt x="34622" y="44"/>
                  </a:lnTo>
                  <a:lnTo>
                    <a:pt x="3457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1"/>
            <p:cNvSpPr/>
            <p:nvPr/>
          </p:nvSpPr>
          <p:spPr>
            <a:xfrm>
              <a:off x="1465675" y="2732975"/>
              <a:ext cx="861175" cy="1931850"/>
            </a:xfrm>
            <a:custGeom>
              <a:avLst/>
              <a:gdLst/>
              <a:ahLst/>
              <a:cxnLst/>
              <a:rect l="l" t="t" r="r" b="b"/>
              <a:pathLst>
                <a:path w="34447" h="77274" extrusionOk="0">
                  <a:moveTo>
                    <a:pt x="34227" y="1"/>
                  </a:moveTo>
                  <a:lnTo>
                    <a:pt x="34183" y="44"/>
                  </a:lnTo>
                  <a:lnTo>
                    <a:pt x="33174" y="790"/>
                  </a:lnTo>
                  <a:lnTo>
                    <a:pt x="28435" y="4652"/>
                  </a:lnTo>
                  <a:lnTo>
                    <a:pt x="26504" y="6275"/>
                  </a:lnTo>
                  <a:lnTo>
                    <a:pt x="24705" y="7680"/>
                  </a:lnTo>
                  <a:lnTo>
                    <a:pt x="22862" y="9128"/>
                  </a:lnTo>
                  <a:lnTo>
                    <a:pt x="20931" y="10532"/>
                  </a:lnTo>
                  <a:lnTo>
                    <a:pt x="19044" y="11366"/>
                  </a:lnTo>
                  <a:lnTo>
                    <a:pt x="14876" y="12814"/>
                  </a:lnTo>
                  <a:lnTo>
                    <a:pt x="9479" y="14788"/>
                  </a:lnTo>
                  <a:lnTo>
                    <a:pt x="9435" y="14832"/>
                  </a:lnTo>
                  <a:lnTo>
                    <a:pt x="8908" y="15271"/>
                  </a:lnTo>
                  <a:lnTo>
                    <a:pt x="8864" y="15315"/>
                  </a:lnTo>
                  <a:lnTo>
                    <a:pt x="7987" y="16543"/>
                  </a:lnTo>
                  <a:lnTo>
                    <a:pt x="7943" y="16587"/>
                  </a:lnTo>
                  <a:lnTo>
                    <a:pt x="6933" y="18474"/>
                  </a:lnTo>
                  <a:lnTo>
                    <a:pt x="5968" y="20800"/>
                  </a:lnTo>
                  <a:lnTo>
                    <a:pt x="5968" y="20844"/>
                  </a:lnTo>
                  <a:lnTo>
                    <a:pt x="5441" y="23169"/>
                  </a:lnTo>
                  <a:lnTo>
                    <a:pt x="5441" y="23213"/>
                  </a:lnTo>
                  <a:lnTo>
                    <a:pt x="5398" y="24617"/>
                  </a:lnTo>
                  <a:lnTo>
                    <a:pt x="5398" y="24661"/>
                  </a:lnTo>
                  <a:lnTo>
                    <a:pt x="6319" y="29269"/>
                  </a:lnTo>
                  <a:lnTo>
                    <a:pt x="6407" y="30761"/>
                  </a:lnTo>
                  <a:lnTo>
                    <a:pt x="6144" y="34666"/>
                  </a:lnTo>
                  <a:lnTo>
                    <a:pt x="5836" y="37431"/>
                  </a:lnTo>
                  <a:lnTo>
                    <a:pt x="5485" y="40327"/>
                  </a:lnTo>
                  <a:lnTo>
                    <a:pt x="5134" y="42784"/>
                  </a:lnTo>
                  <a:lnTo>
                    <a:pt x="4871" y="44364"/>
                  </a:lnTo>
                  <a:lnTo>
                    <a:pt x="3906" y="48532"/>
                  </a:lnTo>
                  <a:lnTo>
                    <a:pt x="3423" y="51472"/>
                  </a:lnTo>
                  <a:lnTo>
                    <a:pt x="3247" y="53447"/>
                  </a:lnTo>
                  <a:lnTo>
                    <a:pt x="2633" y="55860"/>
                  </a:lnTo>
                  <a:lnTo>
                    <a:pt x="1756" y="58449"/>
                  </a:lnTo>
                  <a:lnTo>
                    <a:pt x="922" y="60775"/>
                  </a:lnTo>
                  <a:lnTo>
                    <a:pt x="922" y="60819"/>
                  </a:lnTo>
                  <a:lnTo>
                    <a:pt x="307" y="63188"/>
                  </a:lnTo>
                  <a:lnTo>
                    <a:pt x="0" y="64549"/>
                  </a:lnTo>
                  <a:lnTo>
                    <a:pt x="0" y="64592"/>
                  </a:lnTo>
                  <a:lnTo>
                    <a:pt x="44" y="66743"/>
                  </a:lnTo>
                  <a:lnTo>
                    <a:pt x="44" y="66786"/>
                  </a:lnTo>
                  <a:lnTo>
                    <a:pt x="264" y="67357"/>
                  </a:lnTo>
                  <a:lnTo>
                    <a:pt x="307" y="67401"/>
                  </a:lnTo>
                  <a:lnTo>
                    <a:pt x="3423" y="70955"/>
                  </a:lnTo>
                  <a:lnTo>
                    <a:pt x="7811" y="75650"/>
                  </a:lnTo>
                  <a:lnTo>
                    <a:pt x="9303" y="77230"/>
                  </a:lnTo>
                  <a:lnTo>
                    <a:pt x="9347" y="77274"/>
                  </a:lnTo>
                  <a:lnTo>
                    <a:pt x="9435" y="77274"/>
                  </a:lnTo>
                  <a:lnTo>
                    <a:pt x="9566" y="77230"/>
                  </a:lnTo>
                  <a:lnTo>
                    <a:pt x="9610" y="77186"/>
                  </a:lnTo>
                  <a:lnTo>
                    <a:pt x="9610" y="77098"/>
                  </a:lnTo>
                  <a:lnTo>
                    <a:pt x="9610" y="77054"/>
                  </a:lnTo>
                  <a:lnTo>
                    <a:pt x="9566" y="77011"/>
                  </a:lnTo>
                  <a:lnTo>
                    <a:pt x="3686" y="70736"/>
                  </a:lnTo>
                  <a:lnTo>
                    <a:pt x="571" y="67225"/>
                  </a:lnTo>
                  <a:lnTo>
                    <a:pt x="395" y="66699"/>
                  </a:lnTo>
                  <a:lnTo>
                    <a:pt x="351" y="64592"/>
                  </a:lnTo>
                  <a:lnTo>
                    <a:pt x="659" y="63276"/>
                  </a:lnTo>
                  <a:lnTo>
                    <a:pt x="1273" y="60906"/>
                  </a:lnTo>
                  <a:lnTo>
                    <a:pt x="2107" y="58581"/>
                  </a:lnTo>
                  <a:lnTo>
                    <a:pt x="2984" y="55992"/>
                  </a:lnTo>
                  <a:lnTo>
                    <a:pt x="3599" y="53535"/>
                  </a:lnTo>
                  <a:lnTo>
                    <a:pt x="3599" y="53491"/>
                  </a:lnTo>
                  <a:lnTo>
                    <a:pt x="3774" y="51516"/>
                  </a:lnTo>
                  <a:lnTo>
                    <a:pt x="4213" y="48576"/>
                  </a:lnTo>
                  <a:lnTo>
                    <a:pt x="5222" y="44407"/>
                  </a:lnTo>
                  <a:lnTo>
                    <a:pt x="5485" y="42828"/>
                  </a:lnTo>
                  <a:lnTo>
                    <a:pt x="5836" y="40370"/>
                  </a:lnTo>
                  <a:lnTo>
                    <a:pt x="6187" y="37474"/>
                  </a:lnTo>
                  <a:lnTo>
                    <a:pt x="6495" y="34710"/>
                  </a:lnTo>
                  <a:lnTo>
                    <a:pt x="6758" y="30805"/>
                  </a:lnTo>
                  <a:lnTo>
                    <a:pt x="6758" y="30761"/>
                  </a:lnTo>
                  <a:lnTo>
                    <a:pt x="6670" y="29225"/>
                  </a:lnTo>
                  <a:lnTo>
                    <a:pt x="5749" y="24617"/>
                  </a:lnTo>
                  <a:lnTo>
                    <a:pt x="5793" y="23257"/>
                  </a:lnTo>
                  <a:lnTo>
                    <a:pt x="6319" y="20932"/>
                  </a:lnTo>
                  <a:lnTo>
                    <a:pt x="7284" y="18606"/>
                  </a:lnTo>
                  <a:lnTo>
                    <a:pt x="8250" y="16763"/>
                  </a:lnTo>
                  <a:lnTo>
                    <a:pt x="9127" y="15534"/>
                  </a:lnTo>
                  <a:lnTo>
                    <a:pt x="9610" y="15095"/>
                  </a:lnTo>
                  <a:lnTo>
                    <a:pt x="15007" y="13165"/>
                  </a:lnTo>
                  <a:lnTo>
                    <a:pt x="19132" y="11673"/>
                  </a:lnTo>
                  <a:lnTo>
                    <a:pt x="21063" y="10839"/>
                  </a:lnTo>
                  <a:lnTo>
                    <a:pt x="21107" y="10839"/>
                  </a:lnTo>
                  <a:lnTo>
                    <a:pt x="23081" y="9435"/>
                  </a:lnTo>
                  <a:lnTo>
                    <a:pt x="24924" y="7943"/>
                  </a:lnTo>
                  <a:lnTo>
                    <a:pt x="26724" y="6539"/>
                  </a:lnTo>
                  <a:lnTo>
                    <a:pt x="28654" y="4959"/>
                  </a:lnTo>
                  <a:lnTo>
                    <a:pt x="33350" y="1054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47" y="220"/>
                  </a:lnTo>
                  <a:lnTo>
                    <a:pt x="34447" y="132"/>
                  </a:lnTo>
                  <a:lnTo>
                    <a:pt x="34447" y="88"/>
                  </a:lnTo>
                  <a:lnTo>
                    <a:pt x="3435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1"/>
            <p:cNvSpPr/>
            <p:nvPr/>
          </p:nvSpPr>
          <p:spPr>
            <a:xfrm>
              <a:off x="1417400" y="2679225"/>
              <a:ext cx="851300" cy="1981225"/>
            </a:xfrm>
            <a:custGeom>
              <a:avLst/>
              <a:gdLst/>
              <a:ahLst/>
              <a:cxnLst/>
              <a:rect l="l" t="t" r="r" b="b"/>
              <a:pathLst>
                <a:path w="34052" h="79249" extrusionOk="0">
                  <a:moveTo>
                    <a:pt x="33876" y="0"/>
                  </a:moveTo>
                  <a:lnTo>
                    <a:pt x="33789" y="44"/>
                  </a:lnTo>
                  <a:lnTo>
                    <a:pt x="33745" y="44"/>
                  </a:lnTo>
                  <a:lnTo>
                    <a:pt x="31244" y="2194"/>
                  </a:lnTo>
                  <a:lnTo>
                    <a:pt x="28786" y="4213"/>
                  </a:lnTo>
                  <a:lnTo>
                    <a:pt x="26461" y="6056"/>
                  </a:lnTo>
                  <a:lnTo>
                    <a:pt x="22994" y="8645"/>
                  </a:lnTo>
                  <a:lnTo>
                    <a:pt x="21239" y="9830"/>
                  </a:lnTo>
                  <a:lnTo>
                    <a:pt x="18738" y="10883"/>
                  </a:lnTo>
                  <a:lnTo>
                    <a:pt x="15534" y="12111"/>
                  </a:lnTo>
                  <a:lnTo>
                    <a:pt x="13209" y="13472"/>
                  </a:lnTo>
                  <a:lnTo>
                    <a:pt x="10356" y="14569"/>
                  </a:lnTo>
                  <a:lnTo>
                    <a:pt x="10312" y="14569"/>
                  </a:lnTo>
                  <a:lnTo>
                    <a:pt x="8294" y="15797"/>
                  </a:lnTo>
                  <a:lnTo>
                    <a:pt x="6056" y="16938"/>
                  </a:lnTo>
                  <a:lnTo>
                    <a:pt x="3862" y="17465"/>
                  </a:lnTo>
                  <a:lnTo>
                    <a:pt x="2721" y="17684"/>
                  </a:lnTo>
                  <a:lnTo>
                    <a:pt x="2633" y="17684"/>
                  </a:lnTo>
                  <a:lnTo>
                    <a:pt x="2590" y="17772"/>
                  </a:lnTo>
                  <a:lnTo>
                    <a:pt x="2590" y="17860"/>
                  </a:lnTo>
                  <a:lnTo>
                    <a:pt x="2633" y="17948"/>
                  </a:lnTo>
                  <a:lnTo>
                    <a:pt x="3248" y="18518"/>
                  </a:lnTo>
                  <a:lnTo>
                    <a:pt x="3379" y="19045"/>
                  </a:lnTo>
                  <a:lnTo>
                    <a:pt x="3248" y="20142"/>
                  </a:lnTo>
                  <a:lnTo>
                    <a:pt x="3248" y="21195"/>
                  </a:lnTo>
                  <a:lnTo>
                    <a:pt x="3292" y="22248"/>
                  </a:lnTo>
                  <a:lnTo>
                    <a:pt x="3423" y="23257"/>
                  </a:lnTo>
                  <a:lnTo>
                    <a:pt x="3599" y="24222"/>
                  </a:lnTo>
                  <a:lnTo>
                    <a:pt x="3818" y="25232"/>
                  </a:lnTo>
                  <a:lnTo>
                    <a:pt x="4301" y="27162"/>
                  </a:lnTo>
                  <a:lnTo>
                    <a:pt x="4696" y="28698"/>
                  </a:lnTo>
                  <a:lnTo>
                    <a:pt x="5047" y="30278"/>
                  </a:lnTo>
                  <a:lnTo>
                    <a:pt x="5178" y="31112"/>
                  </a:lnTo>
                  <a:lnTo>
                    <a:pt x="5266" y="31945"/>
                  </a:lnTo>
                  <a:lnTo>
                    <a:pt x="5354" y="32779"/>
                  </a:lnTo>
                  <a:lnTo>
                    <a:pt x="5354" y="33657"/>
                  </a:lnTo>
                  <a:lnTo>
                    <a:pt x="5354" y="36202"/>
                  </a:lnTo>
                  <a:lnTo>
                    <a:pt x="5135" y="38659"/>
                  </a:lnTo>
                  <a:lnTo>
                    <a:pt x="4871" y="41029"/>
                  </a:lnTo>
                  <a:lnTo>
                    <a:pt x="4257" y="45724"/>
                  </a:lnTo>
                  <a:lnTo>
                    <a:pt x="3687" y="47962"/>
                  </a:lnTo>
                  <a:lnTo>
                    <a:pt x="3292" y="50770"/>
                  </a:lnTo>
                  <a:lnTo>
                    <a:pt x="3028" y="53315"/>
                  </a:lnTo>
                  <a:lnTo>
                    <a:pt x="2546" y="56387"/>
                  </a:lnTo>
                  <a:lnTo>
                    <a:pt x="2195" y="58449"/>
                  </a:lnTo>
                  <a:lnTo>
                    <a:pt x="1317" y="60775"/>
                  </a:lnTo>
                  <a:lnTo>
                    <a:pt x="88" y="65075"/>
                  </a:lnTo>
                  <a:lnTo>
                    <a:pt x="1" y="66874"/>
                  </a:lnTo>
                  <a:lnTo>
                    <a:pt x="1" y="66918"/>
                  </a:lnTo>
                  <a:lnTo>
                    <a:pt x="132" y="68936"/>
                  </a:lnTo>
                  <a:lnTo>
                    <a:pt x="44" y="70516"/>
                  </a:lnTo>
                  <a:lnTo>
                    <a:pt x="88" y="71569"/>
                  </a:lnTo>
                  <a:lnTo>
                    <a:pt x="132" y="71657"/>
                  </a:lnTo>
                  <a:lnTo>
                    <a:pt x="395" y="72184"/>
                  </a:lnTo>
                  <a:lnTo>
                    <a:pt x="395" y="72227"/>
                  </a:lnTo>
                  <a:lnTo>
                    <a:pt x="2633" y="74773"/>
                  </a:lnTo>
                  <a:lnTo>
                    <a:pt x="5486" y="77625"/>
                  </a:lnTo>
                  <a:lnTo>
                    <a:pt x="7153" y="79204"/>
                  </a:lnTo>
                  <a:lnTo>
                    <a:pt x="7285" y="79248"/>
                  </a:lnTo>
                  <a:lnTo>
                    <a:pt x="7329" y="79248"/>
                  </a:lnTo>
                  <a:lnTo>
                    <a:pt x="7416" y="79204"/>
                  </a:lnTo>
                  <a:lnTo>
                    <a:pt x="7460" y="79117"/>
                  </a:lnTo>
                  <a:lnTo>
                    <a:pt x="7460" y="79073"/>
                  </a:lnTo>
                  <a:lnTo>
                    <a:pt x="7416" y="78985"/>
                  </a:lnTo>
                  <a:lnTo>
                    <a:pt x="7416" y="78941"/>
                  </a:lnTo>
                  <a:lnTo>
                    <a:pt x="5705" y="77361"/>
                  </a:lnTo>
                  <a:lnTo>
                    <a:pt x="2853" y="74553"/>
                  </a:lnTo>
                  <a:lnTo>
                    <a:pt x="703" y="72008"/>
                  </a:lnTo>
                  <a:lnTo>
                    <a:pt x="439" y="71525"/>
                  </a:lnTo>
                  <a:lnTo>
                    <a:pt x="395" y="70516"/>
                  </a:lnTo>
                  <a:lnTo>
                    <a:pt x="483" y="68936"/>
                  </a:lnTo>
                  <a:lnTo>
                    <a:pt x="352" y="66874"/>
                  </a:lnTo>
                  <a:lnTo>
                    <a:pt x="439" y="65119"/>
                  </a:lnTo>
                  <a:lnTo>
                    <a:pt x="1624" y="60862"/>
                  </a:lnTo>
                  <a:lnTo>
                    <a:pt x="2502" y="58537"/>
                  </a:lnTo>
                  <a:lnTo>
                    <a:pt x="2502" y="58493"/>
                  </a:lnTo>
                  <a:lnTo>
                    <a:pt x="2897" y="56431"/>
                  </a:lnTo>
                  <a:lnTo>
                    <a:pt x="3379" y="53359"/>
                  </a:lnTo>
                  <a:lnTo>
                    <a:pt x="3643" y="50814"/>
                  </a:lnTo>
                  <a:lnTo>
                    <a:pt x="4038" y="48049"/>
                  </a:lnTo>
                  <a:lnTo>
                    <a:pt x="4608" y="45812"/>
                  </a:lnTo>
                  <a:lnTo>
                    <a:pt x="5222" y="41072"/>
                  </a:lnTo>
                  <a:lnTo>
                    <a:pt x="5486" y="38703"/>
                  </a:lnTo>
                  <a:lnTo>
                    <a:pt x="5705" y="36246"/>
                  </a:lnTo>
                  <a:lnTo>
                    <a:pt x="5705" y="33657"/>
                  </a:lnTo>
                  <a:lnTo>
                    <a:pt x="5705" y="32779"/>
                  </a:lnTo>
                  <a:lnTo>
                    <a:pt x="5617" y="31901"/>
                  </a:lnTo>
                  <a:lnTo>
                    <a:pt x="5530" y="31068"/>
                  </a:lnTo>
                  <a:lnTo>
                    <a:pt x="5398" y="30234"/>
                  </a:lnTo>
                  <a:lnTo>
                    <a:pt x="5047" y="28610"/>
                  </a:lnTo>
                  <a:lnTo>
                    <a:pt x="4652" y="27075"/>
                  </a:lnTo>
                  <a:lnTo>
                    <a:pt x="4169" y="25100"/>
                  </a:lnTo>
                  <a:lnTo>
                    <a:pt x="3950" y="24135"/>
                  </a:lnTo>
                  <a:lnTo>
                    <a:pt x="3774" y="23169"/>
                  </a:lnTo>
                  <a:lnTo>
                    <a:pt x="3643" y="22160"/>
                  </a:lnTo>
                  <a:lnTo>
                    <a:pt x="3599" y="21151"/>
                  </a:lnTo>
                  <a:lnTo>
                    <a:pt x="3599" y="20142"/>
                  </a:lnTo>
                  <a:lnTo>
                    <a:pt x="3730" y="19045"/>
                  </a:lnTo>
                  <a:lnTo>
                    <a:pt x="3730" y="19001"/>
                  </a:lnTo>
                  <a:lnTo>
                    <a:pt x="3555" y="18386"/>
                  </a:lnTo>
                  <a:lnTo>
                    <a:pt x="3511" y="18299"/>
                  </a:lnTo>
                  <a:lnTo>
                    <a:pt x="3116" y="17948"/>
                  </a:lnTo>
                  <a:lnTo>
                    <a:pt x="3906" y="17816"/>
                  </a:lnTo>
                  <a:lnTo>
                    <a:pt x="6144" y="17289"/>
                  </a:lnTo>
                  <a:lnTo>
                    <a:pt x="6188" y="17289"/>
                  </a:lnTo>
                  <a:lnTo>
                    <a:pt x="8470" y="16105"/>
                  </a:lnTo>
                  <a:lnTo>
                    <a:pt x="10488" y="14876"/>
                  </a:lnTo>
                  <a:lnTo>
                    <a:pt x="13340" y="13823"/>
                  </a:lnTo>
                  <a:lnTo>
                    <a:pt x="13384" y="13779"/>
                  </a:lnTo>
                  <a:lnTo>
                    <a:pt x="15666" y="12419"/>
                  </a:lnTo>
                  <a:lnTo>
                    <a:pt x="18869" y="11234"/>
                  </a:lnTo>
                  <a:lnTo>
                    <a:pt x="21370" y="10181"/>
                  </a:lnTo>
                  <a:lnTo>
                    <a:pt x="21414" y="10137"/>
                  </a:lnTo>
                  <a:lnTo>
                    <a:pt x="23213" y="8952"/>
                  </a:lnTo>
                  <a:lnTo>
                    <a:pt x="26680" y="6363"/>
                  </a:lnTo>
                  <a:lnTo>
                    <a:pt x="29006" y="4476"/>
                  </a:lnTo>
                  <a:lnTo>
                    <a:pt x="31463" y="2458"/>
                  </a:lnTo>
                  <a:lnTo>
                    <a:pt x="33964" y="308"/>
                  </a:lnTo>
                  <a:lnTo>
                    <a:pt x="34008" y="264"/>
                  </a:lnTo>
                  <a:lnTo>
                    <a:pt x="34052" y="220"/>
                  </a:lnTo>
                  <a:lnTo>
                    <a:pt x="34008" y="132"/>
                  </a:lnTo>
                  <a:lnTo>
                    <a:pt x="34008" y="88"/>
                  </a:lnTo>
                  <a:lnTo>
                    <a:pt x="33920" y="44"/>
                  </a:lnTo>
                  <a:lnTo>
                    <a:pt x="33876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1"/>
            <p:cNvSpPr/>
            <p:nvPr/>
          </p:nvSpPr>
          <p:spPr>
            <a:xfrm>
              <a:off x="1386675" y="2654000"/>
              <a:ext cx="852425" cy="2016325"/>
            </a:xfrm>
            <a:custGeom>
              <a:avLst/>
              <a:gdLst/>
              <a:ahLst/>
              <a:cxnLst/>
              <a:rect l="l" t="t" r="r" b="b"/>
              <a:pathLst>
                <a:path w="34097" h="80653" extrusionOk="0">
                  <a:moveTo>
                    <a:pt x="33877" y="0"/>
                  </a:moveTo>
                  <a:lnTo>
                    <a:pt x="33833" y="44"/>
                  </a:lnTo>
                  <a:lnTo>
                    <a:pt x="30849" y="2545"/>
                  </a:lnTo>
                  <a:lnTo>
                    <a:pt x="28392" y="4564"/>
                  </a:lnTo>
                  <a:lnTo>
                    <a:pt x="26022" y="6407"/>
                  </a:lnTo>
                  <a:lnTo>
                    <a:pt x="23960" y="7899"/>
                  </a:lnTo>
                  <a:lnTo>
                    <a:pt x="22029" y="9259"/>
                  </a:lnTo>
                  <a:lnTo>
                    <a:pt x="19835" y="10224"/>
                  </a:lnTo>
                  <a:lnTo>
                    <a:pt x="17114" y="11365"/>
                  </a:lnTo>
                  <a:lnTo>
                    <a:pt x="17070" y="11365"/>
                  </a:lnTo>
                  <a:lnTo>
                    <a:pt x="15096" y="12725"/>
                  </a:lnTo>
                  <a:lnTo>
                    <a:pt x="13999" y="13428"/>
                  </a:lnTo>
                  <a:lnTo>
                    <a:pt x="13121" y="13691"/>
                  </a:lnTo>
                  <a:lnTo>
                    <a:pt x="13077" y="13691"/>
                  </a:lnTo>
                  <a:lnTo>
                    <a:pt x="12287" y="14086"/>
                  </a:lnTo>
                  <a:lnTo>
                    <a:pt x="9084" y="15929"/>
                  </a:lnTo>
                  <a:lnTo>
                    <a:pt x="7066" y="17026"/>
                  </a:lnTo>
                  <a:lnTo>
                    <a:pt x="4082" y="17684"/>
                  </a:lnTo>
                  <a:lnTo>
                    <a:pt x="3994" y="17728"/>
                  </a:lnTo>
                  <a:lnTo>
                    <a:pt x="2414" y="18737"/>
                  </a:lnTo>
                  <a:lnTo>
                    <a:pt x="2370" y="18825"/>
                  </a:lnTo>
                  <a:lnTo>
                    <a:pt x="2019" y="19439"/>
                  </a:lnTo>
                  <a:lnTo>
                    <a:pt x="1976" y="19571"/>
                  </a:lnTo>
                  <a:lnTo>
                    <a:pt x="2195" y="21414"/>
                  </a:lnTo>
                  <a:lnTo>
                    <a:pt x="2195" y="21458"/>
                  </a:lnTo>
                  <a:lnTo>
                    <a:pt x="3292" y="25451"/>
                  </a:lnTo>
                  <a:lnTo>
                    <a:pt x="4170" y="28479"/>
                  </a:lnTo>
                  <a:lnTo>
                    <a:pt x="4872" y="31813"/>
                  </a:lnTo>
                  <a:lnTo>
                    <a:pt x="5135" y="35017"/>
                  </a:lnTo>
                  <a:lnTo>
                    <a:pt x="5091" y="38001"/>
                  </a:lnTo>
                  <a:lnTo>
                    <a:pt x="4872" y="40590"/>
                  </a:lnTo>
                  <a:lnTo>
                    <a:pt x="4652" y="42784"/>
                  </a:lnTo>
                  <a:lnTo>
                    <a:pt x="4301" y="45636"/>
                  </a:lnTo>
                  <a:lnTo>
                    <a:pt x="3599" y="49278"/>
                  </a:lnTo>
                  <a:lnTo>
                    <a:pt x="3292" y="52130"/>
                  </a:lnTo>
                  <a:lnTo>
                    <a:pt x="2809" y="55202"/>
                  </a:lnTo>
                  <a:lnTo>
                    <a:pt x="2414" y="57834"/>
                  </a:lnTo>
                  <a:lnTo>
                    <a:pt x="2063" y="59897"/>
                  </a:lnTo>
                  <a:lnTo>
                    <a:pt x="1317" y="61828"/>
                  </a:lnTo>
                  <a:lnTo>
                    <a:pt x="1273" y="61828"/>
                  </a:lnTo>
                  <a:lnTo>
                    <a:pt x="571" y="64504"/>
                  </a:lnTo>
                  <a:lnTo>
                    <a:pt x="527" y="64548"/>
                  </a:lnTo>
                  <a:lnTo>
                    <a:pt x="264" y="66391"/>
                  </a:lnTo>
                  <a:lnTo>
                    <a:pt x="264" y="66435"/>
                  </a:lnTo>
                  <a:lnTo>
                    <a:pt x="352" y="69243"/>
                  </a:lnTo>
                  <a:lnTo>
                    <a:pt x="45" y="73149"/>
                  </a:lnTo>
                  <a:lnTo>
                    <a:pt x="1" y="73807"/>
                  </a:lnTo>
                  <a:lnTo>
                    <a:pt x="1" y="73895"/>
                  </a:lnTo>
                  <a:lnTo>
                    <a:pt x="45" y="73939"/>
                  </a:lnTo>
                  <a:lnTo>
                    <a:pt x="4564" y="78195"/>
                  </a:lnTo>
                  <a:lnTo>
                    <a:pt x="7285" y="80608"/>
                  </a:lnTo>
                  <a:lnTo>
                    <a:pt x="7417" y="80652"/>
                  </a:lnTo>
                  <a:lnTo>
                    <a:pt x="7504" y="80652"/>
                  </a:lnTo>
                  <a:lnTo>
                    <a:pt x="7548" y="80608"/>
                  </a:lnTo>
                  <a:lnTo>
                    <a:pt x="7592" y="80521"/>
                  </a:lnTo>
                  <a:lnTo>
                    <a:pt x="7592" y="80477"/>
                  </a:lnTo>
                  <a:lnTo>
                    <a:pt x="7592" y="80389"/>
                  </a:lnTo>
                  <a:lnTo>
                    <a:pt x="7548" y="80345"/>
                  </a:lnTo>
                  <a:lnTo>
                    <a:pt x="4828" y="77932"/>
                  </a:lnTo>
                  <a:lnTo>
                    <a:pt x="352" y="73763"/>
                  </a:lnTo>
                  <a:lnTo>
                    <a:pt x="703" y="69287"/>
                  </a:lnTo>
                  <a:lnTo>
                    <a:pt x="703" y="69243"/>
                  </a:lnTo>
                  <a:lnTo>
                    <a:pt x="615" y="66435"/>
                  </a:lnTo>
                  <a:lnTo>
                    <a:pt x="879" y="64592"/>
                  </a:lnTo>
                  <a:lnTo>
                    <a:pt x="1624" y="61959"/>
                  </a:lnTo>
                  <a:lnTo>
                    <a:pt x="2414" y="59985"/>
                  </a:lnTo>
                  <a:lnTo>
                    <a:pt x="2414" y="59941"/>
                  </a:lnTo>
                  <a:lnTo>
                    <a:pt x="2765" y="57878"/>
                  </a:lnTo>
                  <a:lnTo>
                    <a:pt x="3160" y="55246"/>
                  </a:lnTo>
                  <a:lnTo>
                    <a:pt x="3643" y="52174"/>
                  </a:lnTo>
                  <a:lnTo>
                    <a:pt x="3950" y="49366"/>
                  </a:lnTo>
                  <a:lnTo>
                    <a:pt x="4652" y="45680"/>
                  </a:lnTo>
                  <a:lnTo>
                    <a:pt x="5003" y="42827"/>
                  </a:lnTo>
                  <a:lnTo>
                    <a:pt x="5223" y="40633"/>
                  </a:lnTo>
                  <a:lnTo>
                    <a:pt x="5442" y="38001"/>
                  </a:lnTo>
                  <a:lnTo>
                    <a:pt x="5486" y="35017"/>
                  </a:lnTo>
                  <a:lnTo>
                    <a:pt x="5223" y="31770"/>
                  </a:lnTo>
                  <a:lnTo>
                    <a:pt x="5179" y="31726"/>
                  </a:lnTo>
                  <a:lnTo>
                    <a:pt x="4521" y="28391"/>
                  </a:lnTo>
                  <a:lnTo>
                    <a:pt x="3643" y="25319"/>
                  </a:lnTo>
                  <a:lnTo>
                    <a:pt x="2546" y="21370"/>
                  </a:lnTo>
                  <a:lnTo>
                    <a:pt x="2327" y="19571"/>
                  </a:lnTo>
                  <a:lnTo>
                    <a:pt x="2678" y="19044"/>
                  </a:lnTo>
                  <a:lnTo>
                    <a:pt x="4170" y="18035"/>
                  </a:lnTo>
                  <a:lnTo>
                    <a:pt x="7197" y="17333"/>
                  </a:lnTo>
                  <a:lnTo>
                    <a:pt x="7241" y="17333"/>
                  </a:lnTo>
                  <a:lnTo>
                    <a:pt x="9260" y="16236"/>
                  </a:lnTo>
                  <a:lnTo>
                    <a:pt x="12419" y="14393"/>
                  </a:lnTo>
                  <a:lnTo>
                    <a:pt x="13209" y="13998"/>
                  </a:lnTo>
                  <a:lnTo>
                    <a:pt x="14087" y="13779"/>
                  </a:lnTo>
                  <a:lnTo>
                    <a:pt x="14174" y="13779"/>
                  </a:lnTo>
                  <a:lnTo>
                    <a:pt x="15315" y="12989"/>
                  </a:lnTo>
                  <a:lnTo>
                    <a:pt x="17246" y="11672"/>
                  </a:lnTo>
                  <a:lnTo>
                    <a:pt x="19967" y="10531"/>
                  </a:lnTo>
                  <a:lnTo>
                    <a:pt x="22161" y="9566"/>
                  </a:lnTo>
                  <a:lnTo>
                    <a:pt x="22204" y="9566"/>
                  </a:lnTo>
                  <a:lnTo>
                    <a:pt x="24179" y="8206"/>
                  </a:lnTo>
                  <a:lnTo>
                    <a:pt x="26198" y="6670"/>
                  </a:lnTo>
                  <a:lnTo>
                    <a:pt x="28611" y="4827"/>
                  </a:lnTo>
                  <a:lnTo>
                    <a:pt x="31068" y="2809"/>
                  </a:lnTo>
                  <a:lnTo>
                    <a:pt x="34052" y="307"/>
                  </a:lnTo>
                  <a:lnTo>
                    <a:pt x="34096" y="263"/>
                  </a:lnTo>
                  <a:lnTo>
                    <a:pt x="34096" y="176"/>
                  </a:lnTo>
                  <a:lnTo>
                    <a:pt x="34096" y="132"/>
                  </a:lnTo>
                  <a:lnTo>
                    <a:pt x="34052" y="44"/>
                  </a:lnTo>
                  <a:lnTo>
                    <a:pt x="3400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1"/>
            <p:cNvSpPr/>
            <p:nvPr/>
          </p:nvSpPr>
          <p:spPr>
            <a:xfrm>
              <a:off x="1355975" y="2603525"/>
              <a:ext cx="827175" cy="2027300"/>
            </a:xfrm>
            <a:custGeom>
              <a:avLst/>
              <a:gdLst/>
              <a:ahLst/>
              <a:cxnLst/>
              <a:rect l="l" t="t" r="r" b="b"/>
              <a:pathLst>
                <a:path w="33087" h="81092" extrusionOk="0">
                  <a:moveTo>
                    <a:pt x="32823" y="1"/>
                  </a:moveTo>
                  <a:lnTo>
                    <a:pt x="32779" y="45"/>
                  </a:lnTo>
                  <a:lnTo>
                    <a:pt x="32735" y="88"/>
                  </a:lnTo>
                  <a:lnTo>
                    <a:pt x="31989" y="2414"/>
                  </a:lnTo>
                  <a:lnTo>
                    <a:pt x="31463" y="3072"/>
                  </a:lnTo>
                  <a:lnTo>
                    <a:pt x="29663" y="4608"/>
                  </a:lnTo>
                  <a:lnTo>
                    <a:pt x="27250" y="6451"/>
                  </a:lnTo>
                  <a:lnTo>
                    <a:pt x="24881" y="8162"/>
                  </a:lnTo>
                  <a:lnTo>
                    <a:pt x="22774" y="9698"/>
                  </a:lnTo>
                  <a:lnTo>
                    <a:pt x="18693" y="11673"/>
                  </a:lnTo>
                  <a:lnTo>
                    <a:pt x="16499" y="13253"/>
                  </a:lnTo>
                  <a:lnTo>
                    <a:pt x="15183" y="14262"/>
                  </a:lnTo>
                  <a:lnTo>
                    <a:pt x="13867" y="14701"/>
                  </a:lnTo>
                  <a:lnTo>
                    <a:pt x="13823" y="14701"/>
                  </a:lnTo>
                  <a:lnTo>
                    <a:pt x="11716" y="15842"/>
                  </a:lnTo>
                  <a:lnTo>
                    <a:pt x="9873" y="17114"/>
                  </a:lnTo>
                  <a:lnTo>
                    <a:pt x="8074" y="18036"/>
                  </a:lnTo>
                  <a:lnTo>
                    <a:pt x="5617" y="18694"/>
                  </a:lnTo>
                  <a:lnTo>
                    <a:pt x="5573" y="18694"/>
                  </a:lnTo>
                  <a:lnTo>
                    <a:pt x="3642" y="19703"/>
                  </a:lnTo>
                  <a:lnTo>
                    <a:pt x="2107" y="20668"/>
                  </a:lnTo>
                  <a:lnTo>
                    <a:pt x="1492" y="21239"/>
                  </a:lnTo>
                  <a:lnTo>
                    <a:pt x="1448" y="21283"/>
                  </a:lnTo>
                  <a:lnTo>
                    <a:pt x="1273" y="21897"/>
                  </a:lnTo>
                  <a:lnTo>
                    <a:pt x="1273" y="21985"/>
                  </a:lnTo>
                  <a:lnTo>
                    <a:pt x="3116" y="27294"/>
                  </a:lnTo>
                  <a:lnTo>
                    <a:pt x="3993" y="30454"/>
                  </a:lnTo>
                  <a:lnTo>
                    <a:pt x="4213" y="31463"/>
                  </a:lnTo>
                  <a:lnTo>
                    <a:pt x="4432" y="32472"/>
                  </a:lnTo>
                  <a:lnTo>
                    <a:pt x="4608" y="33481"/>
                  </a:lnTo>
                  <a:lnTo>
                    <a:pt x="4739" y="34535"/>
                  </a:lnTo>
                  <a:lnTo>
                    <a:pt x="4827" y="35544"/>
                  </a:lnTo>
                  <a:lnTo>
                    <a:pt x="4871" y="36553"/>
                  </a:lnTo>
                  <a:lnTo>
                    <a:pt x="4915" y="37562"/>
                  </a:lnTo>
                  <a:lnTo>
                    <a:pt x="4915" y="38572"/>
                  </a:lnTo>
                  <a:lnTo>
                    <a:pt x="4871" y="40590"/>
                  </a:lnTo>
                  <a:lnTo>
                    <a:pt x="4695" y="42652"/>
                  </a:lnTo>
                  <a:lnTo>
                    <a:pt x="4520" y="44671"/>
                  </a:lnTo>
                  <a:lnTo>
                    <a:pt x="4301" y="46777"/>
                  </a:lnTo>
                  <a:lnTo>
                    <a:pt x="4257" y="47523"/>
                  </a:lnTo>
                  <a:lnTo>
                    <a:pt x="3686" y="50814"/>
                  </a:lnTo>
                  <a:lnTo>
                    <a:pt x="3247" y="53754"/>
                  </a:lnTo>
                  <a:lnTo>
                    <a:pt x="2809" y="57001"/>
                  </a:lnTo>
                  <a:lnTo>
                    <a:pt x="2282" y="60468"/>
                  </a:lnTo>
                  <a:lnTo>
                    <a:pt x="1799" y="62530"/>
                  </a:lnTo>
                  <a:lnTo>
                    <a:pt x="1097" y="64944"/>
                  </a:lnTo>
                  <a:lnTo>
                    <a:pt x="439" y="67620"/>
                  </a:lnTo>
                  <a:lnTo>
                    <a:pt x="439" y="67664"/>
                  </a:lnTo>
                  <a:lnTo>
                    <a:pt x="395" y="69200"/>
                  </a:lnTo>
                  <a:lnTo>
                    <a:pt x="88" y="73237"/>
                  </a:lnTo>
                  <a:lnTo>
                    <a:pt x="0" y="75255"/>
                  </a:lnTo>
                  <a:lnTo>
                    <a:pt x="0" y="75299"/>
                  </a:lnTo>
                  <a:lnTo>
                    <a:pt x="395" y="76879"/>
                  </a:lnTo>
                  <a:lnTo>
                    <a:pt x="439" y="77011"/>
                  </a:lnTo>
                  <a:lnTo>
                    <a:pt x="5222" y="81048"/>
                  </a:lnTo>
                  <a:lnTo>
                    <a:pt x="5310" y="81092"/>
                  </a:lnTo>
                  <a:lnTo>
                    <a:pt x="5398" y="81048"/>
                  </a:lnTo>
                  <a:lnTo>
                    <a:pt x="5441" y="81004"/>
                  </a:lnTo>
                  <a:lnTo>
                    <a:pt x="5485" y="80960"/>
                  </a:lnTo>
                  <a:lnTo>
                    <a:pt x="5485" y="80916"/>
                  </a:lnTo>
                  <a:lnTo>
                    <a:pt x="5485" y="80828"/>
                  </a:lnTo>
                  <a:lnTo>
                    <a:pt x="5441" y="80784"/>
                  </a:lnTo>
                  <a:lnTo>
                    <a:pt x="702" y="76747"/>
                  </a:lnTo>
                  <a:lnTo>
                    <a:pt x="351" y="75255"/>
                  </a:lnTo>
                  <a:lnTo>
                    <a:pt x="439" y="73281"/>
                  </a:lnTo>
                  <a:lnTo>
                    <a:pt x="746" y="69200"/>
                  </a:lnTo>
                  <a:lnTo>
                    <a:pt x="790" y="67664"/>
                  </a:lnTo>
                  <a:lnTo>
                    <a:pt x="1404" y="65031"/>
                  </a:lnTo>
                  <a:lnTo>
                    <a:pt x="2150" y="62618"/>
                  </a:lnTo>
                  <a:lnTo>
                    <a:pt x="2633" y="60556"/>
                  </a:lnTo>
                  <a:lnTo>
                    <a:pt x="3160" y="57045"/>
                  </a:lnTo>
                  <a:lnTo>
                    <a:pt x="3598" y="53798"/>
                  </a:lnTo>
                  <a:lnTo>
                    <a:pt x="4037" y="50902"/>
                  </a:lnTo>
                  <a:lnTo>
                    <a:pt x="4564" y="47567"/>
                  </a:lnTo>
                  <a:lnTo>
                    <a:pt x="4652" y="46821"/>
                  </a:lnTo>
                  <a:lnTo>
                    <a:pt x="4871" y="44715"/>
                  </a:lnTo>
                  <a:lnTo>
                    <a:pt x="5047" y="42652"/>
                  </a:lnTo>
                  <a:lnTo>
                    <a:pt x="5222" y="40590"/>
                  </a:lnTo>
                  <a:lnTo>
                    <a:pt x="5266" y="38528"/>
                  </a:lnTo>
                  <a:lnTo>
                    <a:pt x="5266" y="37518"/>
                  </a:lnTo>
                  <a:lnTo>
                    <a:pt x="5222" y="36509"/>
                  </a:lnTo>
                  <a:lnTo>
                    <a:pt x="5178" y="35500"/>
                  </a:lnTo>
                  <a:lnTo>
                    <a:pt x="5090" y="34447"/>
                  </a:lnTo>
                  <a:lnTo>
                    <a:pt x="4959" y="33438"/>
                  </a:lnTo>
                  <a:lnTo>
                    <a:pt x="4783" y="32428"/>
                  </a:lnTo>
                  <a:lnTo>
                    <a:pt x="4564" y="31375"/>
                  </a:lnTo>
                  <a:lnTo>
                    <a:pt x="4301" y="30366"/>
                  </a:lnTo>
                  <a:lnTo>
                    <a:pt x="3423" y="27207"/>
                  </a:lnTo>
                  <a:lnTo>
                    <a:pt x="1624" y="21941"/>
                  </a:lnTo>
                  <a:lnTo>
                    <a:pt x="1755" y="21458"/>
                  </a:lnTo>
                  <a:lnTo>
                    <a:pt x="2326" y="20932"/>
                  </a:lnTo>
                  <a:lnTo>
                    <a:pt x="3818" y="20010"/>
                  </a:lnTo>
                  <a:lnTo>
                    <a:pt x="5705" y="19001"/>
                  </a:lnTo>
                  <a:lnTo>
                    <a:pt x="8206" y="18387"/>
                  </a:lnTo>
                  <a:lnTo>
                    <a:pt x="8206" y="18343"/>
                  </a:lnTo>
                  <a:lnTo>
                    <a:pt x="10049" y="17421"/>
                  </a:lnTo>
                  <a:lnTo>
                    <a:pt x="11892" y="16149"/>
                  </a:lnTo>
                  <a:lnTo>
                    <a:pt x="13954" y="15008"/>
                  </a:lnTo>
                  <a:lnTo>
                    <a:pt x="15315" y="14613"/>
                  </a:lnTo>
                  <a:lnTo>
                    <a:pt x="15402" y="14569"/>
                  </a:lnTo>
                  <a:lnTo>
                    <a:pt x="16719" y="13516"/>
                  </a:lnTo>
                  <a:lnTo>
                    <a:pt x="18869" y="11980"/>
                  </a:lnTo>
                  <a:lnTo>
                    <a:pt x="22906" y="10005"/>
                  </a:lnTo>
                  <a:lnTo>
                    <a:pt x="22950" y="9962"/>
                  </a:lnTo>
                  <a:lnTo>
                    <a:pt x="25100" y="8470"/>
                  </a:lnTo>
                  <a:lnTo>
                    <a:pt x="27469" y="6758"/>
                  </a:lnTo>
                  <a:lnTo>
                    <a:pt x="29883" y="4871"/>
                  </a:lnTo>
                  <a:lnTo>
                    <a:pt x="31726" y="3336"/>
                  </a:lnTo>
                  <a:lnTo>
                    <a:pt x="31726" y="3292"/>
                  </a:lnTo>
                  <a:lnTo>
                    <a:pt x="32296" y="2590"/>
                  </a:lnTo>
                  <a:lnTo>
                    <a:pt x="32296" y="2546"/>
                  </a:lnTo>
                  <a:lnTo>
                    <a:pt x="33042" y="220"/>
                  </a:lnTo>
                  <a:lnTo>
                    <a:pt x="33086" y="132"/>
                  </a:lnTo>
                  <a:lnTo>
                    <a:pt x="33042" y="88"/>
                  </a:lnTo>
                  <a:lnTo>
                    <a:pt x="329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1"/>
            <p:cNvSpPr/>
            <p:nvPr/>
          </p:nvSpPr>
          <p:spPr>
            <a:xfrm>
              <a:off x="1323050" y="2546475"/>
              <a:ext cx="796475" cy="2115075"/>
            </a:xfrm>
            <a:custGeom>
              <a:avLst/>
              <a:gdLst/>
              <a:ahLst/>
              <a:cxnLst/>
              <a:rect l="l" t="t" r="r" b="b"/>
              <a:pathLst>
                <a:path w="31859" h="84603" extrusionOk="0">
                  <a:moveTo>
                    <a:pt x="31639" y="1"/>
                  </a:moveTo>
                  <a:lnTo>
                    <a:pt x="31595" y="45"/>
                  </a:lnTo>
                  <a:lnTo>
                    <a:pt x="31288" y="352"/>
                  </a:lnTo>
                  <a:lnTo>
                    <a:pt x="31244" y="440"/>
                  </a:lnTo>
                  <a:lnTo>
                    <a:pt x="30322" y="3775"/>
                  </a:lnTo>
                  <a:lnTo>
                    <a:pt x="29006" y="6276"/>
                  </a:lnTo>
                  <a:lnTo>
                    <a:pt x="25890" y="8689"/>
                  </a:lnTo>
                  <a:lnTo>
                    <a:pt x="23609" y="10357"/>
                  </a:lnTo>
                  <a:lnTo>
                    <a:pt x="20361" y="12200"/>
                  </a:lnTo>
                  <a:lnTo>
                    <a:pt x="17992" y="14043"/>
                  </a:lnTo>
                  <a:lnTo>
                    <a:pt x="16456" y="15315"/>
                  </a:lnTo>
                  <a:lnTo>
                    <a:pt x="14525" y="16061"/>
                  </a:lnTo>
                  <a:lnTo>
                    <a:pt x="14481" y="16061"/>
                  </a:lnTo>
                  <a:lnTo>
                    <a:pt x="10752" y="18518"/>
                  </a:lnTo>
                  <a:lnTo>
                    <a:pt x="8952" y="19484"/>
                  </a:lnTo>
                  <a:lnTo>
                    <a:pt x="6890" y="20010"/>
                  </a:lnTo>
                  <a:lnTo>
                    <a:pt x="6802" y="20010"/>
                  </a:lnTo>
                  <a:lnTo>
                    <a:pt x="3862" y="21722"/>
                  </a:lnTo>
                  <a:lnTo>
                    <a:pt x="1229" y="23258"/>
                  </a:lnTo>
                  <a:lnTo>
                    <a:pt x="835" y="23433"/>
                  </a:lnTo>
                  <a:lnTo>
                    <a:pt x="747" y="23477"/>
                  </a:lnTo>
                  <a:lnTo>
                    <a:pt x="703" y="23521"/>
                  </a:lnTo>
                  <a:lnTo>
                    <a:pt x="703" y="23609"/>
                  </a:lnTo>
                  <a:lnTo>
                    <a:pt x="747" y="23696"/>
                  </a:lnTo>
                  <a:lnTo>
                    <a:pt x="1624" y="24837"/>
                  </a:lnTo>
                  <a:lnTo>
                    <a:pt x="3380" y="30454"/>
                  </a:lnTo>
                  <a:lnTo>
                    <a:pt x="4126" y="33262"/>
                  </a:lnTo>
                  <a:lnTo>
                    <a:pt x="4652" y="36641"/>
                  </a:lnTo>
                  <a:lnTo>
                    <a:pt x="4784" y="40327"/>
                  </a:lnTo>
                  <a:lnTo>
                    <a:pt x="4696" y="43881"/>
                  </a:lnTo>
                  <a:lnTo>
                    <a:pt x="4608" y="45154"/>
                  </a:lnTo>
                  <a:lnTo>
                    <a:pt x="4521" y="46382"/>
                  </a:lnTo>
                  <a:lnTo>
                    <a:pt x="4301" y="48840"/>
                  </a:lnTo>
                  <a:lnTo>
                    <a:pt x="3994" y="51297"/>
                  </a:lnTo>
                  <a:lnTo>
                    <a:pt x="3687" y="53667"/>
                  </a:lnTo>
                  <a:lnTo>
                    <a:pt x="3292" y="56431"/>
                  </a:lnTo>
                  <a:lnTo>
                    <a:pt x="2985" y="59195"/>
                  </a:lnTo>
                  <a:lnTo>
                    <a:pt x="2590" y="61653"/>
                  </a:lnTo>
                  <a:lnTo>
                    <a:pt x="2283" y="63276"/>
                  </a:lnTo>
                  <a:lnTo>
                    <a:pt x="1668" y="65514"/>
                  </a:lnTo>
                  <a:lnTo>
                    <a:pt x="1098" y="67577"/>
                  </a:lnTo>
                  <a:lnTo>
                    <a:pt x="703" y="69551"/>
                  </a:lnTo>
                  <a:lnTo>
                    <a:pt x="352" y="71394"/>
                  </a:lnTo>
                  <a:lnTo>
                    <a:pt x="132" y="73106"/>
                  </a:lnTo>
                  <a:lnTo>
                    <a:pt x="45" y="74685"/>
                  </a:lnTo>
                  <a:lnTo>
                    <a:pt x="1" y="75431"/>
                  </a:lnTo>
                  <a:lnTo>
                    <a:pt x="45" y="76133"/>
                  </a:lnTo>
                  <a:lnTo>
                    <a:pt x="45" y="76835"/>
                  </a:lnTo>
                  <a:lnTo>
                    <a:pt x="132" y="77450"/>
                  </a:lnTo>
                  <a:lnTo>
                    <a:pt x="132" y="77494"/>
                  </a:lnTo>
                  <a:lnTo>
                    <a:pt x="791" y="79688"/>
                  </a:lnTo>
                  <a:lnTo>
                    <a:pt x="835" y="79731"/>
                  </a:lnTo>
                  <a:lnTo>
                    <a:pt x="1361" y="80653"/>
                  </a:lnTo>
                  <a:lnTo>
                    <a:pt x="1405" y="80741"/>
                  </a:lnTo>
                  <a:lnTo>
                    <a:pt x="6364" y="84602"/>
                  </a:lnTo>
                  <a:lnTo>
                    <a:pt x="6539" y="84602"/>
                  </a:lnTo>
                  <a:lnTo>
                    <a:pt x="6627" y="84558"/>
                  </a:lnTo>
                  <a:lnTo>
                    <a:pt x="6627" y="84471"/>
                  </a:lnTo>
                  <a:lnTo>
                    <a:pt x="6627" y="84427"/>
                  </a:lnTo>
                  <a:lnTo>
                    <a:pt x="6627" y="84339"/>
                  </a:lnTo>
                  <a:lnTo>
                    <a:pt x="6583" y="84295"/>
                  </a:lnTo>
                  <a:lnTo>
                    <a:pt x="1668" y="80477"/>
                  </a:lnTo>
                  <a:lnTo>
                    <a:pt x="1142" y="79556"/>
                  </a:lnTo>
                  <a:lnTo>
                    <a:pt x="484" y="77406"/>
                  </a:lnTo>
                  <a:lnTo>
                    <a:pt x="396" y="76748"/>
                  </a:lnTo>
                  <a:lnTo>
                    <a:pt x="396" y="76089"/>
                  </a:lnTo>
                  <a:lnTo>
                    <a:pt x="352" y="75387"/>
                  </a:lnTo>
                  <a:lnTo>
                    <a:pt x="396" y="74685"/>
                  </a:lnTo>
                  <a:lnTo>
                    <a:pt x="484" y="73106"/>
                  </a:lnTo>
                  <a:lnTo>
                    <a:pt x="703" y="71438"/>
                  </a:lnTo>
                  <a:lnTo>
                    <a:pt x="1054" y="69595"/>
                  </a:lnTo>
                  <a:lnTo>
                    <a:pt x="1449" y="67664"/>
                  </a:lnTo>
                  <a:lnTo>
                    <a:pt x="2019" y="65558"/>
                  </a:lnTo>
                  <a:lnTo>
                    <a:pt x="2634" y="63364"/>
                  </a:lnTo>
                  <a:lnTo>
                    <a:pt x="2941" y="61697"/>
                  </a:lnTo>
                  <a:lnTo>
                    <a:pt x="3336" y="59239"/>
                  </a:lnTo>
                  <a:lnTo>
                    <a:pt x="3643" y="56475"/>
                  </a:lnTo>
                  <a:lnTo>
                    <a:pt x="3994" y="53754"/>
                  </a:lnTo>
                  <a:lnTo>
                    <a:pt x="4345" y="51341"/>
                  </a:lnTo>
                  <a:lnTo>
                    <a:pt x="4652" y="48884"/>
                  </a:lnTo>
                  <a:lnTo>
                    <a:pt x="4872" y="46382"/>
                  </a:lnTo>
                  <a:lnTo>
                    <a:pt x="4959" y="45154"/>
                  </a:lnTo>
                  <a:lnTo>
                    <a:pt x="5047" y="43925"/>
                  </a:lnTo>
                  <a:lnTo>
                    <a:pt x="5135" y="40327"/>
                  </a:lnTo>
                  <a:lnTo>
                    <a:pt x="5003" y="36597"/>
                  </a:lnTo>
                  <a:lnTo>
                    <a:pt x="4433" y="33218"/>
                  </a:lnTo>
                  <a:lnTo>
                    <a:pt x="3687" y="30366"/>
                  </a:lnTo>
                  <a:lnTo>
                    <a:pt x="2590" y="26768"/>
                  </a:lnTo>
                  <a:lnTo>
                    <a:pt x="1932" y="24706"/>
                  </a:lnTo>
                  <a:lnTo>
                    <a:pt x="1932" y="24662"/>
                  </a:lnTo>
                  <a:lnTo>
                    <a:pt x="1186" y="23652"/>
                  </a:lnTo>
                  <a:lnTo>
                    <a:pt x="1361" y="23565"/>
                  </a:lnTo>
                  <a:lnTo>
                    <a:pt x="1405" y="23565"/>
                  </a:lnTo>
                  <a:lnTo>
                    <a:pt x="4038" y="22029"/>
                  </a:lnTo>
                  <a:lnTo>
                    <a:pt x="6978" y="20318"/>
                  </a:lnTo>
                  <a:lnTo>
                    <a:pt x="9040" y="19791"/>
                  </a:lnTo>
                  <a:lnTo>
                    <a:pt x="9084" y="19791"/>
                  </a:lnTo>
                  <a:lnTo>
                    <a:pt x="10927" y="18826"/>
                  </a:lnTo>
                  <a:lnTo>
                    <a:pt x="14657" y="16368"/>
                  </a:lnTo>
                  <a:lnTo>
                    <a:pt x="16632" y="15622"/>
                  </a:lnTo>
                  <a:lnTo>
                    <a:pt x="16675" y="15578"/>
                  </a:lnTo>
                  <a:lnTo>
                    <a:pt x="18211" y="14306"/>
                  </a:lnTo>
                  <a:lnTo>
                    <a:pt x="20537" y="12463"/>
                  </a:lnTo>
                  <a:lnTo>
                    <a:pt x="23784" y="10664"/>
                  </a:lnTo>
                  <a:lnTo>
                    <a:pt x="26110" y="8996"/>
                  </a:lnTo>
                  <a:lnTo>
                    <a:pt x="29225" y="6539"/>
                  </a:lnTo>
                  <a:lnTo>
                    <a:pt x="29269" y="6495"/>
                  </a:lnTo>
                  <a:lnTo>
                    <a:pt x="30673" y="3906"/>
                  </a:lnTo>
                  <a:lnTo>
                    <a:pt x="30673" y="3862"/>
                  </a:lnTo>
                  <a:lnTo>
                    <a:pt x="31551" y="571"/>
                  </a:lnTo>
                  <a:lnTo>
                    <a:pt x="31814" y="308"/>
                  </a:lnTo>
                  <a:lnTo>
                    <a:pt x="31858" y="264"/>
                  </a:lnTo>
                  <a:lnTo>
                    <a:pt x="31858" y="176"/>
                  </a:lnTo>
                  <a:lnTo>
                    <a:pt x="31858" y="133"/>
                  </a:lnTo>
                  <a:lnTo>
                    <a:pt x="31814" y="45"/>
                  </a:lnTo>
                  <a:lnTo>
                    <a:pt x="3177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1"/>
            <p:cNvSpPr/>
            <p:nvPr/>
          </p:nvSpPr>
          <p:spPr>
            <a:xfrm>
              <a:off x="1713600" y="2496025"/>
              <a:ext cx="349975" cy="388375"/>
            </a:xfrm>
            <a:custGeom>
              <a:avLst/>
              <a:gdLst/>
              <a:ahLst/>
              <a:cxnLst/>
              <a:rect l="l" t="t" r="r" b="b"/>
              <a:pathLst>
                <a:path w="13999" h="15535" extrusionOk="0">
                  <a:moveTo>
                    <a:pt x="13735" y="0"/>
                  </a:moveTo>
                  <a:lnTo>
                    <a:pt x="12901" y="483"/>
                  </a:lnTo>
                  <a:lnTo>
                    <a:pt x="9127" y="3116"/>
                  </a:lnTo>
                  <a:lnTo>
                    <a:pt x="7284" y="4169"/>
                  </a:lnTo>
                  <a:lnTo>
                    <a:pt x="5485" y="5310"/>
                  </a:lnTo>
                  <a:lnTo>
                    <a:pt x="5441" y="5354"/>
                  </a:lnTo>
                  <a:lnTo>
                    <a:pt x="5441" y="5442"/>
                  </a:lnTo>
                  <a:lnTo>
                    <a:pt x="4739" y="8864"/>
                  </a:lnTo>
                  <a:lnTo>
                    <a:pt x="4432" y="10927"/>
                  </a:lnTo>
                  <a:lnTo>
                    <a:pt x="4257" y="11629"/>
                  </a:lnTo>
                  <a:lnTo>
                    <a:pt x="2019" y="13823"/>
                  </a:lnTo>
                  <a:lnTo>
                    <a:pt x="659" y="14964"/>
                  </a:lnTo>
                  <a:lnTo>
                    <a:pt x="88" y="15183"/>
                  </a:lnTo>
                  <a:lnTo>
                    <a:pt x="44" y="15227"/>
                  </a:lnTo>
                  <a:lnTo>
                    <a:pt x="0" y="15271"/>
                  </a:lnTo>
                  <a:lnTo>
                    <a:pt x="0" y="15359"/>
                  </a:lnTo>
                  <a:lnTo>
                    <a:pt x="0" y="15402"/>
                  </a:lnTo>
                  <a:lnTo>
                    <a:pt x="44" y="15490"/>
                  </a:lnTo>
                  <a:lnTo>
                    <a:pt x="176" y="15534"/>
                  </a:lnTo>
                  <a:lnTo>
                    <a:pt x="220" y="15534"/>
                  </a:lnTo>
                  <a:lnTo>
                    <a:pt x="834" y="15315"/>
                  </a:lnTo>
                  <a:lnTo>
                    <a:pt x="878" y="15271"/>
                  </a:lnTo>
                  <a:lnTo>
                    <a:pt x="2282" y="14086"/>
                  </a:lnTo>
                  <a:lnTo>
                    <a:pt x="4520" y="11848"/>
                  </a:lnTo>
                  <a:lnTo>
                    <a:pt x="4564" y="11760"/>
                  </a:lnTo>
                  <a:lnTo>
                    <a:pt x="4783" y="11014"/>
                  </a:lnTo>
                  <a:lnTo>
                    <a:pt x="4783" y="10971"/>
                  </a:lnTo>
                  <a:lnTo>
                    <a:pt x="5090" y="8952"/>
                  </a:lnTo>
                  <a:lnTo>
                    <a:pt x="5749" y="5573"/>
                  </a:lnTo>
                  <a:lnTo>
                    <a:pt x="7460" y="4476"/>
                  </a:lnTo>
                  <a:lnTo>
                    <a:pt x="9303" y="3379"/>
                  </a:lnTo>
                  <a:lnTo>
                    <a:pt x="13077" y="790"/>
                  </a:lnTo>
                  <a:lnTo>
                    <a:pt x="13910" y="308"/>
                  </a:lnTo>
                  <a:lnTo>
                    <a:pt x="13954" y="264"/>
                  </a:lnTo>
                  <a:lnTo>
                    <a:pt x="13998" y="220"/>
                  </a:lnTo>
                  <a:lnTo>
                    <a:pt x="13998" y="132"/>
                  </a:lnTo>
                  <a:lnTo>
                    <a:pt x="13954" y="88"/>
                  </a:lnTo>
                  <a:lnTo>
                    <a:pt x="13910" y="44"/>
                  </a:lnTo>
                  <a:lnTo>
                    <a:pt x="138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1"/>
            <p:cNvSpPr/>
            <p:nvPr/>
          </p:nvSpPr>
          <p:spPr>
            <a:xfrm>
              <a:off x="1630225" y="2470800"/>
              <a:ext cx="405925" cy="425650"/>
            </a:xfrm>
            <a:custGeom>
              <a:avLst/>
              <a:gdLst/>
              <a:ahLst/>
              <a:cxnLst/>
              <a:rect l="l" t="t" r="r" b="b"/>
              <a:pathLst>
                <a:path w="16237" h="17026" extrusionOk="0">
                  <a:moveTo>
                    <a:pt x="16017" y="0"/>
                  </a:moveTo>
                  <a:lnTo>
                    <a:pt x="15973" y="44"/>
                  </a:lnTo>
                  <a:lnTo>
                    <a:pt x="12857" y="2106"/>
                  </a:lnTo>
                  <a:lnTo>
                    <a:pt x="10532" y="3511"/>
                  </a:lnTo>
                  <a:lnTo>
                    <a:pt x="8513" y="4739"/>
                  </a:lnTo>
                  <a:lnTo>
                    <a:pt x="6495" y="6187"/>
                  </a:lnTo>
                  <a:lnTo>
                    <a:pt x="4388" y="7591"/>
                  </a:lnTo>
                  <a:lnTo>
                    <a:pt x="4345" y="7635"/>
                  </a:lnTo>
                  <a:lnTo>
                    <a:pt x="3862" y="8206"/>
                  </a:lnTo>
                  <a:lnTo>
                    <a:pt x="3818" y="8337"/>
                  </a:lnTo>
                  <a:lnTo>
                    <a:pt x="3467" y="11497"/>
                  </a:lnTo>
                  <a:lnTo>
                    <a:pt x="3291" y="13954"/>
                  </a:lnTo>
                  <a:lnTo>
                    <a:pt x="3204" y="14700"/>
                  </a:lnTo>
                  <a:lnTo>
                    <a:pt x="2984" y="15007"/>
                  </a:lnTo>
                  <a:lnTo>
                    <a:pt x="1273" y="15841"/>
                  </a:lnTo>
                  <a:lnTo>
                    <a:pt x="88" y="16719"/>
                  </a:lnTo>
                  <a:lnTo>
                    <a:pt x="44" y="16762"/>
                  </a:lnTo>
                  <a:lnTo>
                    <a:pt x="0" y="16850"/>
                  </a:lnTo>
                  <a:lnTo>
                    <a:pt x="0" y="16894"/>
                  </a:lnTo>
                  <a:lnTo>
                    <a:pt x="44" y="16982"/>
                  </a:lnTo>
                  <a:lnTo>
                    <a:pt x="88" y="17026"/>
                  </a:lnTo>
                  <a:lnTo>
                    <a:pt x="308" y="17026"/>
                  </a:lnTo>
                  <a:lnTo>
                    <a:pt x="1448" y="16148"/>
                  </a:lnTo>
                  <a:lnTo>
                    <a:pt x="3160" y="15271"/>
                  </a:lnTo>
                  <a:lnTo>
                    <a:pt x="3248" y="15227"/>
                  </a:lnTo>
                  <a:lnTo>
                    <a:pt x="3511" y="14876"/>
                  </a:lnTo>
                  <a:lnTo>
                    <a:pt x="3511" y="14832"/>
                  </a:lnTo>
                  <a:lnTo>
                    <a:pt x="3642" y="13998"/>
                  </a:lnTo>
                  <a:lnTo>
                    <a:pt x="3818" y="11541"/>
                  </a:lnTo>
                  <a:lnTo>
                    <a:pt x="4125" y="8425"/>
                  </a:lnTo>
                  <a:lnTo>
                    <a:pt x="4608" y="7899"/>
                  </a:lnTo>
                  <a:lnTo>
                    <a:pt x="6714" y="6451"/>
                  </a:lnTo>
                  <a:lnTo>
                    <a:pt x="8689" y="5046"/>
                  </a:lnTo>
                  <a:lnTo>
                    <a:pt x="10707" y="3818"/>
                  </a:lnTo>
                  <a:lnTo>
                    <a:pt x="13033" y="2414"/>
                  </a:lnTo>
                  <a:lnTo>
                    <a:pt x="16148" y="307"/>
                  </a:lnTo>
                  <a:lnTo>
                    <a:pt x="16192" y="263"/>
                  </a:lnTo>
                  <a:lnTo>
                    <a:pt x="16236" y="220"/>
                  </a:lnTo>
                  <a:lnTo>
                    <a:pt x="16236" y="132"/>
                  </a:lnTo>
                  <a:lnTo>
                    <a:pt x="16192" y="88"/>
                  </a:lnTo>
                  <a:lnTo>
                    <a:pt x="16148" y="44"/>
                  </a:lnTo>
                  <a:lnTo>
                    <a:pt x="1610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1"/>
            <p:cNvSpPr/>
            <p:nvPr/>
          </p:nvSpPr>
          <p:spPr>
            <a:xfrm>
              <a:off x="1524900" y="2445550"/>
              <a:ext cx="483825" cy="495875"/>
            </a:xfrm>
            <a:custGeom>
              <a:avLst/>
              <a:gdLst/>
              <a:ahLst/>
              <a:cxnLst/>
              <a:rect l="l" t="t" r="r" b="b"/>
              <a:pathLst>
                <a:path w="19353" h="19835" extrusionOk="0">
                  <a:moveTo>
                    <a:pt x="19133" y="1"/>
                  </a:moveTo>
                  <a:lnTo>
                    <a:pt x="19089" y="45"/>
                  </a:lnTo>
                  <a:lnTo>
                    <a:pt x="15929" y="2107"/>
                  </a:lnTo>
                  <a:lnTo>
                    <a:pt x="14130" y="3204"/>
                  </a:lnTo>
                  <a:lnTo>
                    <a:pt x="11892" y="4521"/>
                  </a:lnTo>
                  <a:lnTo>
                    <a:pt x="9874" y="5881"/>
                  </a:lnTo>
                  <a:lnTo>
                    <a:pt x="7812" y="7066"/>
                  </a:lnTo>
                  <a:lnTo>
                    <a:pt x="5881" y="8250"/>
                  </a:lnTo>
                  <a:lnTo>
                    <a:pt x="3818" y="9611"/>
                  </a:lnTo>
                  <a:lnTo>
                    <a:pt x="3775" y="9611"/>
                  </a:lnTo>
                  <a:lnTo>
                    <a:pt x="3424" y="9962"/>
                  </a:lnTo>
                  <a:lnTo>
                    <a:pt x="3380" y="10050"/>
                  </a:lnTo>
                  <a:lnTo>
                    <a:pt x="3380" y="10093"/>
                  </a:lnTo>
                  <a:lnTo>
                    <a:pt x="3380" y="14569"/>
                  </a:lnTo>
                  <a:lnTo>
                    <a:pt x="3511" y="16412"/>
                  </a:lnTo>
                  <a:lnTo>
                    <a:pt x="3292" y="17158"/>
                  </a:lnTo>
                  <a:lnTo>
                    <a:pt x="747" y="19221"/>
                  </a:lnTo>
                  <a:lnTo>
                    <a:pt x="133" y="19484"/>
                  </a:lnTo>
                  <a:lnTo>
                    <a:pt x="45" y="19528"/>
                  </a:lnTo>
                  <a:lnTo>
                    <a:pt x="45" y="19615"/>
                  </a:lnTo>
                  <a:lnTo>
                    <a:pt x="1" y="19659"/>
                  </a:lnTo>
                  <a:lnTo>
                    <a:pt x="45" y="19747"/>
                  </a:lnTo>
                  <a:lnTo>
                    <a:pt x="89" y="19791"/>
                  </a:lnTo>
                  <a:lnTo>
                    <a:pt x="176" y="19835"/>
                  </a:lnTo>
                  <a:lnTo>
                    <a:pt x="264" y="19835"/>
                  </a:lnTo>
                  <a:lnTo>
                    <a:pt x="878" y="19528"/>
                  </a:lnTo>
                  <a:lnTo>
                    <a:pt x="922" y="19528"/>
                  </a:lnTo>
                  <a:lnTo>
                    <a:pt x="3555" y="17378"/>
                  </a:lnTo>
                  <a:lnTo>
                    <a:pt x="3643" y="17290"/>
                  </a:lnTo>
                  <a:lnTo>
                    <a:pt x="3818" y="16500"/>
                  </a:lnTo>
                  <a:lnTo>
                    <a:pt x="3862" y="16456"/>
                  </a:lnTo>
                  <a:lnTo>
                    <a:pt x="3731" y="14525"/>
                  </a:lnTo>
                  <a:lnTo>
                    <a:pt x="3731" y="10181"/>
                  </a:lnTo>
                  <a:lnTo>
                    <a:pt x="4038" y="9874"/>
                  </a:lnTo>
                  <a:lnTo>
                    <a:pt x="6056" y="8558"/>
                  </a:lnTo>
                  <a:lnTo>
                    <a:pt x="7987" y="7373"/>
                  </a:lnTo>
                  <a:lnTo>
                    <a:pt x="10050" y="6188"/>
                  </a:lnTo>
                  <a:lnTo>
                    <a:pt x="12068" y="4828"/>
                  </a:lnTo>
                  <a:lnTo>
                    <a:pt x="14306" y="3511"/>
                  </a:lnTo>
                  <a:lnTo>
                    <a:pt x="16105" y="2370"/>
                  </a:lnTo>
                  <a:lnTo>
                    <a:pt x="19264" y="308"/>
                  </a:lnTo>
                  <a:lnTo>
                    <a:pt x="19308" y="264"/>
                  </a:lnTo>
                  <a:lnTo>
                    <a:pt x="19352" y="220"/>
                  </a:lnTo>
                  <a:lnTo>
                    <a:pt x="19352" y="133"/>
                  </a:lnTo>
                  <a:lnTo>
                    <a:pt x="19308" y="89"/>
                  </a:lnTo>
                  <a:lnTo>
                    <a:pt x="19264" y="45"/>
                  </a:lnTo>
                  <a:lnTo>
                    <a:pt x="1922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1"/>
            <p:cNvSpPr/>
            <p:nvPr/>
          </p:nvSpPr>
          <p:spPr>
            <a:xfrm>
              <a:off x="399375" y="2885450"/>
              <a:ext cx="584725" cy="1657625"/>
            </a:xfrm>
            <a:custGeom>
              <a:avLst/>
              <a:gdLst/>
              <a:ahLst/>
              <a:cxnLst/>
              <a:rect l="l" t="t" r="r" b="b"/>
              <a:pathLst>
                <a:path w="23389" h="66305" extrusionOk="0">
                  <a:moveTo>
                    <a:pt x="966" y="1"/>
                  </a:moveTo>
                  <a:lnTo>
                    <a:pt x="922" y="45"/>
                  </a:lnTo>
                  <a:lnTo>
                    <a:pt x="834" y="89"/>
                  </a:lnTo>
                  <a:lnTo>
                    <a:pt x="834" y="133"/>
                  </a:lnTo>
                  <a:lnTo>
                    <a:pt x="308" y="1449"/>
                  </a:lnTo>
                  <a:lnTo>
                    <a:pt x="88" y="2195"/>
                  </a:lnTo>
                  <a:lnTo>
                    <a:pt x="0" y="2502"/>
                  </a:lnTo>
                  <a:lnTo>
                    <a:pt x="0" y="2590"/>
                  </a:lnTo>
                  <a:lnTo>
                    <a:pt x="351" y="5091"/>
                  </a:lnTo>
                  <a:lnTo>
                    <a:pt x="351" y="5135"/>
                  </a:lnTo>
                  <a:lnTo>
                    <a:pt x="1317" y="7241"/>
                  </a:lnTo>
                  <a:lnTo>
                    <a:pt x="1624" y="8601"/>
                  </a:lnTo>
                  <a:lnTo>
                    <a:pt x="1668" y="8645"/>
                  </a:lnTo>
                  <a:lnTo>
                    <a:pt x="3379" y="12770"/>
                  </a:lnTo>
                  <a:lnTo>
                    <a:pt x="4696" y="15710"/>
                  </a:lnTo>
                  <a:lnTo>
                    <a:pt x="5837" y="18343"/>
                  </a:lnTo>
                  <a:lnTo>
                    <a:pt x="6802" y="21064"/>
                  </a:lnTo>
                  <a:lnTo>
                    <a:pt x="6977" y="21985"/>
                  </a:lnTo>
                  <a:lnTo>
                    <a:pt x="7021" y="24530"/>
                  </a:lnTo>
                  <a:lnTo>
                    <a:pt x="7021" y="24574"/>
                  </a:lnTo>
                  <a:lnTo>
                    <a:pt x="7460" y="26856"/>
                  </a:lnTo>
                  <a:lnTo>
                    <a:pt x="7548" y="28523"/>
                  </a:lnTo>
                  <a:lnTo>
                    <a:pt x="7460" y="31375"/>
                  </a:lnTo>
                  <a:lnTo>
                    <a:pt x="7416" y="34403"/>
                  </a:lnTo>
                  <a:lnTo>
                    <a:pt x="7416" y="37870"/>
                  </a:lnTo>
                  <a:lnTo>
                    <a:pt x="7504" y="42740"/>
                  </a:lnTo>
                  <a:lnTo>
                    <a:pt x="7680" y="44803"/>
                  </a:lnTo>
                  <a:lnTo>
                    <a:pt x="8162" y="47172"/>
                  </a:lnTo>
                  <a:lnTo>
                    <a:pt x="8952" y="49366"/>
                  </a:lnTo>
                  <a:lnTo>
                    <a:pt x="8952" y="49410"/>
                  </a:lnTo>
                  <a:lnTo>
                    <a:pt x="9523" y="50332"/>
                  </a:lnTo>
                  <a:lnTo>
                    <a:pt x="9566" y="50376"/>
                  </a:lnTo>
                  <a:lnTo>
                    <a:pt x="10488" y="51297"/>
                  </a:lnTo>
                  <a:lnTo>
                    <a:pt x="13033" y="52921"/>
                  </a:lnTo>
                  <a:lnTo>
                    <a:pt x="15183" y="54413"/>
                  </a:lnTo>
                  <a:lnTo>
                    <a:pt x="17245" y="56080"/>
                  </a:lnTo>
                  <a:lnTo>
                    <a:pt x="18430" y="57133"/>
                  </a:lnTo>
                  <a:lnTo>
                    <a:pt x="18430" y="57177"/>
                  </a:lnTo>
                  <a:lnTo>
                    <a:pt x="19834" y="58099"/>
                  </a:lnTo>
                  <a:lnTo>
                    <a:pt x="22731" y="62618"/>
                  </a:lnTo>
                  <a:lnTo>
                    <a:pt x="23038" y="63408"/>
                  </a:lnTo>
                  <a:lnTo>
                    <a:pt x="22774" y="66129"/>
                  </a:lnTo>
                  <a:lnTo>
                    <a:pt x="22774" y="66172"/>
                  </a:lnTo>
                  <a:lnTo>
                    <a:pt x="22818" y="66260"/>
                  </a:lnTo>
                  <a:lnTo>
                    <a:pt x="22862" y="66304"/>
                  </a:lnTo>
                  <a:lnTo>
                    <a:pt x="22950" y="66304"/>
                  </a:lnTo>
                  <a:lnTo>
                    <a:pt x="23038" y="66260"/>
                  </a:lnTo>
                  <a:lnTo>
                    <a:pt x="23125" y="66172"/>
                  </a:lnTo>
                  <a:lnTo>
                    <a:pt x="23389" y="63408"/>
                  </a:lnTo>
                  <a:lnTo>
                    <a:pt x="23389" y="63320"/>
                  </a:lnTo>
                  <a:lnTo>
                    <a:pt x="23038" y="62443"/>
                  </a:lnTo>
                  <a:lnTo>
                    <a:pt x="20098" y="57879"/>
                  </a:lnTo>
                  <a:lnTo>
                    <a:pt x="20054" y="57835"/>
                  </a:lnTo>
                  <a:lnTo>
                    <a:pt x="18650" y="56870"/>
                  </a:lnTo>
                  <a:lnTo>
                    <a:pt x="17465" y="55817"/>
                  </a:lnTo>
                  <a:lnTo>
                    <a:pt x="15403" y="54105"/>
                  </a:lnTo>
                  <a:lnTo>
                    <a:pt x="13208" y="52613"/>
                  </a:lnTo>
                  <a:lnTo>
                    <a:pt x="10707" y="51034"/>
                  </a:lnTo>
                  <a:lnTo>
                    <a:pt x="9830" y="50156"/>
                  </a:lnTo>
                  <a:lnTo>
                    <a:pt x="9259" y="49235"/>
                  </a:lnTo>
                  <a:lnTo>
                    <a:pt x="8513" y="47085"/>
                  </a:lnTo>
                  <a:lnTo>
                    <a:pt x="8031" y="44759"/>
                  </a:lnTo>
                  <a:lnTo>
                    <a:pt x="7855" y="42740"/>
                  </a:lnTo>
                  <a:lnTo>
                    <a:pt x="7767" y="37870"/>
                  </a:lnTo>
                  <a:lnTo>
                    <a:pt x="7767" y="34403"/>
                  </a:lnTo>
                  <a:lnTo>
                    <a:pt x="7811" y="31375"/>
                  </a:lnTo>
                  <a:lnTo>
                    <a:pt x="7899" y="28523"/>
                  </a:lnTo>
                  <a:lnTo>
                    <a:pt x="7811" y="26856"/>
                  </a:lnTo>
                  <a:lnTo>
                    <a:pt x="7811" y="26812"/>
                  </a:lnTo>
                  <a:lnTo>
                    <a:pt x="7372" y="24530"/>
                  </a:lnTo>
                  <a:lnTo>
                    <a:pt x="7328" y="21985"/>
                  </a:lnTo>
                  <a:lnTo>
                    <a:pt x="7328" y="21941"/>
                  </a:lnTo>
                  <a:lnTo>
                    <a:pt x="7153" y="20976"/>
                  </a:lnTo>
                  <a:lnTo>
                    <a:pt x="6144" y="18211"/>
                  </a:lnTo>
                  <a:lnTo>
                    <a:pt x="5003" y="15578"/>
                  </a:lnTo>
                  <a:lnTo>
                    <a:pt x="3730" y="12638"/>
                  </a:lnTo>
                  <a:lnTo>
                    <a:pt x="1975" y="8514"/>
                  </a:lnTo>
                  <a:lnTo>
                    <a:pt x="1668" y="7153"/>
                  </a:lnTo>
                  <a:lnTo>
                    <a:pt x="1624" y="7110"/>
                  </a:lnTo>
                  <a:lnTo>
                    <a:pt x="703" y="5003"/>
                  </a:lnTo>
                  <a:lnTo>
                    <a:pt x="351" y="2546"/>
                  </a:lnTo>
                  <a:lnTo>
                    <a:pt x="395" y="2239"/>
                  </a:lnTo>
                  <a:lnTo>
                    <a:pt x="615" y="1712"/>
                  </a:lnTo>
                  <a:lnTo>
                    <a:pt x="1141" y="264"/>
                  </a:lnTo>
                  <a:lnTo>
                    <a:pt x="1141" y="176"/>
                  </a:lnTo>
                  <a:lnTo>
                    <a:pt x="1141" y="133"/>
                  </a:lnTo>
                  <a:lnTo>
                    <a:pt x="1097" y="89"/>
                  </a:lnTo>
                  <a:lnTo>
                    <a:pt x="1054" y="45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1"/>
            <p:cNvSpPr/>
            <p:nvPr/>
          </p:nvSpPr>
          <p:spPr>
            <a:xfrm>
              <a:off x="363175" y="2357800"/>
              <a:ext cx="590225" cy="2187450"/>
            </a:xfrm>
            <a:custGeom>
              <a:avLst/>
              <a:gdLst/>
              <a:ahLst/>
              <a:cxnLst/>
              <a:rect l="l" t="t" r="r" b="b"/>
              <a:pathLst>
                <a:path w="23609" h="87498" extrusionOk="0">
                  <a:moveTo>
                    <a:pt x="18869" y="1"/>
                  </a:moveTo>
                  <a:lnTo>
                    <a:pt x="15008" y="2151"/>
                  </a:lnTo>
                  <a:lnTo>
                    <a:pt x="12550" y="3774"/>
                  </a:lnTo>
                  <a:lnTo>
                    <a:pt x="10093" y="5529"/>
                  </a:lnTo>
                  <a:lnTo>
                    <a:pt x="8952" y="6451"/>
                  </a:lnTo>
                  <a:lnTo>
                    <a:pt x="8908" y="6451"/>
                  </a:lnTo>
                  <a:lnTo>
                    <a:pt x="6319" y="9347"/>
                  </a:lnTo>
                  <a:lnTo>
                    <a:pt x="6275" y="9347"/>
                  </a:lnTo>
                  <a:lnTo>
                    <a:pt x="5485" y="10576"/>
                  </a:lnTo>
                  <a:lnTo>
                    <a:pt x="1624" y="17816"/>
                  </a:lnTo>
                  <a:lnTo>
                    <a:pt x="834" y="20098"/>
                  </a:lnTo>
                  <a:lnTo>
                    <a:pt x="308" y="21677"/>
                  </a:lnTo>
                  <a:lnTo>
                    <a:pt x="44" y="22467"/>
                  </a:lnTo>
                  <a:lnTo>
                    <a:pt x="0" y="25276"/>
                  </a:lnTo>
                  <a:lnTo>
                    <a:pt x="44" y="25319"/>
                  </a:lnTo>
                  <a:lnTo>
                    <a:pt x="1273" y="29576"/>
                  </a:lnTo>
                  <a:lnTo>
                    <a:pt x="1317" y="29620"/>
                  </a:lnTo>
                  <a:lnTo>
                    <a:pt x="2414" y="31726"/>
                  </a:lnTo>
                  <a:lnTo>
                    <a:pt x="4125" y="35500"/>
                  </a:lnTo>
                  <a:lnTo>
                    <a:pt x="5310" y="38133"/>
                  </a:lnTo>
                  <a:lnTo>
                    <a:pt x="6319" y="40502"/>
                  </a:lnTo>
                  <a:lnTo>
                    <a:pt x="6934" y="41994"/>
                  </a:lnTo>
                  <a:lnTo>
                    <a:pt x="7328" y="43223"/>
                  </a:lnTo>
                  <a:lnTo>
                    <a:pt x="7328" y="44846"/>
                  </a:lnTo>
                  <a:lnTo>
                    <a:pt x="7372" y="44846"/>
                  </a:lnTo>
                  <a:lnTo>
                    <a:pt x="7723" y="47084"/>
                  </a:lnTo>
                  <a:lnTo>
                    <a:pt x="7679" y="52043"/>
                  </a:lnTo>
                  <a:lnTo>
                    <a:pt x="7679" y="56387"/>
                  </a:lnTo>
                  <a:lnTo>
                    <a:pt x="7679" y="59809"/>
                  </a:lnTo>
                  <a:lnTo>
                    <a:pt x="7811" y="64373"/>
                  </a:lnTo>
                  <a:lnTo>
                    <a:pt x="7987" y="66742"/>
                  </a:lnTo>
                  <a:lnTo>
                    <a:pt x="7987" y="66786"/>
                  </a:lnTo>
                  <a:lnTo>
                    <a:pt x="8382" y="68585"/>
                  </a:lnTo>
                  <a:lnTo>
                    <a:pt x="9171" y="70867"/>
                  </a:lnTo>
                  <a:lnTo>
                    <a:pt x="10137" y="73105"/>
                  </a:lnTo>
                  <a:lnTo>
                    <a:pt x="10181" y="73149"/>
                  </a:lnTo>
                  <a:lnTo>
                    <a:pt x="11102" y="74422"/>
                  </a:lnTo>
                  <a:lnTo>
                    <a:pt x="11146" y="74465"/>
                  </a:lnTo>
                  <a:lnTo>
                    <a:pt x="13867" y="76616"/>
                  </a:lnTo>
                  <a:lnTo>
                    <a:pt x="16412" y="78853"/>
                  </a:lnTo>
                  <a:lnTo>
                    <a:pt x="18035" y="80345"/>
                  </a:lnTo>
                  <a:lnTo>
                    <a:pt x="18518" y="80696"/>
                  </a:lnTo>
                  <a:lnTo>
                    <a:pt x="21721" y="85216"/>
                  </a:lnTo>
                  <a:lnTo>
                    <a:pt x="23301" y="87454"/>
                  </a:lnTo>
                  <a:lnTo>
                    <a:pt x="23345" y="87498"/>
                  </a:lnTo>
                  <a:lnTo>
                    <a:pt x="23564" y="87498"/>
                  </a:lnTo>
                  <a:lnTo>
                    <a:pt x="23608" y="87410"/>
                  </a:lnTo>
                  <a:lnTo>
                    <a:pt x="23608" y="87366"/>
                  </a:lnTo>
                  <a:lnTo>
                    <a:pt x="23608" y="87278"/>
                  </a:lnTo>
                  <a:lnTo>
                    <a:pt x="23608" y="87235"/>
                  </a:lnTo>
                  <a:lnTo>
                    <a:pt x="22028" y="85041"/>
                  </a:lnTo>
                  <a:lnTo>
                    <a:pt x="18781" y="80477"/>
                  </a:lnTo>
                  <a:lnTo>
                    <a:pt x="18737" y="80433"/>
                  </a:lnTo>
                  <a:lnTo>
                    <a:pt x="18255" y="80038"/>
                  </a:lnTo>
                  <a:lnTo>
                    <a:pt x="16631" y="78590"/>
                  </a:lnTo>
                  <a:lnTo>
                    <a:pt x="14086" y="76352"/>
                  </a:lnTo>
                  <a:lnTo>
                    <a:pt x="11365" y="74202"/>
                  </a:lnTo>
                  <a:lnTo>
                    <a:pt x="10488" y="72973"/>
                  </a:lnTo>
                  <a:lnTo>
                    <a:pt x="9522" y="70736"/>
                  </a:lnTo>
                  <a:lnTo>
                    <a:pt x="8733" y="68498"/>
                  </a:lnTo>
                  <a:lnTo>
                    <a:pt x="8338" y="66699"/>
                  </a:lnTo>
                  <a:lnTo>
                    <a:pt x="8162" y="64373"/>
                  </a:lnTo>
                  <a:lnTo>
                    <a:pt x="8031" y="59809"/>
                  </a:lnTo>
                  <a:lnTo>
                    <a:pt x="8031" y="56387"/>
                  </a:lnTo>
                  <a:lnTo>
                    <a:pt x="8031" y="52043"/>
                  </a:lnTo>
                  <a:lnTo>
                    <a:pt x="8074" y="47084"/>
                  </a:lnTo>
                  <a:lnTo>
                    <a:pt x="8074" y="47040"/>
                  </a:lnTo>
                  <a:lnTo>
                    <a:pt x="7679" y="44802"/>
                  </a:lnTo>
                  <a:lnTo>
                    <a:pt x="7679" y="43179"/>
                  </a:lnTo>
                  <a:lnTo>
                    <a:pt x="7679" y="43135"/>
                  </a:lnTo>
                  <a:lnTo>
                    <a:pt x="7285" y="41906"/>
                  </a:lnTo>
                  <a:lnTo>
                    <a:pt x="6670" y="40370"/>
                  </a:lnTo>
                  <a:lnTo>
                    <a:pt x="5661" y="38001"/>
                  </a:lnTo>
                  <a:lnTo>
                    <a:pt x="4476" y="35368"/>
                  </a:lnTo>
                  <a:lnTo>
                    <a:pt x="2721" y="31550"/>
                  </a:lnTo>
                  <a:lnTo>
                    <a:pt x="1624" y="29444"/>
                  </a:lnTo>
                  <a:lnTo>
                    <a:pt x="351" y="25232"/>
                  </a:lnTo>
                  <a:lnTo>
                    <a:pt x="395" y="22511"/>
                  </a:lnTo>
                  <a:lnTo>
                    <a:pt x="1185" y="20229"/>
                  </a:lnTo>
                  <a:lnTo>
                    <a:pt x="1975" y="17991"/>
                  </a:lnTo>
                  <a:lnTo>
                    <a:pt x="5793" y="10751"/>
                  </a:lnTo>
                  <a:lnTo>
                    <a:pt x="6582" y="9566"/>
                  </a:lnTo>
                  <a:lnTo>
                    <a:pt x="9171" y="6714"/>
                  </a:lnTo>
                  <a:lnTo>
                    <a:pt x="10312" y="5793"/>
                  </a:lnTo>
                  <a:lnTo>
                    <a:pt x="12726" y="4081"/>
                  </a:lnTo>
                  <a:lnTo>
                    <a:pt x="15183" y="2414"/>
                  </a:lnTo>
                  <a:lnTo>
                    <a:pt x="19045" y="308"/>
                  </a:lnTo>
                  <a:lnTo>
                    <a:pt x="19088" y="264"/>
                  </a:lnTo>
                  <a:lnTo>
                    <a:pt x="19132" y="220"/>
                  </a:lnTo>
                  <a:lnTo>
                    <a:pt x="19132" y="132"/>
                  </a:lnTo>
                  <a:lnTo>
                    <a:pt x="19088" y="88"/>
                  </a:lnTo>
                  <a:lnTo>
                    <a:pt x="190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1"/>
            <p:cNvSpPr/>
            <p:nvPr/>
          </p:nvSpPr>
          <p:spPr>
            <a:xfrm>
              <a:off x="445450" y="2236025"/>
              <a:ext cx="687850" cy="2201725"/>
            </a:xfrm>
            <a:custGeom>
              <a:avLst/>
              <a:gdLst/>
              <a:ahLst/>
              <a:cxnLst/>
              <a:rect l="l" t="t" r="r" b="b"/>
              <a:pathLst>
                <a:path w="27514" h="88069" extrusionOk="0">
                  <a:moveTo>
                    <a:pt x="27338" y="1"/>
                  </a:moveTo>
                  <a:lnTo>
                    <a:pt x="27250" y="45"/>
                  </a:lnTo>
                  <a:lnTo>
                    <a:pt x="25144" y="1229"/>
                  </a:lnTo>
                  <a:lnTo>
                    <a:pt x="22379" y="2590"/>
                  </a:lnTo>
                  <a:lnTo>
                    <a:pt x="20142" y="3643"/>
                  </a:lnTo>
                  <a:lnTo>
                    <a:pt x="17991" y="4872"/>
                  </a:lnTo>
                  <a:lnTo>
                    <a:pt x="14218" y="6978"/>
                  </a:lnTo>
                  <a:lnTo>
                    <a:pt x="12375" y="8163"/>
                  </a:lnTo>
                  <a:lnTo>
                    <a:pt x="10181" y="9611"/>
                  </a:lnTo>
                  <a:lnTo>
                    <a:pt x="8031" y="11103"/>
                  </a:lnTo>
                  <a:lnTo>
                    <a:pt x="6758" y="12112"/>
                  </a:lnTo>
                  <a:lnTo>
                    <a:pt x="5354" y="13911"/>
                  </a:lnTo>
                  <a:lnTo>
                    <a:pt x="3511" y="16193"/>
                  </a:lnTo>
                  <a:lnTo>
                    <a:pt x="3511" y="16237"/>
                  </a:lnTo>
                  <a:lnTo>
                    <a:pt x="2458" y="18562"/>
                  </a:lnTo>
                  <a:lnTo>
                    <a:pt x="1273" y="21502"/>
                  </a:lnTo>
                  <a:lnTo>
                    <a:pt x="264" y="24003"/>
                  </a:lnTo>
                  <a:lnTo>
                    <a:pt x="264" y="24047"/>
                  </a:lnTo>
                  <a:lnTo>
                    <a:pt x="0" y="25056"/>
                  </a:lnTo>
                  <a:lnTo>
                    <a:pt x="0" y="25100"/>
                  </a:lnTo>
                  <a:lnTo>
                    <a:pt x="483" y="28523"/>
                  </a:lnTo>
                  <a:lnTo>
                    <a:pt x="659" y="31024"/>
                  </a:lnTo>
                  <a:lnTo>
                    <a:pt x="1185" y="33876"/>
                  </a:lnTo>
                  <a:lnTo>
                    <a:pt x="2897" y="38484"/>
                  </a:lnTo>
                  <a:lnTo>
                    <a:pt x="4037" y="41204"/>
                  </a:lnTo>
                  <a:lnTo>
                    <a:pt x="5047" y="43618"/>
                  </a:lnTo>
                  <a:lnTo>
                    <a:pt x="6056" y="46426"/>
                  </a:lnTo>
                  <a:lnTo>
                    <a:pt x="6231" y="47523"/>
                  </a:lnTo>
                  <a:lnTo>
                    <a:pt x="6231" y="50463"/>
                  </a:lnTo>
                  <a:lnTo>
                    <a:pt x="6231" y="50507"/>
                  </a:lnTo>
                  <a:lnTo>
                    <a:pt x="6714" y="53140"/>
                  </a:lnTo>
                  <a:lnTo>
                    <a:pt x="6934" y="54763"/>
                  </a:lnTo>
                  <a:lnTo>
                    <a:pt x="6846" y="57265"/>
                  </a:lnTo>
                  <a:lnTo>
                    <a:pt x="6758" y="60424"/>
                  </a:lnTo>
                  <a:lnTo>
                    <a:pt x="6758" y="63145"/>
                  </a:lnTo>
                  <a:lnTo>
                    <a:pt x="6758" y="65339"/>
                  </a:lnTo>
                  <a:lnTo>
                    <a:pt x="6758" y="67533"/>
                  </a:lnTo>
                  <a:lnTo>
                    <a:pt x="6934" y="69946"/>
                  </a:lnTo>
                  <a:lnTo>
                    <a:pt x="7460" y="72491"/>
                  </a:lnTo>
                  <a:lnTo>
                    <a:pt x="7460" y="72535"/>
                  </a:lnTo>
                  <a:lnTo>
                    <a:pt x="7723" y="73193"/>
                  </a:lnTo>
                  <a:lnTo>
                    <a:pt x="7767" y="73281"/>
                  </a:lnTo>
                  <a:lnTo>
                    <a:pt x="9566" y="74773"/>
                  </a:lnTo>
                  <a:lnTo>
                    <a:pt x="11629" y="76396"/>
                  </a:lnTo>
                  <a:lnTo>
                    <a:pt x="13735" y="77888"/>
                  </a:lnTo>
                  <a:lnTo>
                    <a:pt x="16061" y="79205"/>
                  </a:lnTo>
                  <a:lnTo>
                    <a:pt x="18079" y="80828"/>
                  </a:lnTo>
                  <a:lnTo>
                    <a:pt x="20098" y="82540"/>
                  </a:lnTo>
                  <a:lnTo>
                    <a:pt x="21195" y="84865"/>
                  </a:lnTo>
                  <a:lnTo>
                    <a:pt x="21326" y="87893"/>
                  </a:lnTo>
                  <a:lnTo>
                    <a:pt x="21326" y="87937"/>
                  </a:lnTo>
                  <a:lnTo>
                    <a:pt x="21370" y="88025"/>
                  </a:lnTo>
                  <a:lnTo>
                    <a:pt x="21502" y="88069"/>
                  </a:lnTo>
                  <a:lnTo>
                    <a:pt x="21546" y="88025"/>
                  </a:lnTo>
                  <a:lnTo>
                    <a:pt x="21634" y="87981"/>
                  </a:lnTo>
                  <a:lnTo>
                    <a:pt x="21634" y="87937"/>
                  </a:lnTo>
                  <a:lnTo>
                    <a:pt x="21677" y="87893"/>
                  </a:lnTo>
                  <a:lnTo>
                    <a:pt x="21546" y="84821"/>
                  </a:lnTo>
                  <a:lnTo>
                    <a:pt x="21546" y="84778"/>
                  </a:lnTo>
                  <a:lnTo>
                    <a:pt x="20405" y="82364"/>
                  </a:lnTo>
                  <a:lnTo>
                    <a:pt x="20361" y="82276"/>
                  </a:lnTo>
                  <a:lnTo>
                    <a:pt x="18299" y="80521"/>
                  </a:lnTo>
                  <a:lnTo>
                    <a:pt x="16280" y="78942"/>
                  </a:lnTo>
                  <a:lnTo>
                    <a:pt x="16236" y="78898"/>
                  </a:lnTo>
                  <a:lnTo>
                    <a:pt x="13954" y="77581"/>
                  </a:lnTo>
                  <a:lnTo>
                    <a:pt x="11848" y="76089"/>
                  </a:lnTo>
                  <a:lnTo>
                    <a:pt x="9830" y="74510"/>
                  </a:lnTo>
                  <a:lnTo>
                    <a:pt x="8031" y="73018"/>
                  </a:lnTo>
                  <a:lnTo>
                    <a:pt x="7811" y="72403"/>
                  </a:lnTo>
                  <a:lnTo>
                    <a:pt x="7285" y="69902"/>
                  </a:lnTo>
                  <a:lnTo>
                    <a:pt x="7109" y="67489"/>
                  </a:lnTo>
                  <a:lnTo>
                    <a:pt x="7109" y="65339"/>
                  </a:lnTo>
                  <a:lnTo>
                    <a:pt x="7109" y="63188"/>
                  </a:lnTo>
                  <a:lnTo>
                    <a:pt x="7109" y="60424"/>
                  </a:lnTo>
                  <a:lnTo>
                    <a:pt x="7197" y="57265"/>
                  </a:lnTo>
                  <a:lnTo>
                    <a:pt x="7285" y="54763"/>
                  </a:lnTo>
                  <a:lnTo>
                    <a:pt x="7285" y="54720"/>
                  </a:lnTo>
                  <a:lnTo>
                    <a:pt x="7065" y="53096"/>
                  </a:lnTo>
                  <a:lnTo>
                    <a:pt x="6583" y="50463"/>
                  </a:lnTo>
                  <a:lnTo>
                    <a:pt x="6583" y="47523"/>
                  </a:lnTo>
                  <a:lnTo>
                    <a:pt x="6583" y="47479"/>
                  </a:lnTo>
                  <a:lnTo>
                    <a:pt x="6363" y="46338"/>
                  </a:lnTo>
                  <a:lnTo>
                    <a:pt x="6363" y="46295"/>
                  </a:lnTo>
                  <a:lnTo>
                    <a:pt x="5354" y="43530"/>
                  </a:lnTo>
                  <a:lnTo>
                    <a:pt x="4388" y="41073"/>
                  </a:lnTo>
                  <a:lnTo>
                    <a:pt x="3204" y="38352"/>
                  </a:lnTo>
                  <a:lnTo>
                    <a:pt x="1536" y="33789"/>
                  </a:lnTo>
                  <a:lnTo>
                    <a:pt x="1010" y="30980"/>
                  </a:lnTo>
                  <a:lnTo>
                    <a:pt x="834" y="28479"/>
                  </a:lnTo>
                  <a:lnTo>
                    <a:pt x="351" y="25100"/>
                  </a:lnTo>
                  <a:lnTo>
                    <a:pt x="615" y="24135"/>
                  </a:lnTo>
                  <a:lnTo>
                    <a:pt x="1580" y="21634"/>
                  </a:lnTo>
                  <a:lnTo>
                    <a:pt x="2809" y="18694"/>
                  </a:lnTo>
                  <a:lnTo>
                    <a:pt x="3818" y="16412"/>
                  </a:lnTo>
                  <a:lnTo>
                    <a:pt x="5617" y="14130"/>
                  </a:lnTo>
                  <a:lnTo>
                    <a:pt x="7021" y="12375"/>
                  </a:lnTo>
                  <a:lnTo>
                    <a:pt x="8250" y="11410"/>
                  </a:lnTo>
                  <a:lnTo>
                    <a:pt x="10356" y="9918"/>
                  </a:lnTo>
                  <a:lnTo>
                    <a:pt x="12550" y="8426"/>
                  </a:lnTo>
                  <a:lnTo>
                    <a:pt x="14437" y="7285"/>
                  </a:lnTo>
                  <a:lnTo>
                    <a:pt x="18167" y="5179"/>
                  </a:lnTo>
                  <a:lnTo>
                    <a:pt x="20317" y="3994"/>
                  </a:lnTo>
                  <a:lnTo>
                    <a:pt x="22555" y="2897"/>
                  </a:lnTo>
                  <a:lnTo>
                    <a:pt x="25319" y="1537"/>
                  </a:lnTo>
                  <a:lnTo>
                    <a:pt x="27426" y="352"/>
                  </a:lnTo>
                  <a:lnTo>
                    <a:pt x="27470" y="308"/>
                  </a:lnTo>
                  <a:lnTo>
                    <a:pt x="27514" y="220"/>
                  </a:lnTo>
                  <a:lnTo>
                    <a:pt x="27514" y="176"/>
                  </a:lnTo>
                  <a:lnTo>
                    <a:pt x="27514" y="89"/>
                  </a:lnTo>
                  <a:lnTo>
                    <a:pt x="27470" y="45"/>
                  </a:lnTo>
                  <a:lnTo>
                    <a:pt x="273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1"/>
            <p:cNvSpPr/>
            <p:nvPr/>
          </p:nvSpPr>
          <p:spPr>
            <a:xfrm>
              <a:off x="296250" y="2349025"/>
              <a:ext cx="510150" cy="2108475"/>
            </a:xfrm>
            <a:custGeom>
              <a:avLst/>
              <a:gdLst/>
              <a:ahLst/>
              <a:cxnLst/>
              <a:rect l="l" t="t" r="r" b="b"/>
              <a:pathLst>
                <a:path w="20406" h="84339" extrusionOk="0">
                  <a:moveTo>
                    <a:pt x="19571" y="0"/>
                  </a:moveTo>
                  <a:lnTo>
                    <a:pt x="17597" y="1010"/>
                  </a:lnTo>
                  <a:lnTo>
                    <a:pt x="15447" y="2370"/>
                  </a:lnTo>
                  <a:lnTo>
                    <a:pt x="12638" y="4345"/>
                  </a:lnTo>
                  <a:lnTo>
                    <a:pt x="11059" y="5442"/>
                  </a:lnTo>
                  <a:lnTo>
                    <a:pt x="11059" y="5486"/>
                  </a:lnTo>
                  <a:lnTo>
                    <a:pt x="7987" y="8338"/>
                  </a:lnTo>
                  <a:lnTo>
                    <a:pt x="5837" y="10356"/>
                  </a:lnTo>
                  <a:lnTo>
                    <a:pt x="5793" y="10400"/>
                  </a:lnTo>
                  <a:lnTo>
                    <a:pt x="2370" y="17728"/>
                  </a:lnTo>
                  <a:lnTo>
                    <a:pt x="703" y="21414"/>
                  </a:lnTo>
                  <a:lnTo>
                    <a:pt x="220" y="22643"/>
                  </a:lnTo>
                  <a:lnTo>
                    <a:pt x="45" y="22994"/>
                  </a:lnTo>
                  <a:lnTo>
                    <a:pt x="1" y="23213"/>
                  </a:lnTo>
                  <a:lnTo>
                    <a:pt x="45" y="23257"/>
                  </a:lnTo>
                  <a:lnTo>
                    <a:pt x="3160" y="31901"/>
                  </a:lnTo>
                  <a:lnTo>
                    <a:pt x="3160" y="31945"/>
                  </a:lnTo>
                  <a:lnTo>
                    <a:pt x="4476" y="34095"/>
                  </a:lnTo>
                  <a:lnTo>
                    <a:pt x="5925" y="37123"/>
                  </a:lnTo>
                  <a:lnTo>
                    <a:pt x="7636" y="40809"/>
                  </a:lnTo>
                  <a:lnTo>
                    <a:pt x="8689" y="43310"/>
                  </a:lnTo>
                  <a:lnTo>
                    <a:pt x="9128" y="46382"/>
                  </a:lnTo>
                  <a:lnTo>
                    <a:pt x="9172" y="49103"/>
                  </a:lnTo>
                  <a:lnTo>
                    <a:pt x="9172" y="53008"/>
                  </a:lnTo>
                  <a:lnTo>
                    <a:pt x="9216" y="55772"/>
                  </a:lnTo>
                  <a:lnTo>
                    <a:pt x="9172" y="58230"/>
                  </a:lnTo>
                  <a:lnTo>
                    <a:pt x="9259" y="62091"/>
                  </a:lnTo>
                  <a:lnTo>
                    <a:pt x="9391" y="65251"/>
                  </a:lnTo>
                  <a:lnTo>
                    <a:pt x="9523" y="67488"/>
                  </a:lnTo>
                  <a:lnTo>
                    <a:pt x="9654" y="68542"/>
                  </a:lnTo>
                  <a:lnTo>
                    <a:pt x="9654" y="68585"/>
                  </a:lnTo>
                  <a:lnTo>
                    <a:pt x="10400" y="70867"/>
                  </a:lnTo>
                  <a:lnTo>
                    <a:pt x="11673" y="73632"/>
                  </a:lnTo>
                  <a:lnTo>
                    <a:pt x="12770" y="75870"/>
                  </a:lnTo>
                  <a:lnTo>
                    <a:pt x="13340" y="77010"/>
                  </a:lnTo>
                  <a:lnTo>
                    <a:pt x="13340" y="77054"/>
                  </a:lnTo>
                  <a:lnTo>
                    <a:pt x="14393" y="78283"/>
                  </a:lnTo>
                  <a:lnTo>
                    <a:pt x="18343" y="82013"/>
                  </a:lnTo>
                  <a:lnTo>
                    <a:pt x="20054" y="84251"/>
                  </a:lnTo>
                  <a:lnTo>
                    <a:pt x="20142" y="84295"/>
                  </a:lnTo>
                  <a:lnTo>
                    <a:pt x="20230" y="84338"/>
                  </a:lnTo>
                  <a:lnTo>
                    <a:pt x="20317" y="84295"/>
                  </a:lnTo>
                  <a:lnTo>
                    <a:pt x="20361" y="84251"/>
                  </a:lnTo>
                  <a:lnTo>
                    <a:pt x="20405" y="84163"/>
                  </a:lnTo>
                  <a:lnTo>
                    <a:pt x="20361" y="84119"/>
                  </a:lnTo>
                  <a:lnTo>
                    <a:pt x="20361" y="84031"/>
                  </a:lnTo>
                  <a:lnTo>
                    <a:pt x="18606" y="81793"/>
                  </a:lnTo>
                  <a:lnTo>
                    <a:pt x="18562" y="81793"/>
                  </a:lnTo>
                  <a:lnTo>
                    <a:pt x="14657" y="78020"/>
                  </a:lnTo>
                  <a:lnTo>
                    <a:pt x="13648" y="76835"/>
                  </a:lnTo>
                  <a:lnTo>
                    <a:pt x="11980" y="73500"/>
                  </a:lnTo>
                  <a:lnTo>
                    <a:pt x="10708" y="70736"/>
                  </a:lnTo>
                  <a:lnTo>
                    <a:pt x="10005" y="68498"/>
                  </a:lnTo>
                  <a:lnTo>
                    <a:pt x="9874" y="67445"/>
                  </a:lnTo>
                  <a:lnTo>
                    <a:pt x="9742" y="65251"/>
                  </a:lnTo>
                  <a:lnTo>
                    <a:pt x="9611" y="62091"/>
                  </a:lnTo>
                  <a:lnTo>
                    <a:pt x="9523" y="58230"/>
                  </a:lnTo>
                  <a:lnTo>
                    <a:pt x="9567" y="55772"/>
                  </a:lnTo>
                  <a:lnTo>
                    <a:pt x="9523" y="53008"/>
                  </a:lnTo>
                  <a:lnTo>
                    <a:pt x="9523" y="49103"/>
                  </a:lnTo>
                  <a:lnTo>
                    <a:pt x="9479" y="46338"/>
                  </a:lnTo>
                  <a:lnTo>
                    <a:pt x="8996" y="43223"/>
                  </a:lnTo>
                  <a:lnTo>
                    <a:pt x="8996" y="43179"/>
                  </a:lnTo>
                  <a:lnTo>
                    <a:pt x="7943" y="40678"/>
                  </a:lnTo>
                  <a:lnTo>
                    <a:pt x="6232" y="36948"/>
                  </a:lnTo>
                  <a:lnTo>
                    <a:pt x="4784" y="33920"/>
                  </a:lnTo>
                  <a:lnTo>
                    <a:pt x="3467" y="31770"/>
                  </a:lnTo>
                  <a:lnTo>
                    <a:pt x="352" y="23169"/>
                  </a:lnTo>
                  <a:lnTo>
                    <a:pt x="571" y="22643"/>
                  </a:lnTo>
                  <a:lnTo>
                    <a:pt x="1010" y="21590"/>
                  </a:lnTo>
                  <a:lnTo>
                    <a:pt x="2458" y="18430"/>
                  </a:lnTo>
                  <a:lnTo>
                    <a:pt x="6100" y="10576"/>
                  </a:lnTo>
                  <a:lnTo>
                    <a:pt x="8250" y="8601"/>
                  </a:lnTo>
                  <a:lnTo>
                    <a:pt x="11278" y="5749"/>
                  </a:lnTo>
                  <a:lnTo>
                    <a:pt x="12858" y="4652"/>
                  </a:lnTo>
                  <a:lnTo>
                    <a:pt x="15666" y="2633"/>
                  </a:lnTo>
                  <a:lnTo>
                    <a:pt x="17772" y="1317"/>
                  </a:lnTo>
                  <a:lnTo>
                    <a:pt x="19747" y="308"/>
                  </a:lnTo>
                  <a:lnTo>
                    <a:pt x="19791" y="264"/>
                  </a:lnTo>
                  <a:lnTo>
                    <a:pt x="19835" y="220"/>
                  </a:lnTo>
                  <a:lnTo>
                    <a:pt x="19835" y="132"/>
                  </a:lnTo>
                  <a:lnTo>
                    <a:pt x="19835" y="88"/>
                  </a:lnTo>
                  <a:lnTo>
                    <a:pt x="19791" y="44"/>
                  </a:lnTo>
                  <a:lnTo>
                    <a:pt x="1974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1"/>
            <p:cNvSpPr/>
            <p:nvPr/>
          </p:nvSpPr>
          <p:spPr>
            <a:xfrm>
              <a:off x="1687275" y="2939225"/>
              <a:ext cx="868850" cy="1159550"/>
            </a:xfrm>
            <a:custGeom>
              <a:avLst/>
              <a:gdLst/>
              <a:ahLst/>
              <a:cxnLst/>
              <a:rect l="l" t="t" r="r" b="b"/>
              <a:pathLst>
                <a:path w="34754" h="46382" extrusionOk="0">
                  <a:moveTo>
                    <a:pt x="34490" y="0"/>
                  </a:moveTo>
                  <a:lnTo>
                    <a:pt x="31550" y="1755"/>
                  </a:lnTo>
                  <a:lnTo>
                    <a:pt x="31506" y="1755"/>
                  </a:lnTo>
                  <a:lnTo>
                    <a:pt x="30453" y="2633"/>
                  </a:lnTo>
                  <a:lnTo>
                    <a:pt x="28347" y="4959"/>
                  </a:lnTo>
                  <a:lnTo>
                    <a:pt x="25846" y="7416"/>
                  </a:lnTo>
                  <a:lnTo>
                    <a:pt x="23871" y="9127"/>
                  </a:lnTo>
                  <a:lnTo>
                    <a:pt x="20975" y="10882"/>
                  </a:lnTo>
                  <a:lnTo>
                    <a:pt x="20931" y="10926"/>
                  </a:lnTo>
                  <a:lnTo>
                    <a:pt x="20141" y="11716"/>
                  </a:lnTo>
                  <a:lnTo>
                    <a:pt x="18254" y="14261"/>
                  </a:lnTo>
                  <a:lnTo>
                    <a:pt x="17201" y="15534"/>
                  </a:lnTo>
                  <a:lnTo>
                    <a:pt x="15753" y="16587"/>
                  </a:lnTo>
                  <a:lnTo>
                    <a:pt x="15709" y="16631"/>
                  </a:lnTo>
                  <a:lnTo>
                    <a:pt x="13515" y="19264"/>
                  </a:lnTo>
                  <a:lnTo>
                    <a:pt x="12199" y="21238"/>
                  </a:lnTo>
                  <a:lnTo>
                    <a:pt x="10970" y="23213"/>
                  </a:lnTo>
                  <a:lnTo>
                    <a:pt x="9347" y="26284"/>
                  </a:lnTo>
                  <a:lnTo>
                    <a:pt x="8425" y="28083"/>
                  </a:lnTo>
                  <a:lnTo>
                    <a:pt x="8425" y="28127"/>
                  </a:lnTo>
                  <a:lnTo>
                    <a:pt x="8074" y="29444"/>
                  </a:lnTo>
                  <a:lnTo>
                    <a:pt x="7855" y="32164"/>
                  </a:lnTo>
                  <a:lnTo>
                    <a:pt x="7723" y="34051"/>
                  </a:lnTo>
                  <a:lnTo>
                    <a:pt x="7723" y="34139"/>
                  </a:lnTo>
                  <a:lnTo>
                    <a:pt x="8118" y="34753"/>
                  </a:lnTo>
                  <a:lnTo>
                    <a:pt x="8118" y="35631"/>
                  </a:lnTo>
                  <a:lnTo>
                    <a:pt x="7811" y="36509"/>
                  </a:lnTo>
                  <a:lnTo>
                    <a:pt x="6100" y="38746"/>
                  </a:lnTo>
                  <a:lnTo>
                    <a:pt x="5178" y="40194"/>
                  </a:lnTo>
                  <a:lnTo>
                    <a:pt x="5178" y="40238"/>
                  </a:lnTo>
                  <a:lnTo>
                    <a:pt x="4257" y="42169"/>
                  </a:lnTo>
                  <a:lnTo>
                    <a:pt x="3467" y="43091"/>
                  </a:lnTo>
                  <a:lnTo>
                    <a:pt x="1712" y="44188"/>
                  </a:lnTo>
                  <a:lnTo>
                    <a:pt x="1668" y="44188"/>
                  </a:lnTo>
                  <a:lnTo>
                    <a:pt x="922" y="44890"/>
                  </a:lnTo>
                  <a:lnTo>
                    <a:pt x="878" y="44890"/>
                  </a:lnTo>
                  <a:lnTo>
                    <a:pt x="44" y="46074"/>
                  </a:lnTo>
                  <a:lnTo>
                    <a:pt x="0" y="46162"/>
                  </a:lnTo>
                  <a:lnTo>
                    <a:pt x="0" y="46206"/>
                  </a:lnTo>
                  <a:lnTo>
                    <a:pt x="44" y="46294"/>
                  </a:lnTo>
                  <a:lnTo>
                    <a:pt x="88" y="46338"/>
                  </a:lnTo>
                  <a:lnTo>
                    <a:pt x="176" y="46382"/>
                  </a:lnTo>
                  <a:lnTo>
                    <a:pt x="263" y="46338"/>
                  </a:lnTo>
                  <a:lnTo>
                    <a:pt x="307" y="46294"/>
                  </a:lnTo>
                  <a:lnTo>
                    <a:pt x="1185" y="45109"/>
                  </a:lnTo>
                  <a:lnTo>
                    <a:pt x="1887" y="44451"/>
                  </a:lnTo>
                  <a:lnTo>
                    <a:pt x="3686" y="43354"/>
                  </a:lnTo>
                  <a:lnTo>
                    <a:pt x="3730" y="43310"/>
                  </a:lnTo>
                  <a:lnTo>
                    <a:pt x="4520" y="42388"/>
                  </a:lnTo>
                  <a:lnTo>
                    <a:pt x="4564" y="42345"/>
                  </a:lnTo>
                  <a:lnTo>
                    <a:pt x="5485" y="40370"/>
                  </a:lnTo>
                  <a:lnTo>
                    <a:pt x="6407" y="38966"/>
                  </a:lnTo>
                  <a:lnTo>
                    <a:pt x="8118" y="36728"/>
                  </a:lnTo>
                  <a:lnTo>
                    <a:pt x="8162" y="36640"/>
                  </a:lnTo>
                  <a:lnTo>
                    <a:pt x="8425" y="35719"/>
                  </a:lnTo>
                  <a:lnTo>
                    <a:pt x="8469" y="35675"/>
                  </a:lnTo>
                  <a:lnTo>
                    <a:pt x="8469" y="34709"/>
                  </a:lnTo>
                  <a:lnTo>
                    <a:pt x="8425" y="34622"/>
                  </a:lnTo>
                  <a:lnTo>
                    <a:pt x="8074" y="34007"/>
                  </a:lnTo>
                  <a:lnTo>
                    <a:pt x="8206" y="32208"/>
                  </a:lnTo>
                  <a:lnTo>
                    <a:pt x="8425" y="29532"/>
                  </a:lnTo>
                  <a:lnTo>
                    <a:pt x="8732" y="28259"/>
                  </a:lnTo>
                  <a:lnTo>
                    <a:pt x="9654" y="26460"/>
                  </a:lnTo>
                  <a:lnTo>
                    <a:pt x="11277" y="23388"/>
                  </a:lnTo>
                  <a:lnTo>
                    <a:pt x="12506" y="21414"/>
                  </a:lnTo>
                  <a:lnTo>
                    <a:pt x="13779" y="19483"/>
                  </a:lnTo>
                  <a:lnTo>
                    <a:pt x="15973" y="16850"/>
                  </a:lnTo>
                  <a:lnTo>
                    <a:pt x="17421" y="15841"/>
                  </a:lnTo>
                  <a:lnTo>
                    <a:pt x="17421" y="15797"/>
                  </a:lnTo>
                  <a:lnTo>
                    <a:pt x="18518" y="14481"/>
                  </a:lnTo>
                  <a:lnTo>
                    <a:pt x="20405" y="11936"/>
                  </a:lnTo>
                  <a:lnTo>
                    <a:pt x="21151" y="11190"/>
                  </a:lnTo>
                  <a:lnTo>
                    <a:pt x="24091" y="9434"/>
                  </a:lnTo>
                  <a:lnTo>
                    <a:pt x="26109" y="7679"/>
                  </a:lnTo>
                  <a:lnTo>
                    <a:pt x="28610" y="5222"/>
                  </a:lnTo>
                  <a:lnTo>
                    <a:pt x="30717" y="2896"/>
                  </a:lnTo>
                  <a:lnTo>
                    <a:pt x="31726" y="2062"/>
                  </a:lnTo>
                  <a:lnTo>
                    <a:pt x="34666" y="307"/>
                  </a:lnTo>
                  <a:lnTo>
                    <a:pt x="34710" y="263"/>
                  </a:lnTo>
                  <a:lnTo>
                    <a:pt x="34754" y="219"/>
                  </a:lnTo>
                  <a:lnTo>
                    <a:pt x="34754" y="132"/>
                  </a:lnTo>
                  <a:lnTo>
                    <a:pt x="34754" y="88"/>
                  </a:lnTo>
                  <a:lnTo>
                    <a:pt x="34710" y="44"/>
                  </a:lnTo>
                  <a:lnTo>
                    <a:pt x="3462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1"/>
            <p:cNvSpPr/>
            <p:nvPr/>
          </p:nvSpPr>
          <p:spPr>
            <a:xfrm>
              <a:off x="1675200" y="2913975"/>
              <a:ext cx="853500" cy="1173825"/>
            </a:xfrm>
            <a:custGeom>
              <a:avLst/>
              <a:gdLst/>
              <a:ahLst/>
              <a:cxnLst/>
              <a:rect l="l" t="t" r="r" b="b"/>
              <a:pathLst>
                <a:path w="34140" h="46953" extrusionOk="0">
                  <a:moveTo>
                    <a:pt x="33964" y="1"/>
                  </a:moveTo>
                  <a:lnTo>
                    <a:pt x="33876" y="45"/>
                  </a:lnTo>
                  <a:lnTo>
                    <a:pt x="31463" y="1449"/>
                  </a:lnTo>
                  <a:lnTo>
                    <a:pt x="30410" y="2195"/>
                  </a:lnTo>
                  <a:lnTo>
                    <a:pt x="28479" y="4345"/>
                  </a:lnTo>
                  <a:lnTo>
                    <a:pt x="26460" y="6276"/>
                  </a:lnTo>
                  <a:lnTo>
                    <a:pt x="24837" y="7724"/>
                  </a:lnTo>
                  <a:lnTo>
                    <a:pt x="22774" y="9128"/>
                  </a:lnTo>
                  <a:lnTo>
                    <a:pt x="20932" y="10576"/>
                  </a:lnTo>
                  <a:lnTo>
                    <a:pt x="19659" y="11410"/>
                  </a:lnTo>
                  <a:lnTo>
                    <a:pt x="19615" y="11410"/>
                  </a:lnTo>
                  <a:lnTo>
                    <a:pt x="18650" y="12507"/>
                  </a:lnTo>
                  <a:lnTo>
                    <a:pt x="17158" y="14525"/>
                  </a:lnTo>
                  <a:lnTo>
                    <a:pt x="16543" y="15140"/>
                  </a:lnTo>
                  <a:lnTo>
                    <a:pt x="15534" y="15798"/>
                  </a:lnTo>
                  <a:lnTo>
                    <a:pt x="15490" y="15842"/>
                  </a:lnTo>
                  <a:lnTo>
                    <a:pt x="13955" y="17728"/>
                  </a:lnTo>
                  <a:lnTo>
                    <a:pt x="12112" y="20186"/>
                  </a:lnTo>
                  <a:lnTo>
                    <a:pt x="10707" y="22248"/>
                  </a:lnTo>
                  <a:lnTo>
                    <a:pt x="8382" y="26417"/>
                  </a:lnTo>
                  <a:lnTo>
                    <a:pt x="7592" y="27865"/>
                  </a:lnTo>
                  <a:lnTo>
                    <a:pt x="7592" y="27909"/>
                  </a:lnTo>
                  <a:lnTo>
                    <a:pt x="7372" y="28655"/>
                  </a:lnTo>
                  <a:lnTo>
                    <a:pt x="6802" y="34008"/>
                  </a:lnTo>
                  <a:lnTo>
                    <a:pt x="6583" y="36597"/>
                  </a:lnTo>
                  <a:lnTo>
                    <a:pt x="6363" y="38089"/>
                  </a:lnTo>
                  <a:lnTo>
                    <a:pt x="5486" y="39669"/>
                  </a:lnTo>
                  <a:lnTo>
                    <a:pt x="4301" y="41819"/>
                  </a:lnTo>
                  <a:lnTo>
                    <a:pt x="3467" y="43047"/>
                  </a:lnTo>
                  <a:lnTo>
                    <a:pt x="2019" y="44144"/>
                  </a:lnTo>
                  <a:lnTo>
                    <a:pt x="1975" y="44188"/>
                  </a:lnTo>
                  <a:lnTo>
                    <a:pt x="44" y="46690"/>
                  </a:lnTo>
                  <a:lnTo>
                    <a:pt x="0" y="46733"/>
                  </a:lnTo>
                  <a:lnTo>
                    <a:pt x="0" y="46821"/>
                  </a:lnTo>
                  <a:lnTo>
                    <a:pt x="44" y="46865"/>
                  </a:lnTo>
                  <a:lnTo>
                    <a:pt x="88" y="46909"/>
                  </a:lnTo>
                  <a:lnTo>
                    <a:pt x="176" y="46953"/>
                  </a:lnTo>
                  <a:lnTo>
                    <a:pt x="264" y="46953"/>
                  </a:lnTo>
                  <a:lnTo>
                    <a:pt x="308" y="46909"/>
                  </a:lnTo>
                  <a:lnTo>
                    <a:pt x="2238" y="44408"/>
                  </a:lnTo>
                  <a:lnTo>
                    <a:pt x="3686" y="43311"/>
                  </a:lnTo>
                  <a:lnTo>
                    <a:pt x="3730" y="43267"/>
                  </a:lnTo>
                  <a:lnTo>
                    <a:pt x="4608" y="41994"/>
                  </a:lnTo>
                  <a:lnTo>
                    <a:pt x="5793" y="39844"/>
                  </a:lnTo>
                  <a:lnTo>
                    <a:pt x="6714" y="38221"/>
                  </a:lnTo>
                  <a:lnTo>
                    <a:pt x="6714" y="38133"/>
                  </a:lnTo>
                  <a:lnTo>
                    <a:pt x="6934" y="36641"/>
                  </a:lnTo>
                  <a:lnTo>
                    <a:pt x="7153" y="34052"/>
                  </a:lnTo>
                  <a:lnTo>
                    <a:pt x="7723" y="28699"/>
                  </a:lnTo>
                  <a:lnTo>
                    <a:pt x="7943" y="28040"/>
                  </a:lnTo>
                  <a:lnTo>
                    <a:pt x="8689" y="26548"/>
                  </a:lnTo>
                  <a:lnTo>
                    <a:pt x="11015" y="22424"/>
                  </a:lnTo>
                  <a:lnTo>
                    <a:pt x="12419" y="20361"/>
                  </a:lnTo>
                  <a:lnTo>
                    <a:pt x="14218" y="17948"/>
                  </a:lnTo>
                  <a:lnTo>
                    <a:pt x="15754" y="16105"/>
                  </a:lnTo>
                  <a:lnTo>
                    <a:pt x="16763" y="15403"/>
                  </a:lnTo>
                  <a:lnTo>
                    <a:pt x="16807" y="15403"/>
                  </a:lnTo>
                  <a:lnTo>
                    <a:pt x="17421" y="14745"/>
                  </a:lnTo>
                  <a:lnTo>
                    <a:pt x="17465" y="14745"/>
                  </a:lnTo>
                  <a:lnTo>
                    <a:pt x="18913" y="12726"/>
                  </a:lnTo>
                  <a:lnTo>
                    <a:pt x="19878" y="11673"/>
                  </a:lnTo>
                  <a:lnTo>
                    <a:pt x="21151" y="10839"/>
                  </a:lnTo>
                  <a:lnTo>
                    <a:pt x="22994" y="9435"/>
                  </a:lnTo>
                  <a:lnTo>
                    <a:pt x="25056" y="7987"/>
                  </a:lnTo>
                  <a:lnTo>
                    <a:pt x="26680" y="6539"/>
                  </a:lnTo>
                  <a:lnTo>
                    <a:pt x="28698" y="4564"/>
                  </a:lnTo>
                  <a:lnTo>
                    <a:pt x="30629" y="2458"/>
                  </a:lnTo>
                  <a:lnTo>
                    <a:pt x="31682" y="1756"/>
                  </a:lnTo>
                  <a:lnTo>
                    <a:pt x="34052" y="308"/>
                  </a:lnTo>
                  <a:lnTo>
                    <a:pt x="34096" y="264"/>
                  </a:lnTo>
                  <a:lnTo>
                    <a:pt x="34140" y="220"/>
                  </a:lnTo>
                  <a:lnTo>
                    <a:pt x="34140" y="132"/>
                  </a:lnTo>
                  <a:lnTo>
                    <a:pt x="34140" y="89"/>
                  </a:lnTo>
                  <a:lnTo>
                    <a:pt x="34052" y="45"/>
                  </a:lnTo>
                  <a:lnTo>
                    <a:pt x="3400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1"/>
            <p:cNvSpPr/>
            <p:nvPr/>
          </p:nvSpPr>
          <p:spPr>
            <a:xfrm>
              <a:off x="1666425" y="2888750"/>
              <a:ext cx="833750" cy="1184800"/>
            </a:xfrm>
            <a:custGeom>
              <a:avLst/>
              <a:gdLst/>
              <a:ahLst/>
              <a:cxnLst/>
              <a:rect l="l" t="t" r="r" b="b"/>
              <a:pathLst>
                <a:path w="33350" h="47392" extrusionOk="0">
                  <a:moveTo>
                    <a:pt x="33086" y="1"/>
                  </a:moveTo>
                  <a:lnTo>
                    <a:pt x="31243" y="1229"/>
                  </a:lnTo>
                  <a:lnTo>
                    <a:pt x="30146" y="1887"/>
                  </a:lnTo>
                  <a:lnTo>
                    <a:pt x="30102" y="1931"/>
                  </a:lnTo>
                  <a:lnTo>
                    <a:pt x="26899" y="5178"/>
                  </a:lnTo>
                  <a:lnTo>
                    <a:pt x="22774" y="8382"/>
                  </a:lnTo>
                  <a:lnTo>
                    <a:pt x="19703" y="10795"/>
                  </a:lnTo>
                  <a:lnTo>
                    <a:pt x="18255" y="11892"/>
                  </a:lnTo>
                  <a:lnTo>
                    <a:pt x="18211" y="11936"/>
                  </a:lnTo>
                  <a:lnTo>
                    <a:pt x="16587" y="13955"/>
                  </a:lnTo>
                  <a:lnTo>
                    <a:pt x="15666" y="14744"/>
                  </a:lnTo>
                  <a:lnTo>
                    <a:pt x="15622" y="14744"/>
                  </a:lnTo>
                  <a:lnTo>
                    <a:pt x="11936" y="19396"/>
                  </a:lnTo>
                  <a:lnTo>
                    <a:pt x="10663" y="21107"/>
                  </a:lnTo>
                  <a:lnTo>
                    <a:pt x="9084" y="23257"/>
                  </a:lnTo>
                  <a:lnTo>
                    <a:pt x="7680" y="25758"/>
                  </a:lnTo>
                  <a:lnTo>
                    <a:pt x="6670" y="27689"/>
                  </a:lnTo>
                  <a:lnTo>
                    <a:pt x="6626" y="27733"/>
                  </a:lnTo>
                  <a:lnTo>
                    <a:pt x="6056" y="32033"/>
                  </a:lnTo>
                  <a:lnTo>
                    <a:pt x="4783" y="40107"/>
                  </a:lnTo>
                  <a:lnTo>
                    <a:pt x="4345" y="41204"/>
                  </a:lnTo>
                  <a:lnTo>
                    <a:pt x="3204" y="43091"/>
                  </a:lnTo>
                  <a:lnTo>
                    <a:pt x="2194" y="44144"/>
                  </a:lnTo>
                  <a:lnTo>
                    <a:pt x="2151" y="44188"/>
                  </a:lnTo>
                  <a:lnTo>
                    <a:pt x="834" y="45943"/>
                  </a:lnTo>
                  <a:lnTo>
                    <a:pt x="0" y="47084"/>
                  </a:lnTo>
                  <a:lnTo>
                    <a:pt x="0" y="47172"/>
                  </a:lnTo>
                  <a:lnTo>
                    <a:pt x="0" y="47216"/>
                  </a:lnTo>
                  <a:lnTo>
                    <a:pt x="0" y="47304"/>
                  </a:lnTo>
                  <a:lnTo>
                    <a:pt x="44" y="47347"/>
                  </a:lnTo>
                  <a:lnTo>
                    <a:pt x="176" y="47391"/>
                  </a:lnTo>
                  <a:lnTo>
                    <a:pt x="220" y="47347"/>
                  </a:lnTo>
                  <a:lnTo>
                    <a:pt x="308" y="47304"/>
                  </a:lnTo>
                  <a:lnTo>
                    <a:pt x="1097" y="46163"/>
                  </a:lnTo>
                  <a:lnTo>
                    <a:pt x="2458" y="44407"/>
                  </a:lnTo>
                  <a:lnTo>
                    <a:pt x="3511" y="43310"/>
                  </a:lnTo>
                  <a:lnTo>
                    <a:pt x="4652" y="41380"/>
                  </a:lnTo>
                  <a:lnTo>
                    <a:pt x="4696" y="41336"/>
                  </a:lnTo>
                  <a:lnTo>
                    <a:pt x="5134" y="40195"/>
                  </a:lnTo>
                  <a:lnTo>
                    <a:pt x="5134" y="40151"/>
                  </a:lnTo>
                  <a:lnTo>
                    <a:pt x="6407" y="32121"/>
                  </a:lnTo>
                  <a:lnTo>
                    <a:pt x="6977" y="27821"/>
                  </a:lnTo>
                  <a:lnTo>
                    <a:pt x="7987" y="25934"/>
                  </a:lnTo>
                  <a:lnTo>
                    <a:pt x="9391" y="23433"/>
                  </a:lnTo>
                  <a:lnTo>
                    <a:pt x="10927" y="21283"/>
                  </a:lnTo>
                  <a:lnTo>
                    <a:pt x="12199" y="19615"/>
                  </a:lnTo>
                  <a:lnTo>
                    <a:pt x="15885" y="15008"/>
                  </a:lnTo>
                  <a:lnTo>
                    <a:pt x="16851" y="14218"/>
                  </a:lnTo>
                  <a:lnTo>
                    <a:pt x="16894" y="14218"/>
                  </a:lnTo>
                  <a:lnTo>
                    <a:pt x="18474" y="12155"/>
                  </a:lnTo>
                  <a:lnTo>
                    <a:pt x="19922" y="11102"/>
                  </a:lnTo>
                  <a:lnTo>
                    <a:pt x="22994" y="8689"/>
                  </a:lnTo>
                  <a:lnTo>
                    <a:pt x="27119" y="5442"/>
                  </a:lnTo>
                  <a:lnTo>
                    <a:pt x="27162" y="5398"/>
                  </a:lnTo>
                  <a:lnTo>
                    <a:pt x="30366" y="2195"/>
                  </a:lnTo>
                  <a:lnTo>
                    <a:pt x="31419" y="1536"/>
                  </a:lnTo>
                  <a:lnTo>
                    <a:pt x="33306" y="308"/>
                  </a:lnTo>
                  <a:lnTo>
                    <a:pt x="33350" y="264"/>
                  </a:lnTo>
                  <a:lnTo>
                    <a:pt x="33350" y="220"/>
                  </a:lnTo>
                  <a:lnTo>
                    <a:pt x="33350" y="132"/>
                  </a:lnTo>
                  <a:lnTo>
                    <a:pt x="33350" y="88"/>
                  </a:lnTo>
                  <a:lnTo>
                    <a:pt x="33306" y="44"/>
                  </a:lnTo>
                  <a:lnTo>
                    <a:pt x="3321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1"/>
            <p:cNvSpPr/>
            <p:nvPr/>
          </p:nvSpPr>
          <p:spPr>
            <a:xfrm>
              <a:off x="1654350" y="2862425"/>
              <a:ext cx="817300" cy="1200150"/>
            </a:xfrm>
            <a:custGeom>
              <a:avLst/>
              <a:gdLst/>
              <a:ahLst/>
              <a:cxnLst/>
              <a:rect l="l" t="t" r="r" b="b"/>
              <a:pathLst>
                <a:path w="32692" h="48006" extrusionOk="0">
                  <a:moveTo>
                    <a:pt x="32472" y="0"/>
                  </a:moveTo>
                  <a:lnTo>
                    <a:pt x="32428" y="44"/>
                  </a:lnTo>
                  <a:lnTo>
                    <a:pt x="30103" y="1580"/>
                  </a:lnTo>
                  <a:lnTo>
                    <a:pt x="27514" y="4081"/>
                  </a:lnTo>
                  <a:lnTo>
                    <a:pt x="22906" y="7723"/>
                  </a:lnTo>
                  <a:lnTo>
                    <a:pt x="20625" y="9522"/>
                  </a:lnTo>
                  <a:lnTo>
                    <a:pt x="18694" y="11102"/>
                  </a:lnTo>
                  <a:lnTo>
                    <a:pt x="17070" y="12331"/>
                  </a:lnTo>
                  <a:lnTo>
                    <a:pt x="17070" y="12375"/>
                  </a:lnTo>
                  <a:lnTo>
                    <a:pt x="16280" y="13252"/>
                  </a:lnTo>
                  <a:lnTo>
                    <a:pt x="15622" y="13911"/>
                  </a:lnTo>
                  <a:lnTo>
                    <a:pt x="15578" y="13911"/>
                  </a:lnTo>
                  <a:lnTo>
                    <a:pt x="12770" y="17509"/>
                  </a:lnTo>
                  <a:lnTo>
                    <a:pt x="10927" y="19922"/>
                  </a:lnTo>
                  <a:lnTo>
                    <a:pt x="7592" y="24310"/>
                  </a:lnTo>
                  <a:lnTo>
                    <a:pt x="7592" y="24354"/>
                  </a:lnTo>
                  <a:lnTo>
                    <a:pt x="5881" y="27513"/>
                  </a:lnTo>
                  <a:lnTo>
                    <a:pt x="5837" y="27601"/>
                  </a:lnTo>
                  <a:lnTo>
                    <a:pt x="5179" y="32121"/>
                  </a:lnTo>
                  <a:lnTo>
                    <a:pt x="4608" y="35851"/>
                  </a:lnTo>
                  <a:lnTo>
                    <a:pt x="4126" y="39317"/>
                  </a:lnTo>
                  <a:lnTo>
                    <a:pt x="3599" y="41775"/>
                  </a:lnTo>
                  <a:lnTo>
                    <a:pt x="3116" y="43135"/>
                  </a:lnTo>
                  <a:lnTo>
                    <a:pt x="527" y="47084"/>
                  </a:lnTo>
                  <a:lnTo>
                    <a:pt x="45" y="47742"/>
                  </a:lnTo>
                  <a:lnTo>
                    <a:pt x="1" y="47786"/>
                  </a:lnTo>
                  <a:lnTo>
                    <a:pt x="1" y="47874"/>
                  </a:lnTo>
                  <a:lnTo>
                    <a:pt x="45" y="47918"/>
                  </a:lnTo>
                  <a:lnTo>
                    <a:pt x="89" y="47962"/>
                  </a:lnTo>
                  <a:lnTo>
                    <a:pt x="176" y="48006"/>
                  </a:lnTo>
                  <a:lnTo>
                    <a:pt x="264" y="48006"/>
                  </a:lnTo>
                  <a:lnTo>
                    <a:pt x="352" y="47918"/>
                  </a:lnTo>
                  <a:lnTo>
                    <a:pt x="791" y="47260"/>
                  </a:lnTo>
                  <a:lnTo>
                    <a:pt x="3423" y="43310"/>
                  </a:lnTo>
                  <a:lnTo>
                    <a:pt x="3467" y="43266"/>
                  </a:lnTo>
                  <a:lnTo>
                    <a:pt x="3906" y="41862"/>
                  </a:lnTo>
                  <a:lnTo>
                    <a:pt x="4477" y="39361"/>
                  </a:lnTo>
                  <a:lnTo>
                    <a:pt x="4959" y="35938"/>
                  </a:lnTo>
                  <a:lnTo>
                    <a:pt x="5530" y="32165"/>
                  </a:lnTo>
                  <a:lnTo>
                    <a:pt x="6188" y="27645"/>
                  </a:lnTo>
                  <a:lnTo>
                    <a:pt x="7899" y="24530"/>
                  </a:lnTo>
                  <a:lnTo>
                    <a:pt x="11190" y="20098"/>
                  </a:lnTo>
                  <a:lnTo>
                    <a:pt x="13033" y="17728"/>
                  </a:lnTo>
                  <a:lnTo>
                    <a:pt x="15842" y="14130"/>
                  </a:lnTo>
                  <a:lnTo>
                    <a:pt x="16544" y="13516"/>
                  </a:lnTo>
                  <a:lnTo>
                    <a:pt x="17290" y="12594"/>
                  </a:lnTo>
                  <a:lnTo>
                    <a:pt x="18913" y="11409"/>
                  </a:lnTo>
                  <a:lnTo>
                    <a:pt x="20844" y="9830"/>
                  </a:lnTo>
                  <a:lnTo>
                    <a:pt x="23082" y="7987"/>
                  </a:lnTo>
                  <a:lnTo>
                    <a:pt x="27733" y="4345"/>
                  </a:lnTo>
                  <a:lnTo>
                    <a:pt x="30322" y="1843"/>
                  </a:lnTo>
                  <a:lnTo>
                    <a:pt x="32604" y="352"/>
                  </a:lnTo>
                  <a:lnTo>
                    <a:pt x="32648" y="264"/>
                  </a:lnTo>
                  <a:lnTo>
                    <a:pt x="32692" y="220"/>
                  </a:lnTo>
                  <a:lnTo>
                    <a:pt x="32692" y="176"/>
                  </a:lnTo>
                  <a:lnTo>
                    <a:pt x="32648" y="88"/>
                  </a:lnTo>
                  <a:lnTo>
                    <a:pt x="32604" y="44"/>
                  </a:lnTo>
                  <a:lnTo>
                    <a:pt x="325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1"/>
            <p:cNvSpPr/>
            <p:nvPr/>
          </p:nvSpPr>
          <p:spPr>
            <a:xfrm>
              <a:off x="1560025" y="2811950"/>
              <a:ext cx="854575" cy="1804625"/>
            </a:xfrm>
            <a:custGeom>
              <a:avLst/>
              <a:gdLst/>
              <a:ahLst/>
              <a:cxnLst/>
              <a:rect l="l" t="t" r="r" b="b"/>
              <a:pathLst>
                <a:path w="34183" h="72185" extrusionOk="0">
                  <a:moveTo>
                    <a:pt x="33964" y="1"/>
                  </a:moveTo>
                  <a:lnTo>
                    <a:pt x="33920" y="45"/>
                  </a:lnTo>
                  <a:lnTo>
                    <a:pt x="30014" y="3073"/>
                  </a:lnTo>
                  <a:lnTo>
                    <a:pt x="25977" y="6320"/>
                  </a:lnTo>
                  <a:lnTo>
                    <a:pt x="23257" y="8514"/>
                  </a:lnTo>
                  <a:lnTo>
                    <a:pt x="20975" y="10401"/>
                  </a:lnTo>
                  <a:lnTo>
                    <a:pt x="19659" y="11454"/>
                  </a:lnTo>
                  <a:lnTo>
                    <a:pt x="16675" y="13341"/>
                  </a:lnTo>
                  <a:lnTo>
                    <a:pt x="15534" y="14613"/>
                  </a:lnTo>
                  <a:lnTo>
                    <a:pt x="14656" y="15842"/>
                  </a:lnTo>
                  <a:lnTo>
                    <a:pt x="13779" y="17070"/>
                  </a:lnTo>
                  <a:lnTo>
                    <a:pt x="12199" y="19572"/>
                  </a:lnTo>
                  <a:lnTo>
                    <a:pt x="10444" y="22248"/>
                  </a:lnTo>
                  <a:lnTo>
                    <a:pt x="9566" y="23565"/>
                  </a:lnTo>
                  <a:lnTo>
                    <a:pt x="8601" y="24837"/>
                  </a:lnTo>
                  <a:lnTo>
                    <a:pt x="7196" y="26812"/>
                  </a:lnTo>
                  <a:lnTo>
                    <a:pt x="7196" y="26900"/>
                  </a:lnTo>
                  <a:lnTo>
                    <a:pt x="6802" y="29006"/>
                  </a:lnTo>
                  <a:lnTo>
                    <a:pt x="6187" y="33877"/>
                  </a:lnTo>
                  <a:lnTo>
                    <a:pt x="5705" y="37387"/>
                  </a:lnTo>
                  <a:lnTo>
                    <a:pt x="5266" y="40459"/>
                  </a:lnTo>
                  <a:lnTo>
                    <a:pt x="4564" y="43750"/>
                  </a:lnTo>
                  <a:lnTo>
                    <a:pt x="3730" y="47479"/>
                  </a:lnTo>
                  <a:lnTo>
                    <a:pt x="1624" y="50814"/>
                  </a:lnTo>
                  <a:lnTo>
                    <a:pt x="878" y="52262"/>
                  </a:lnTo>
                  <a:lnTo>
                    <a:pt x="834" y="52306"/>
                  </a:lnTo>
                  <a:lnTo>
                    <a:pt x="527" y="54807"/>
                  </a:lnTo>
                  <a:lnTo>
                    <a:pt x="263" y="57528"/>
                  </a:lnTo>
                  <a:lnTo>
                    <a:pt x="0" y="59415"/>
                  </a:lnTo>
                  <a:lnTo>
                    <a:pt x="0" y="59547"/>
                  </a:lnTo>
                  <a:lnTo>
                    <a:pt x="2413" y="62794"/>
                  </a:lnTo>
                  <a:lnTo>
                    <a:pt x="3774" y="64944"/>
                  </a:lnTo>
                  <a:lnTo>
                    <a:pt x="4607" y="66172"/>
                  </a:lnTo>
                  <a:lnTo>
                    <a:pt x="6275" y="68191"/>
                  </a:lnTo>
                  <a:lnTo>
                    <a:pt x="9390" y="71658"/>
                  </a:lnTo>
                  <a:lnTo>
                    <a:pt x="9434" y="71701"/>
                  </a:lnTo>
                  <a:lnTo>
                    <a:pt x="10093" y="72184"/>
                  </a:lnTo>
                  <a:lnTo>
                    <a:pt x="10751" y="72184"/>
                  </a:lnTo>
                  <a:lnTo>
                    <a:pt x="10839" y="72140"/>
                  </a:lnTo>
                  <a:lnTo>
                    <a:pt x="11804" y="70999"/>
                  </a:lnTo>
                  <a:lnTo>
                    <a:pt x="11848" y="70955"/>
                  </a:lnTo>
                  <a:lnTo>
                    <a:pt x="11848" y="70868"/>
                  </a:lnTo>
                  <a:lnTo>
                    <a:pt x="11804" y="70824"/>
                  </a:lnTo>
                  <a:lnTo>
                    <a:pt x="11804" y="70780"/>
                  </a:lnTo>
                  <a:lnTo>
                    <a:pt x="11716" y="70736"/>
                  </a:lnTo>
                  <a:lnTo>
                    <a:pt x="11584" y="70736"/>
                  </a:lnTo>
                  <a:lnTo>
                    <a:pt x="11541" y="70780"/>
                  </a:lnTo>
                  <a:lnTo>
                    <a:pt x="10619" y="71833"/>
                  </a:lnTo>
                  <a:lnTo>
                    <a:pt x="10224" y="71833"/>
                  </a:lnTo>
                  <a:lnTo>
                    <a:pt x="9654" y="71438"/>
                  </a:lnTo>
                  <a:lnTo>
                    <a:pt x="6538" y="67928"/>
                  </a:lnTo>
                  <a:lnTo>
                    <a:pt x="4915" y="65953"/>
                  </a:lnTo>
                  <a:lnTo>
                    <a:pt x="4037" y="64724"/>
                  </a:lnTo>
                  <a:lnTo>
                    <a:pt x="2677" y="62618"/>
                  </a:lnTo>
                  <a:lnTo>
                    <a:pt x="351" y="59415"/>
                  </a:lnTo>
                  <a:lnTo>
                    <a:pt x="614" y="57572"/>
                  </a:lnTo>
                  <a:lnTo>
                    <a:pt x="878" y="54851"/>
                  </a:lnTo>
                  <a:lnTo>
                    <a:pt x="1185" y="52394"/>
                  </a:lnTo>
                  <a:lnTo>
                    <a:pt x="1931" y="50990"/>
                  </a:lnTo>
                  <a:lnTo>
                    <a:pt x="4037" y="47611"/>
                  </a:lnTo>
                  <a:lnTo>
                    <a:pt x="4037" y="47567"/>
                  </a:lnTo>
                  <a:lnTo>
                    <a:pt x="4915" y="43837"/>
                  </a:lnTo>
                  <a:lnTo>
                    <a:pt x="5573" y="40546"/>
                  </a:lnTo>
                  <a:lnTo>
                    <a:pt x="6056" y="37431"/>
                  </a:lnTo>
                  <a:lnTo>
                    <a:pt x="6494" y="33920"/>
                  </a:lnTo>
                  <a:lnTo>
                    <a:pt x="7109" y="29050"/>
                  </a:lnTo>
                  <a:lnTo>
                    <a:pt x="7504" y="26987"/>
                  </a:lnTo>
                  <a:lnTo>
                    <a:pt x="8908" y="25057"/>
                  </a:lnTo>
                  <a:lnTo>
                    <a:pt x="9829" y="23740"/>
                  </a:lnTo>
                  <a:lnTo>
                    <a:pt x="10751" y="22424"/>
                  </a:lnTo>
                  <a:lnTo>
                    <a:pt x="12462" y="19747"/>
                  </a:lnTo>
                  <a:lnTo>
                    <a:pt x="14086" y="17290"/>
                  </a:lnTo>
                  <a:lnTo>
                    <a:pt x="14919" y="16061"/>
                  </a:lnTo>
                  <a:lnTo>
                    <a:pt x="15797" y="14833"/>
                  </a:lnTo>
                  <a:lnTo>
                    <a:pt x="16894" y="13604"/>
                  </a:lnTo>
                  <a:lnTo>
                    <a:pt x="19834" y="11717"/>
                  </a:lnTo>
                  <a:lnTo>
                    <a:pt x="19878" y="11717"/>
                  </a:lnTo>
                  <a:lnTo>
                    <a:pt x="21194" y="10664"/>
                  </a:lnTo>
                  <a:lnTo>
                    <a:pt x="23476" y="8777"/>
                  </a:lnTo>
                  <a:lnTo>
                    <a:pt x="26197" y="6583"/>
                  </a:lnTo>
                  <a:lnTo>
                    <a:pt x="30234" y="3336"/>
                  </a:lnTo>
                  <a:lnTo>
                    <a:pt x="34139" y="308"/>
                  </a:lnTo>
                  <a:lnTo>
                    <a:pt x="34183" y="264"/>
                  </a:lnTo>
                  <a:lnTo>
                    <a:pt x="34183" y="176"/>
                  </a:lnTo>
                  <a:lnTo>
                    <a:pt x="34183" y="133"/>
                  </a:lnTo>
                  <a:lnTo>
                    <a:pt x="34183" y="45"/>
                  </a:lnTo>
                  <a:lnTo>
                    <a:pt x="3409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1"/>
            <p:cNvSpPr/>
            <p:nvPr/>
          </p:nvSpPr>
          <p:spPr>
            <a:xfrm>
              <a:off x="1524900" y="2786725"/>
              <a:ext cx="862275" cy="1885775"/>
            </a:xfrm>
            <a:custGeom>
              <a:avLst/>
              <a:gdLst/>
              <a:ahLst/>
              <a:cxnLst/>
              <a:rect l="l" t="t" r="r" b="b"/>
              <a:pathLst>
                <a:path w="34491" h="75431" extrusionOk="0">
                  <a:moveTo>
                    <a:pt x="34272" y="1"/>
                  </a:moveTo>
                  <a:lnTo>
                    <a:pt x="34184" y="45"/>
                  </a:lnTo>
                  <a:lnTo>
                    <a:pt x="31288" y="2239"/>
                  </a:lnTo>
                  <a:lnTo>
                    <a:pt x="22555" y="9259"/>
                  </a:lnTo>
                  <a:lnTo>
                    <a:pt x="19835" y="11410"/>
                  </a:lnTo>
                  <a:lnTo>
                    <a:pt x="17509" y="12507"/>
                  </a:lnTo>
                  <a:lnTo>
                    <a:pt x="16939" y="12770"/>
                  </a:lnTo>
                  <a:lnTo>
                    <a:pt x="16456" y="13121"/>
                  </a:lnTo>
                  <a:lnTo>
                    <a:pt x="15929" y="13516"/>
                  </a:lnTo>
                  <a:lnTo>
                    <a:pt x="15447" y="13911"/>
                  </a:lnTo>
                  <a:lnTo>
                    <a:pt x="14964" y="14350"/>
                  </a:lnTo>
                  <a:lnTo>
                    <a:pt x="14481" y="14832"/>
                  </a:lnTo>
                  <a:lnTo>
                    <a:pt x="13560" y="15885"/>
                  </a:lnTo>
                  <a:lnTo>
                    <a:pt x="12726" y="17026"/>
                  </a:lnTo>
                  <a:lnTo>
                    <a:pt x="11892" y="18211"/>
                  </a:lnTo>
                  <a:lnTo>
                    <a:pt x="11059" y="19440"/>
                  </a:lnTo>
                  <a:lnTo>
                    <a:pt x="10269" y="20712"/>
                  </a:lnTo>
                  <a:lnTo>
                    <a:pt x="9479" y="21941"/>
                  </a:lnTo>
                  <a:lnTo>
                    <a:pt x="8733" y="23082"/>
                  </a:lnTo>
                  <a:lnTo>
                    <a:pt x="7943" y="24179"/>
                  </a:lnTo>
                  <a:lnTo>
                    <a:pt x="7197" y="25188"/>
                  </a:lnTo>
                  <a:lnTo>
                    <a:pt x="7153" y="25232"/>
                  </a:lnTo>
                  <a:lnTo>
                    <a:pt x="6846" y="26197"/>
                  </a:lnTo>
                  <a:lnTo>
                    <a:pt x="6846" y="26285"/>
                  </a:lnTo>
                  <a:lnTo>
                    <a:pt x="7022" y="27514"/>
                  </a:lnTo>
                  <a:lnTo>
                    <a:pt x="6320" y="33832"/>
                  </a:lnTo>
                  <a:lnTo>
                    <a:pt x="5837" y="37606"/>
                  </a:lnTo>
                  <a:lnTo>
                    <a:pt x="5398" y="40853"/>
                  </a:lnTo>
                  <a:lnTo>
                    <a:pt x="5047" y="42960"/>
                  </a:lnTo>
                  <a:lnTo>
                    <a:pt x="3950" y="47523"/>
                  </a:lnTo>
                  <a:lnTo>
                    <a:pt x="3424" y="49673"/>
                  </a:lnTo>
                  <a:lnTo>
                    <a:pt x="1712" y="52964"/>
                  </a:lnTo>
                  <a:lnTo>
                    <a:pt x="1712" y="53008"/>
                  </a:lnTo>
                  <a:lnTo>
                    <a:pt x="1230" y="56957"/>
                  </a:lnTo>
                  <a:lnTo>
                    <a:pt x="89" y="61302"/>
                  </a:lnTo>
                  <a:lnTo>
                    <a:pt x="89" y="61345"/>
                  </a:lnTo>
                  <a:lnTo>
                    <a:pt x="1" y="62355"/>
                  </a:lnTo>
                  <a:lnTo>
                    <a:pt x="45" y="62486"/>
                  </a:lnTo>
                  <a:lnTo>
                    <a:pt x="1844" y="64812"/>
                  </a:lnTo>
                  <a:lnTo>
                    <a:pt x="4740" y="68147"/>
                  </a:lnTo>
                  <a:lnTo>
                    <a:pt x="6144" y="69814"/>
                  </a:lnTo>
                  <a:lnTo>
                    <a:pt x="8250" y="72096"/>
                  </a:lnTo>
                  <a:lnTo>
                    <a:pt x="9830" y="73983"/>
                  </a:lnTo>
                  <a:lnTo>
                    <a:pt x="10927" y="75387"/>
                  </a:lnTo>
                  <a:lnTo>
                    <a:pt x="11015" y="75431"/>
                  </a:lnTo>
                  <a:lnTo>
                    <a:pt x="11147" y="75431"/>
                  </a:lnTo>
                  <a:lnTo>
                    <a:pt x="11366" y="75343"/>
                  </a:lnTo>
                  <a:lnTo>
                    <a:pt x="11454" y="75255"/>
                  </a:lnTo>
                  <a:lnTo>
                    <a:pt x="12463" y="73764"/>
                  </a:lnTo>
                  <a:lnTo>
                    <a:pt x="12507" y="73676"/>
                  </a:lnTo>
                  <a:lnTo>
                    <a:pt x="12507" y="73632"/>
                  </a:lnTo>
                  <a:lnTo>
                    <a:pt x="12463" y="73544"/>
                  </a:lnTo>
                  <a:lnTo>
                    <a:pt x="12419" y="73500"/>
                  </a:lnTo>
                  <a:lnTo>
                    <a:pt x="12244" y="73500"/>
                  </a:lnTo>
                  <a:lnTo>
                    <a:pt x="12200" y="73544"/>
                  </a:lnTo>
                  <a:lnTo>
                    <a:pt x="11190" y="75036"/>
                  </a:lnTo>
                  <a:lnTo>
                    <a:pt x="11147" y="75036"/>
                  </a:lnTo>
                  <a:lnTo>
                    <a:pt x="10093" y="73764"/>
                  </a:lnTo>
                  <a:lnTo>
                    <a:pt x="8514" y="71877"/>
                  </a:lnTo>
                  <a:lnTo>
                    <a:pt x="6407" y="69551"/>
                  </a:lnTo>
                  <a:lnTo>
                    <a:pt x="2151" y="64549"/>
                  </a:lnTo>
                  <a:lnTo>
                    <a:pt x="396" y="62311"/>
                  </a:lnTo>
                  <a:lnTo>
                    <a:pt x="440" y="61389"/>
                  </a:lnTo>
                  <a:lnTo>
                    <a:pt x="1581" y="57001"/>
                  </a:lnTo>
                  <a:lnTo>
                    <a:pt x="2063" y="53096"/>
                  </a:lnTo>
                  <a:lnTo>
                    <a:pt x="3775" y="49805"/>
                  </a:lnTo>
                  <a:lnTo>
                    <a:pt x="3775" y="49761"/>
                  </a:lnTo>
                  <a:lnTo>
                    <a:pt x="4301" y="47567"/>
                  </a:lnTo>
                  <a:lnTo>
                    <a:pt x="5398" y="43047"/>
                  </a:lnTo>
                  <a:lnTo>
                    <a:pt x="5749" y="40897"/>
                  </a:lnTo>
                  <a:lnTo>
                    <a:pt x="6188" y="37650"/>
                  </a:lnTo>
                  <a:lnTo>
                    <a:pt x="6671" y="33876"/>
                  </a:lnTo>
                  <a:lnTo>
                    <a:pt x="7373" y="27514"/>
                  </a:lnTo>
                  <a:lnTo>
                    <a:pt x="7373" y="27470"/>
                  </a:lnTo>
                  <a:lnTo>
                    <a:pt x="7197" y="26285"/>
                  </a:lnTo>
                  <a:lnTo>
                    <a:pt x="7461" y="25364"/>
                  </a:lnTo>
                  <a:lnTo>
                    <a:pt x="8250" y="24398"/>
                  </a:lnTo>
                  <a:lnTo>
                    <a:pt x="9040" y="23301"/>
                  </a:lnTo>
                  <a:lnTo>
                    <a:pt x="9786" y="22116"/>
                  </a:lnTo>
                  <a:lnTo>
                    <a:pt x="10576" y="20888"/>
                  </a:lnTo>
                  <a:lnTo>
                    <a:pt x="12156" y="18430"/>
                  </a:lnTo>
                  <a:lnTo>
                    <a:pt x="12989" y="17246"/>
                  </a:lnTo>
                  <a:lnTo>
                    <a:pt x="13823" y="16149"/>
                  </a:lnTo>
                  <a:lnTo>
                    <a:pt x="14701" y="15096"/>
                  </a:lnTo>
                  <a:lnTo>
                    <a:pt x="15184" y="14613"/>
                  </a:lnTo>
                  <a:lnTo>
                    <a:pt x="15622" y="14174"/>
                  </a:lnTo>
                  <a:lnTo>
                    <a:pt x="16105" y="13779"/>
                  </a:lnTo>
                  <a:lnTo>
                    <a:pt x="16632" y="13428"/>
                  </a:lnTo>
                  <a:lnTo>
                    <a:pt x="17114" y="13121"/>
                  </a:lnTo>
                  <a:lnTo>
                    <a:pt x="17641" y="12814"/>
                  </a:lnTo>
                  <a:lnTo>
                    <a:pt x="20010" y="11717"/>
                  </a:lnTo>
                  <a:lnTo>
                    <a:pt x="20054" y="11673"/>
                  </a:lnTo>
                  <a:lnTo>
                    <a:pt x="22775" y="9523"/>
                  </a:lnTo>
                  <a:lnTo>
                    <a:pt x="27865" y="5442"/>
                  </a:lnTo>
                  <a:lnTo>
                    <a:pt x="31507" y="2502"/>
                  </a:lnTo>
                  <a:lnTo>
                    <a:pt x="34403" y="308"/>
                  </a:lnTo>
                  <a:lnTo>
                    <a:pt x="34447" y="264"/>
                  </a:lnTo>
                  <a:lnTo>
                    <a:pt x="34491" y="176"/>
                  </a:lnTo>
                  <a:lnTo>
                    <a:pt x="34491" y="132"/>
                  </a:lnTo>
                  <a:lnTo>
                    <a:pt x="34447" y="45"/>
                  </a:lnTo>
                  <a:lnTo>
                    <a:pt x="344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1"/>
            <p:cNvSpPr/>
            <p:nvPr/>
          </p:nvSpPr>
          <p:spPr>
            <a:xfrm>
              <a:off x="2067925" y="3861800"/>
              <a:ext cx="110825" cy="71325"/>
            </a:xfrm>
            <a:custGeom>
              <a:avLst/>
              <a:gdLst/>
              <a:ahLst/>
              <a:cxnLst/>
              <a:rect l="l" t="t" r="r" b="b"/>
              <a:pathLst>
                <a:path w="4433" h="2853" extrusionOk="0">
                  <a:moveTo>
                    <a:pt x="3116" y="351"/>
                  </a:moveTo>
                  <a:lnTo>
                    <a:pt x="3555" y="615"/>
                  </a:lnTo>
                  <a:lnTo>
                    <a:pt x="4082" y="1405"/>
                  </a:lnTo>
                  <a:lnTo>
                    <a:pt x="4038" y="2151"/>
                  </a:lnTo>
                  <a:lnTo>
                    <a:pt x="3862" y="2326"/>
                  </a:lnTo>
                  <a:lnTo>
                    <a:pt x="3511" y="2502"/>
                  </a:lnTo>
                  <a:lnTo>
                    <a:pt x="2370" y="2414"/>
                  </a:lnTo>
                  <a:lnTo>
                    <a:pt x="747" y="1887"/>
                  </a:lnTo>
                  <a:lnTo>
                    <a:pt x="352" y="1492"/>
                  </a:lnTo>
                  <a:lnTo>
                    <a:pt x="352" y="1448"/>
                  </a:lnTo>
                  <a:lnTo>
                    <a:pt x="659" y="1229"/>
                  </a:lnTo>
                  <a:lnTo>
                    <a:pt x="2107" y="439"/>
                  </a:lnTo>
                  <a:lnTo>
                    <a:pt x="3116" y="351"/>
                  </a:lnTo>
                  <a:close/>
                  <a:moveTo>
                    <a:pt x="3160" y="0"/>
                  </a:moveTo>
                  <a:lnTo>
                    <a:pt x="2063" y="88"/>
                  </a:lnTo>
                  <a:lnTo>
                    <a:pt x="1975" y="88"/>
                  </a:lnTo>
                  <a:lnTo>
                    <a:pt x="483" y="922"/>
                  </a:lnTo>
                  <a:lnTo>
                    <a:pt x="440" y="966"/>
                  </a:lnTo>
                  <a:lnTo>
                    <a:pt x="88" y="1229"/>
                  </a:lnTo>
                  <a:lnTo>
                    <a:pt x="45" y="1317"/>
                  </a:lnTo>
                  <a:lnTo>
                    <a:pt x="1" y="1361"/>
                  </a:lnTo>
                  <a:lnTo>
                    <a:pt x="1" y="1580"/>
                  </a:lnTo>
                  <a:lnTo>
                    <a:pt x="88" y="1712"/>
                  </a:lnTo>
                  <a:lnTo>
                    <a:pt x="527" y="2151"/>
                  </a:lnTo>
                  <a:lnTo>
                    <a:pt x="615" y="2194"/>
                  </a:lnTo>
                  <a:lnTo>
                    <a:pt x="2283" y="2765"/>
                  </a:lnTo>
                  <a:lnTo>
                    <a:pt x="2326" y="2765"/>
                  </a:lnTo>
                  <a:lnTo>
                    <a:pt x="3555" y="2853"/>
                  </a:lnTo>
                  <a:lnTo>
                    <a:pt x="3599" y="2853"/>
                  </a:lnTo>
                  <a:lnTo>
                    <a:pt x="4038" y="2633"/>
                  </a:lnTo>
                  <a:lnTo>
                    <a:pt x="4082" y="2589"/>
                  </a:lnTo>
                  <a:lnTo>
                    <a:pt x="4345" y="2326"/>
                  </a:lnTo>
                  <a:lnTo>
                    <a:pt x="4389" y="2238"/>
                  </a:lnTo>
                  <a:lnTo>
                    <a:pt x="4433" y="1361"/>
                  </a:lnTo>
                  <a:lnTo>
                    <a:pt x="4389" y="1273"/>
                  </a:lnTo>
                  <a:lnTo>
                    <a:pt x="3818" y="351"/>
                  </a:lnTo>
                  <a:lnTo>
                    <a:pt x="3731" y="308"/>
                  </a:lnTo>
                  <a:lnTo>
                    <a:pt x="3248" y="44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1"/>
            <p:cNvSpPr/>
            <p:nvPr/>
          </p:nvSpPr>
          <p:spPr>
            <a:xfrm>
              <a:off x="2024050" y="3843150"/>
              <a:ext cx="172250" cy="154700"/>
            </a:xfrm>
            <a:custGeom>
              <a:avLst/>
              <a:gdLst/>
              <a:ahLst/>
              <a:cxnLst/>
              <a:rect l="l" t="t" r="r" b="b"/>
              <a:pathLst>
                <a:path w="6890" h="6188" extrusionOk="0">
                  <a:moveTo>
                    <a:pt x="4915" y="395"/>
                  </a:moveTo>
                  <a:lnTo>
                    <a:pt x="5705" y="703"/>
                  </a:lnTo>
                  <a:lnTo>
                    <a:pt x="5924" y="966"/>
                  </a:lnTo>
                  <a:lnTo>
                    <a:pt x="6495" y="2589"/>
                  </a:lnTo>
                  <a:lnTo>
                    <a:pt x="6539" y="5793"/>
                  </a:lnTo>
                  <a:lnTo>
                    <a:pt x="6495" y="5837"/>
                  </a:lnTo>
                  <a:lnTo>
                    <a:pt x="6144" y="5837"/>
                  </a:lnTo>
                  <a:lnTo>
                    <a:pt x="4652" y="5486"/>
                  </a:lnTo>
                  <a:lnTo>
                    <a:pt x="2589" y="4783"/>
                  </a:lnTo>
                  <a:lnTo>
                    <a:pt x="878" y="3950"/>
                  </a:lnTo>
                  <a:lnTo>
                    <a:pt x="571" y="3599"/>
                  </a:lnTo>
                  <a:lnTo>
                    <a:pt x="352" y="2853"/>
                  </a:lnTo>
                  <a:lnTo>
                    <a:pt x="571" y="2414"/>
                  </a:lnTo>
                  <a:lnTo>
                    <a:pt x="966" y="1975"/>
                  </a:lnTo>
                  <a:lnTo>
                    <a:pt x="2677" y="1054"/>
                  </a:lnTo>
                  <a:lnTo>
                    <a:pt x="4125" y="395"/>
                  </a:lnTo>
                  <a:close/>
                  <a:moveTo>
                    <a:pt x="4915" y="0"/>
                  </a:moveTo>
                  <a:lnTo>
                    <a:pt x="4081" y="44"/>
                  </a:lnTo>
                  <a:lnTo>
                    <a:pt x="3994" y="44"/>
                  </a:lnTo>
                  <a:lnTo>
                    <a:pt x="2502" y="746"/>
                  </a:lnTo>
                  <a:lnTo>
                    <a:pt x="746" y="1712"/>
                  </a:lnTo>
                  <a:lnTo>
                    <a:pt x="703" y="1712"/>
                  </a:lnTo>
                  <a:lnTo>
                    <a:pt x="264" y="2194"/>
                  </a:lnTo>
                  <a:lnTo>
                    <a:pt x="264" y="2238"/>
                  </a:lnTo>
                  <a:lnTo>
                    <a:pt x="1" y="2765"/>
                  </a:lnTo>
                  <a:lnTo>
                    <a:pt x="1" y="2897"/>
                  </a:lnTo>
                  <a:lnTo>
                    <a:pt x="220" y="3730"/>
                  </a:lnTo>
                  <a:lnTo>
                    <a:pt x="264" y="3818"/>
                  </a:lnTo>
                  <a:lnTo>
                    <a:pt x="659" y="4213"/>
                  </a:lnTo>
                  <a:lnTo>
                    <a:pt x="703" y="4257"/>
                  </a:lnTo>
                  <a:lnTo>
                    <a:pt x="2458" y="5091"/>
                  </a:lnTo>
                  <a:lnTo>
                    <a:pt x="4564" y="5837"/>
                  </a:lnTo>
                  <a:lnTo>
                    <a:pt x="6100" y="6188"/>
                  </a:lnTo>
                  <a:lnTo>
                    <a:pt x="6626" y="6188"/>
                  </a:lnTo>
                  <a:lnTo>
                    <a:pt x="6802" y="6056"/>
                  </a:lnTo>
                  <a:lnTo>
                    <a:pt x="6890" y="6012"/>
                  </a:lnTo>
                  <a:lnTo>
                    <a:pt x="6890" y="5924"/>
                  </a:lnTo>
                  <a:lnTo>
                    <a:pt x="6846" y="2546"/>
                  </a:lnTo>
                  <a:lnTo>
                    <a:pt x="6802" y="2502"/>
                  </a:lnTo>
                  <a:lnTo>
                    <a:pt x="6232" y="834"/>
                  </a:lnTo>
                  <a:lnTo>
                    <a:pt x="6232" y="746"/>
                  </a:lnTo>
                  <a:lnTo>
                    <a:pt x="5968" y="483"/>
                  </a:lnTo>
                  <a:lnTo>
                    <a:pt x="5880" y="395"/>
                  </a:lnTo>
                  <a:lnTo>
                    <a:pt x="5003" y="44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1"/>
            <p:cNvSpPr/>
            <p:nvPr/>
          </p:nvSpPr>
          <p:spPr>
            <a:xfrm>
              <a:off x="1979075" y="3826700"/>
              <a:ext cx="240275" cy="215025"/>
            </a:xfrm>
            <a:custGeom>
              <a:avLst/>
              <a:gdLst/>
              <a:ahLst/>
              <a:cxnLst/>
              <a:rect l="l" t="t" r="r" b="b"/>
              <a:pathLst>
                <a:path w="9611" h="8601" extrusionOk="0">
                  <a:moveTo>
                    <a:pt x="6714" y="351"/>
                  </a:moveTo>
                  <a:lnTo>
                    <a:pt x="7855" y="702"/>
                  </a:lnTo>
                  <a:lnTo>
                    <a:pt x="8206" y="966"/>
                  </a:lnTo>
                  <a:lnTo>
                    <a:pt x="8864" y="3028"/>
                  </a:lnTo>
                  <a:lnTo>
                    <a:pt x="9259" y="6495"/>
                  </a:lnTo>
                  <a:lnTo>
                    <a:pt x="8952" y="7592"/>
                  </a:lnTo>
                  <a:lnTo>
                    <a:pt x="8645" y="8250"/>
                  </a:lnTo>
                  <a:lnTo>
                    <a:pt x="7987" y="8162"/>
                  </a:lnTo>
                  <a:lnTo>
                    <a:pt x="1054" y="6451"/>
                  </a:lnTo>
                  <a:lnTo>
                    <a:pt x="483" y="6144"/>
                  </a:lnTo>
                  <a:lnTo>
                    <a:pt x="395" y="5924"/>
                  </a:lnTo>
                  <a:lnTo>
                    <a:pt x="1931" y="2633"/>
                  </a:lnTo>
                  <a:lnTo>
                    <a:pt x="2545" y="2019"/>
                  </a:lnTo>
                  <a:lnTo>
                    <a:pt x="4432" y="1010"/>
                  </a:lnTo>
                  <a:lnTo>
                    <a:pt x="5837" y="395"/>
                  </a:lnTo>
                  <a:lnTo>
                    <a:pt x="6714" y="351"/>
                  </a:lnTo>
                  <a:close/>
                  <a:moveTo>
                    <a:pt x="6714" y="0"/>
                  </a:moveTo>
                  <a:lnTo>
                    <a:pt x="5793" y="44"/>
                  </a:lnTo>
                  <a:lnTo>
                    <a:pt x="5749" y="44"/>
                  </a:lnTo>
                  <a:lnTo>
                    <a:pt x="4301" y="658"/>
                  </a:lnTo>
                  <a:lnTo>
                    <a:pt x="2370" y="1712"/>
                  </a:lnTo>
                  <a:lnTo>
                    <a:pt x="2326" y="1755"/>
                  </a:lnTo>
                  <a:lnTo>
                    <a:pt x="1668" y="2414"/>
                  </a:lnTo>
                  <a:lnTo>
                    <a:pt x="1624" y="2458"/>
                  </a:lnTo>
                  <a:lnTo>
                    <a:pt x="44" y="5880"/>
                  </a:lnTo>
                  <a:lnTo>
                    <a:pt x="0" y="5924"/>
                  </a:lnTo>
                  <a:lnTo>
                    <a:pt x="44" y="6012"/>
                  </a:lnTo>
                  <a:lnTo>
                    <a:pt x="176" y="6319"/>
                  </a:lnTo>
                  <a:lnTo>
                    <a:pt x="264" y="6407"/>
                  </a:lnTo>
                  <a:lnTo>
                    <a:pt x="922" y="6758"/>
                  </a:lnTo>
                  <a:lnTo>
                    <a:pt x="966" y="6802"/>
                  </a:lnTo>
                  <a:lnTo>
                    <a:pt x="5793" y="7986"/>
                  </a:lnTo>
                  <a:lnTo>
                    <a:pt x="7899" y="8513"/>
                  </a:lnTo>
                  <a:lnTo>
                    <a:pt x="7943" y="8513"/>
                  </a:lnTo>
                  <a:lnTo>
                    <a:pt x="8733" y="8601"/>
                  </a:lnTo>
                  <a:lnTo>
                    <a:pt x="8864" y="8601"/>
                  </a:lnTo>
                  <a:lnTo>
                    <a:pt x="8908" y="8513"/>
                  </a:lnTo>
                  <a:lnTo>
                    <a:pt x="9303" y="7723"/>
                  </a:lnTo>
                  <a:lnTo>
                    <a:pt x="9610" y="6538"/>
                  </a:lnTo>
                  <a:lnTo>
                    <a:pt x="9610" y="6495"/>
                  </a:lnTo>
                  <a:lnTo>
                    <a:pt x="9215" y="2984"/>
                  </a:lnTo>
                  <a:lnTo>
                    <a:pt x="9215" y="2940"/>
                  </a:lnTo>
                  <a:lnTo>
                    <a:pt x="8513" y="834"/>
                  </a:lnTo>
                  <a:lnTo>
                    <a:pt x="8469" y="746"/>
                  </a:lnTo>
                  <a:lnTo>
                    <a:pt x="8031" y="395"/>
                  </a:lnTo>
                  <a:lnTo>
                    <a:pt x="7987" y="395"/>
                  </a:lnTo>
                  <a:lnTo>
                    <a:pt x="680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1"/>
            <p:cNvSpPr/>
            <p:nvPr/>
          </p:nvSpPr>
          <p:spPr>
            <a:xfrm>
              <a:off x="1923125" y="3808050"/>
              <a:ext cx="342300" cy="295125"/>
            </a:xfrm>
            <a:custGeom>
              <a:avLst/>
              <a:gdLst/>
              <a:ahLst/>
              <a:cxnLst/>
              <a:rect l="l" t="t" r="r" b="b"/>
              <a:pathLst>
                <a:path w="13692" h="11805" extrusionOk="0">
                  <a:moveTo>
                    <a:pt x="8952" y="351"/>
                  </a:moveTo>
                  <a:lnTo>
                    <a:pt x="10883" y="1097"/>
                  </a:lnTo>
                  <a:lnTo>
                    <a:pt x="11848" y="4213"/>
                  </a:lnTo>
                  <a:lnTo>
                    <a:pt x="12463" y="8162"/>
                  </a:lnTo>
                  <a:lnTo>
                    <a:pt x="12463" y="8206"/>
                  </a:lnTo>
                  <a:lnTo>
                    <a:pt x="13340" y="9478"/>
                  </a:lnTo>
                  <a:lnTo>
                    <a:pt x="13340" y="9917"/>
                  </a:lnTo>
                  <a:lnTo>
                    <a:pt x="12901" y="10400"/>
                  </a:lnTo>
                  <a:lnTo>
                    <a:pt x="11497" y="11146"/>
                  </a:lnTo>
                  <a:lnTo>
                    <a:pt x="10444" y="11453"/>
                  </a:lnTo>
                  <a:lnTo>
                    <a:pt x="8382" y="10663"/>
                  </a:lnTo>
                  <a:lnTo>
                    <a:pt x="8382" y="10619"/>
                  </a:lnTo>
                  <a:lnTo>
                    <a:pt x="5003" y="9829"/>
                  </a:lnTo>
                  <a:lnTo>
                    <a:pt x="1536" y="9303"/>
                  </a:lnTo>
                  <a:lnTo>
                    <a:pt x="352" y="8952"/>
                  </a:lnTo>
                  <a:lnTo>
                    <a:pt x="352" y="8689"/>
                  </a:lnTo>
                  <a:lnTo>
                    <a:pt x="571" y="8118"/>
                  </a:lnTo>
                  <a:lnTo>
                    <a:pt x="1668" y="6582"/>
                  </a:lnTo>
                  <a:lnTo>
                    <a:pt x="3028" y="4388"/>
                  </a:lnTo>
                  <a:lnTo>
                    <a:pt x="3994" y="2589"/>
                  </a:lnTo>
                  <a:lnTo>
                    <a:pt x="5310" y="1712"/>
                  </a:lnTo>
                  <a:lnTo>
                    <a:pt x="8162" y="351"/>
                  </a:lnTo>
                  <a:close/>
                  <a:moveTo>
                    <a:pt x="8075" y="0"/>
                  </a:moveTo>
                  <a:lnTo>
                    <a:pt x="5178" y="1404"/>
                  </a:lnTo>
                  <a:lnTo>
                    <a:pt x="5135" y="1404"/>
                  </a:lnTo>
                  <a:lnTo>
                    <a:pt x="3774" y="2326"/>
                  </a:lnTo>
                  <a:lnTo>
                    <a:pt x="3686" y="2370"/>
                  </a:lnTo>
                  <a:lnTo>
                    <a:pt x="2721" y="4213"/>
                  </a:lnTo>
                  <a:lnTo>
                    <a:pt x="1361" y="6407"/>
                  </a:lnTo>
                  <a:lnTo>
                    <a:pt x="264" y="7943"/>
                  </a:lnTo>
                  <a:lnTo>
                    <a:pt x="264" y="7987"/>
                  </a:lnTo>
                  <a:lnTo>
                    <a:pt x="44" y="8557"/>
                  </a:lnTo>
                  <a:lnTo>
                    <a:pt x="0" y="8601"/>
                  </a:lnTo>
                  <a:lnTo>
                    <a:pt x="0" y="9084"/>
                  </a:lnTo>
                  <a:lnTo>
                    <a:pt x="0" y="9171"/>
                  </a:lnTo>
                  <a:lnTo>
                    <a:pt x="88" y="9259"/>
                  </a:lnTo>
                  <a:lnTo>
                    <a:pt x="1449" y="9610"/>
                  </a:lnTo>
                  <a:lnTo>
                    <a:pt x="1492" y="9610"/>
                  </a:lnTo>
                  <a:lnTo>
                    <a:pt x="4959" y="10181"/>
                  </a:lnTo>
                  <a:lnTo>
                    <a:pt x="8294" y="10970"/>
                  </a:lnTo>
                  <a:lnTo>
                    <a:pt x="10400" y="11804"/>
                  </a:lnTo>
                  <a:lnTo>
                    <a:pt x="10488" y="11804"/>
                  </a:lnTo>
                  <a:lnTo>
                    <a:pt x="11585" y="11453"/>
                  </a:lnTo>
                  <a:lnTo>
                    <a:pt x="11629" y="11453"/>
                  </a:lnTo>
                  <a:lnTo>
                    <a:pt x="13121" y="10707"/>
                  </a:lnTo>
                  <a:lnTo>
                    <a:pt x="13165" y="10663"/>
                  </a:lnTo>
                  <a:lnTo>
                    <a:pt x="13647" y="10093"/>
                  </a:lnTo>
                  <a:lnTo>
                    <a:pt x="13691" y="10005"/>
                  </a:lnTo>
                  <a:lnTo>
                    <a:pt x="13691" y="9391"/>
                  </a:lnTo>
                  <a:lnTo>
                    <a:pt x="13647" y="9303"/>
                  </a:lnTo>
                  <a:lnTo>
                    <a:pt x="12770" y="8030"/>
                  </a:lnTo>
                  <a:lnTo>
                    <a:pt x="12155" y="4125"/>
                  </a:lnTo>
                  <a:lnTo>
                    <a:pt x="11190" y="922"/>
                  </a:lnTo>
                  <a:lnTo>
                    <a:pt x="11190" y="878"/>
                  </a:lnTo>
                  <a:lnTo>
                    <a:pt x="11102" y="834"/>
                  </a:lnTo>
                  <a:lnTo>
                    <a:pt x="904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1"/>
            <p:cNvSpPr/>
            <p:nvPr/>
          </p:nvSpPr>
          <p:spPr>
            <a:xfrm>
              <a:off x="1712500" y="4127275"/>
              <a:ext cx="79000" cy="51575"/>
            </a:xfrm>
            <a:custGeom>
              <a:avLst/>
              <a:gdLst/>
              <a:ahLst/>
              <a:cxnLst/>
              <a:rect l="l" t="t" r="r" b="b"/>
              <a:pathLst>
                <a:path w="3160" h="2063" extrusionOk="0">
                  <a:moveTo>
                    <a:pt x="1931" y="352"/>
                  </a:moveTo>
                  <a:lnTo>
                    <a:pt x="2502" y="527"/>
                  </a:lnTo>
                  <a:lnTo>
                    <a:pt x="2677" y="703"/>
                  </a:lnTo>
                  <a:lnTo>
                    <a:pt x="2546" y="790"/>
                  </a:lnTo>
                  <a:lnTo>
                    <a:pt x="1492" y="1317"/>
                  </a:lnTo>
                  <a:lnTo>
                    <a:pt x="351" y="1624"/>
                  </a:lnTo>
                  <a:lnTo>
                    <a:pt x="746" y="1010"/>
                  </a:lnTo>
                  <a:lnTo>
                    <a:pt x="1317" y="439"/>
                  </a:lnTo>
                  <a:lnTo>
                    <a:pt x="1931" y="352"/>
                  </a:lnTo>
                  <a:close/>
                  <a:moveTo>
                    <a:pt x="1931" y="0"/>
                  </a:moveTo>
                  <a:lnTo>
                    <a:pt x="1185" y="132"/>
                  </a:lnTo>
                  <a:lnTo>
                    <a:pt x="1097" y="176"/>
                  </a:lnTo>
                  <a:lnTo>
                    <a:pt x="483" y="790"/>
                  </a:lnTo>
                  <a:lnTo>
                    <a:pt x="44" y="1449"/>
                  </a:lnTo>
                  <a:lnTo>
                    <a:pt x="44" y="1536"/>
                  </a:lnTo>
                  <a:lnTo>
                    <a:pt x="0" y="1843"/>
                  </a:lnTo>
                  <a:lnTo>
                    <a:pt x="0" y="1931"/>
                  </a:lnTo>
                  <a:lnTo>
                    <a:pt x="44" y="2019"/>
                  </a:lnTo>
                  <a:lnTo>
                    <a:pt x="176" y="2063"/>
                  </a:lnTo>
                  <a:lnTo>
                    <a:pt x="220" y="2019"/>
                  </a:lnTo>
                  <a:lnTo>
                    <a:pt x="1580" y="1668"/>
                  </a:lnTo>
                  <a:lnTo>
                    <a:pt x="1624" y="1668"/>
                  </a:lnTo>
                  <a:lnTo>
                    <a:pt x="2677" y="1097"/>
                  </a:lnTo>
                  <a:lnTo>
                    <a:pt x="3072" y="878"/>
                  </a:lnTo>
                  <a:lnTo>
                    <a:pt x="3116" y="834"/>
                  </a:lnTo>
                  <a:lnTo>
                    <a:pt x="3160" y="746"/>
                  </a:lnTo>
                  <a:lnTo>
                    <a:pt x="3160" y="659"/>
                  </a:lnTo>
                  <a:lnTo>
                    <a:pt x="3116" y="615"/>
                  </a:lnTo>
                  <a:lnTo>
                    <a:pt x="2721" y="264"/>
                  </a:lnTo>
                  <a:lnTo>
                    <a:pt x="2633" y="220"/>
                  </a:lnTo>
                  <a:lnTo>
                    <a:pt x="201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1"/>
            <p:cNvSpPr/>
            <p:nvPr/>
          </p:nvSpPr>
          <p:spPr>
            <a:xfrm>
              <a:off x="2405800" y="1437400"/>
              <a:ext cx="928100" cy="1383375"/>
            </a:xfrm>
            <a:custGeom>
              <a:avLst/>
              <a:gdLst/>
              <a:ahLst/>
              <a:cxnLst/>
              <a:rect l="l" t="t" r="r" b="b"/>
              <a:pathLst>
                <a:path w="37124" h="55335" extrusionOk="0">
                  <a:moveTo>
                    <a:pt x="36773" y="1"/>
                  </a:moveTo>
                  <a:lnTo>
                    <a:pt x="36685" y="45"/>
                  </a:lnTo>
                  <a:lnTo>
                    <a:pt x="36641" y="89"/>
                  </a:lnTo>
                  <a:lnTo>
                    <a:pt x="36597" y="133"/>
                  </a:lnTo>
                  <a:lnTo>
                    <a:pt x="36597" y="220"/>
                  </a:lnTo>
                  <a:lnTo>
                    <a:pt x="36641" y="264"/>
                  </a:lnTo>
                  <a:lnTo>
                    <a:pt x="36685" y="396"/>
                  </a:lnTo>
                  <a:lnTo>
                    <a:pt x="36773" y="1361"/>
                  </a:lnTo>
                  <a:lnTo>
                    <a:pt x="36773" y="3204"/>
                  </a:lnTo>
                  <a:lnTo>
                    <a:pt x="36071" y="4916"/>
                  </a:lnTo>
                  <a:lnTo>
                    <a:pt x="36071" y="4959"/>
                  </a:lnTo>
                  <a:lnTo>
                    <a:pt x="35281" y="7856"/>
                  </a:lnTo>
                  <a:lnTo>
                    <a:pt x="34667" y="9962"/>
                  </a:lnTo>
                  <a:lnTo>
                    <a:pt x="34008" y="11980"/>
                  </a:lnTo>
                  <a:lnTo>
                    <a:pt x="32648" y="14745"/>
                  </a:lnTo>
                  <a:lnTo>
                    <a:pt x="31551" y="16851"/>
                  </a:lnTo>
                  <a:lnTo>
                    <a:pt x="30630" y="18957"/>
                  </a:lnTo>
                  <a:lnTo>
                    <a:pt x="29138" y="21634"/>
                  </a:lnTo>
                  <a:lnTo>
                    <a:pt x="27733" y="23872"/>
                  </a:lnTo>
                  <a:lnTo>
                    <a:pt x="26505" y="25803"/>
                  </a:lnTo>
                  <a:lnTo>
                    <a:pt x="25144" y="28216"/>
                  </a:lnTo>
                  <a:lnTo>
                    <a:pt x="25144" y="28260"/>
                  </a:lnTo>
                  <a:lnTo>
                    <a:pt x="24881" y="29094"/>
                  </a:lnTo>
                  <a:lnTo>
                    <a:pt x="24881" y="29137"/>
                  </a:lnTo>
                  <a:lnTo>
                    <a:pt x="24881" y="30059"/>
                  </a:lnTo>
                  <a:lnTo>
                    <a:pt x="25232" y="32736"/>
                  </a:lnTo>
                  <a:lnTo>
                    <a:pt x="25583" y="36290"/>
                  </a:lnTo>
                  <a:lnTo>
                    <a:pt x="25496" y="36422"/>
                  </a:lnTo>
                  <a:lnTo>
                    <a:pt x="23345" y="37694"/>
                  </a:lnTo>
                  <a:lnTo>
                    <a:pt x="21371" y="39098"/>
                  </a:lnTo>
                  <a:lnTo>
                    <a:pt x="21327" y="39098"/>
                  </a:lnTo>
                  <a:lnTo>
                    <a:pt x="19659" y="40590"/>
                  </a:lnTo>
                  <a:lnTo>
                    <a:pt x="16500" y="43048"/>
                  </a:lnTo>
                  <a:lnTo>
                    <a:pt x="16456" y="43091"/>
                  </a:lnTo>
                  <a:lnTo>
                    <a:pt x="14964" y="44583"/>
                  </a:lnTo>
                  <a:lnTo>
                    <a:pt x="12595" y="47085"/>
                  </a:lnTo>
                  <a:lnTo>
                    <a:pt x="10401" y="48313"/>
                  </a:lnTo>
                  <a:lnTo>
                    <a:pt x="8250" y="49147"/>
                  </a:lnTo>
                  <a:lnTo>
                    <a:pt x="8207" y="49147"/>
                  </a:lnTo>
                  <a:lnTo>
                    <a:pt x="6627" y="50156"/>
                  </a:lnTo>
                  <a:lnTo>
                    <a:pt x="89" y="55027"/>
                  </a:lnTo>
                  <a:lnTo>
                    <a:pt x="45" y="55071"/>
                  </a:lnTo>
                  <a:lnTo>
                    <a:pt x="1" y="55115"/>
                  </a:lnTo>
                  <a:lnTo>
                    <a:pt x="45" y="55202"/>
                  </a:lnTo>
                  <a:lnTo>
                    <a:pt x="45" y="55246"/>
                  </a:lnTo>
                  <a:lnTo>
                    <a:pt x="133" y="55334"/>
                  </a:lnTo>
                  <a:lnTo>
                    <a:pt x="176" y="55334"/>
                  </a:lnTo>
                  <a:lnTo>
                    <a:pt x="308" y="55290"/>
                  </a:lnTo>
                  <a:lnTo>
                    <a:pt x="6846" y="50463"/>
                  </a:lnTo>
                  <a:lnTo>
                    <a:pt x="8382" y="49454"/>
                  </a:lnTo>
                  <a:lnTo>
                    <a:pt x="10532" y="48620"/>
                  </a:lnTo>
                  <a:lnTo>
                    <a:pt x="10576" y="48620"/>
                  </a:lnTo>
                  <a:lnTo>
                    <a:pt x="12814" y="47348"/>
                  </a:lnTo>
                  <a:lnTo>
                    <a:pt x="12858" y="47348"/>
                  </a:lnTo>
                  <a:lnTo>
                    <a:pt x="15227" y="44803"/>
                  </a:lnTo>
                  <a:lnTo>
                    <a:pt x="16719" y="43355"/>
                  </a:lnTo>
                  <a:lnTo>
                    <a:pt x="19879" y="40854"/>
                  </a:lnTo>
                  <a:lnTo>
                    <a:pt x="21546" y="39362"/>
                  </a:lnTo>
                  <a:lnTo>
                    <a:pt x="23521" y="37957"/>
                  </a:lnTo>
                  <a:lnTo>
                    <a:pt x="25715" y="36729"/>
                  </a:lnTo>
                  <a:lnTo>
                    <a:pt x="25759" y="36641"/>
                  </a:lnTo>
                  <a:lnTo>
                    <a:pt x="25890" y="36422"/>
                  </a:lnTo>
                  <a:lnTo>
                    <a:pt x="25934" y="36334"/>
                  </a:lnTo>
                  <a:lnTo>
                    <a:pt x="25583" y="32692"/>
                  </a:lnTo>
                  <a:lnTo>
                    <a:pt x="25232" y="30015"/>
                  </a:lnTo>
                  <a:lnTo>
                    <a:pt x="25232" y="29181"/>
                  </a:lnTo>
                  <a:lnTo>
                    <a:pt x="25452" y="28391"/>
                  </a:lnTo>
                  <a:lnTo>
                    <a:pt x="26812" y="25978"/>
                  </a:lnTo>
                  <a:lnTo>
                    <a:pt x="29445" y="21809"/>
                  </a:lnTo>
                  <a:lnTo>
                    <a:pt x="30937" y="19133"/>
                  </a:lnTo>
                  <a:lnTo>
                    <a:pt x="30981" y="19133"/>
                  </a:lnTo>
                  <a:lnTo>
                    <a:pt x="31858" y="17026"/>
                  </a:lnTo>
                  <a:lnTo>
                    <a:pt x="32955" y="14920"/>
                  </a:lnTo>
                  <a:lnTo>
                    <a:pt x="34359" y="12112"/>
                  </a:lnTo>
                  <a:lnTo>
                    <a:pt x="35018" y="10050"/>
                  </a:lnTo>
                  <a:lnTo>
                    <a:pt x="35632" y="7943"/>
                  </a:lnTo>
                  <a:lnTo>
                    <a:pt x="36422" y="5047"/>
                  </a:lnTo>
                  <a:lnTo>
                    <a:pt x="37080" y="3292"/>
                  </a:lnTo>
                  <a:lnTo>
                    <a:pt x="37124" y="3248"/>
                  </a:lnTo>
                  <a:lnTo>
                    <a:pt x="37124" y="1361"/>
                  </a:lnTo>
                  <a:lnTo>
                    <a:pt x="37036" y="352"/>
                  </a:lnTo>
                  <a:lnTo>
                    <a:pt x="37036" y="264"/>
                  </a:lnTo>
                  <a:lnTo>
                    <a:pt x="36948" y="89"/>
                  </a:lnTo>
                  <a:lnTo>
                    <a:pt x="36904" y="45"/>
                  </a:lnTo>
                  <a:lnTo>
                    <a:pt x="3681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1"/>
            <p:cNvSpPr/>
            <p:nvPr/>
          </p:nvSpPr>
          <p:spPr>
            <a:xfrm>
              <a:off x="2378375" y="1436325"/>
              <a:ext cx="928100" cy="1359200"/>
            </a:xfrm>
            <a:custGeom>
              <a:avLst/>
              <a:gdLst/>
              <a:ahLst/>
              <a:cxnLst/>
              <a:rect l="l" t="t" r="r" b="b"/>
              <a:pathLst>
                <a:path w="37124" h="54368" extrusionOk="0">
                  <a:moveTo>
                    <a:pt x="36641" y="0"/>
                  </a:moveTo>
                  <a:lnTo>
                    <a:pt x="36553" y="44"/>
                  </a:lnTo>
                  <a:lnTo>
                    <a:pt x="36510" y="88"/>
                  </a:lnTo>
                  <a:lnTo>
                    <a:pt x="36510" y="132"/>
                  </a:lnTo>
                  <a:lnTo>
                    <a:pt x="36510" y="219"/>
                  </a:lnTo>
                  <a:lnTo>
                    <a:pt x="36685" y="878"/>
                  </a:lnTo>
                  <a:lnTo>
                    <a:pt x="36773" y="1316"/>
                  </a:lnTo>
                  <a:lnTo>
                    <a:pt x="36685" y="2194"/>
                  </a:lnTo>
                  <a:lnTo>
                    <a:pt x="36115" y="4169"/>
                  </a:lnTo>
                  <a:lnTo>
                    <a:pt x="35588" y="6275"/>
                  </a:lnTo>
                  <a:lnTo>
                    <a:pt x="34886" y="8776"/>
                  </a:lnTo>
                  <a:lnTo>
                    <a:pt x="34140" y="11102"/>
                  </a:lnTo>
                  <a:lnTo>
                    <a:pt x="32824" y="14042"/>
                  </a:lnTo>
                  <a:lnTo>
                    <a:pt x="31814" y="15929"/>
                  </a:lnTo>
                  <a:lnTo>
                    <a:pt x="30542" y="18693"/>
                  </a:lnTo>
                  <a:lnTo>
                    <a:pt x="29094" y="21194"/>
                  </a:lnTo>
                  <a:lnTo>
                    <a:pt x="27558" y="23652"/>
                  </a:lnTo>
                  <a:lnTo>
                    <a:pt x="26285" y="25758"/>
                  </a:lnTo>
                  <a:lnTo>
                    <a:pt x="24881" y="28171"/>
                  </a:lnTo>
                  <a:lnTo>
                    <a:pt x="22599" y="31682"/>
                  </a:lnTo>
                  <a:lnTo>
                    <a:pt x="22599" y="31769"/>
                  </a:lnTo>
                  <a:lnTo>
                    <a:pt x="22468" y="32866"/>
                  </a:lnTo>
                  <a:lnTo>
                    <a:pt x="22380" y="35631"/>
                  </a:lnTo>
                  <a:lnTo>
                    <a:pt x="22161" y="36508"/>
                  </a:lnTo>
                  <a:lnTo>
                    <a:pt x="21722" y="37254"/>
                  </a:lnTo>
                  <a:lnTo>
                    <a:pt x="20142" y="38790"/>
                  </a:lnTo>
                  <a:lnTo>
                    <a:pt x="17070" y="41335"/>
                  </a:lnTo>
                  <a:lnTo>
                    <a:pt x="17070" y="41379"/>
                  </a:lnTo>
                  <a:lnTo>
                    <a:pt x="15491" y="43047"/>
                  </a:lnTo>
                  <a:lnTo>
                    <a:pt x="13516" y="45285"/>
                  </a:lnTo>
                  <a:lnTo>
                    <a:pt x="12331" y="46294"/>
                  </a:lnTo>
                  <a:lnTo>
                    <a:pt x="11234" y="46820"/>
                  </a:lnTo>
                  <a:lnTo>
                    <a:pt x="8777" y="47742"/>
                  </a:lnTo>
                  <a:lnTo>
                    <a:pt x="8733" y="47786"/>
                  </a:lnTo>
                  <a:lnTo>
                    <a:pt x="6934" y="48927"/>
                  </a:lnTo>
                  <a:lnTo>
                    <a:pt x="2195" y="52481"/>
                  </a:lnTo>
                  <a:lnTo>
                    <a:pt x="45" y="54061"/>
                  </a:lnTo>
                  <a:lnTo>
                    <a:pt x="1" y="54104"/>
                  </a:lnTo>
                  <a:lnTo>
                    <a:pt x="1" y="54148"/>
                  </a:lnTo>
                  <a:lnTo>
                    <a:pt x="1" y="54236"/>
                  </a:lnTo>
                  <a:lnTo>
                    <a:pt x="1" y="54280"/>
                  </a:lnTo>
                  <a:lnTo>
                    <a:pt x="89" y="54324"/>
                  </a:lnTo>
                  <a:lnTo>
                    <a:pt x="176" y="54368"/>
                  </a:lnTo>
                  <a:lnTo>
                    <a:pt x="264" y="54324"/>
                  </a:lnTo>
                  <a:lnTo>
                    <a:pt x="2370" y="52788"/>
                  </a:lnTo>
                  <a:lnTo>
                    <a:pt x="5486" y="50462"/>
                  </a:lnTo>
                  <a:lnTo>
                    <a:pt x="7153" y="49190"/>
                  </a:lnTo>
                  <a:lnTo>
                    <a:pt x="8909" y="48093"/>
                  </a:lnTo>
                  <a:lnTo>
                    <a:pt x="11366" y="47128"/>
                  </a:lnTo>
                  <a:lnTo>
                    <a:pt x="12507" y="46601"/>
                  </a:lnTo>
                  <a:lnTo>
                    <a:pt x="12551" y="46601"/>
                  </a:lnTo>
                  <a:lnTo>
                    <a:pt x="13736" y="45548"/>
                  </a:lnTo>
                  <a:lnTo>
                    <a:pt x="13779" y="45548"/>
                  </a:lnTo>
                  <a:lnTo>
                    <a:pt x="15754" y="43310"/>
                  </a:lnTo>
                  <a:lnTo>
                    <a:pt x="17334" y="41599"/>
                  </a:lnTo>
                  <a:lnTo>
                    <a:pt x="20361" y="39054"/>
                  </a:lnTo>
                  <a:lnTo>
                    <a:pt x="21985" y="37474"/>
                  </a:lnTo>
                  <a:lnTo>
                    <a:pt x="22029" y="37474"/>
                  </a:lnTo>
                  <a:lnTo>
                    <a:pt x="22512" y="36640"/>
                  </a:lnTo>
                  <a:lnTo>
                    <a:pt x="22512" y="36596"/>
                  </a:lnTo>
                  <a:lnTo>
                    <a:pt x="22731" y="35675"/>
                  </a:lnTo>
                  <a:lnTo>
                    <a:pt x="22819" y="32910"/>
                  </a:lnTo>
                  <a:lnTo>
                    <a:pt x="22950" y="31813"/>
                  </a:lnTo>
                  <a:lnTo>
                    <a:pt x="25188" y="28347"/>
                  </a:lnTo>
                  <a:lnTo>
                    <a:pt x="26593" y="25933"/>
                  </a:lnTo>
                  <a:lnTo>
                    <a:pt x="27821" y="23827"/>
                  </a:lnTo>
                  <a:lnTo>
                    <a:pt x="29401" y="21370"/>
                  </a:lnTo>
                  <a:lnTo>
                    <a:pt x="30849" y="18869"/>
                  </a:lnTo>
                  <a:lnTo>
                    <a:pt x="32121" y="16104"/>
                  </a:lnTo>
                  <a:lnTo>
                    <a:pt x="33131" y="14173"/>
                  </a:lnTo>
                  <a:lnTo>
                    <a:pt x="34491" y="11233"/>
                  </a:lnTo>
                  <a:lnTo>
                    <a:pt x="35237" y="8864"/>
                  </a:lnTo>
                  <a:lnTo>
                    <a:pt x="35895" y="6363"/>
                  </a:lnTo>
                  <a:lnTo>
                    <a:pt x="36466" y="4256"/>
                  </a:lnTo>
                  <a:lnTo>
                    <a:pt x="36992" y="2282"/>
                  </a:lnTo>
                  <a:lnTo>
                    <a:pt x="37036" y="2238"/>
                  </a:lnTo>
                  <a:lnTo>
                    <a:pt x="37124" y="1316"/>
                  </a:lnTo>
                  <a:lnTo>
                    <a:pt x="37124" y="1273"/>
                  </a:lnTo>
                  <a:lnTo>
                    <a:pt x="37036" y="790"/>
                  </a:lnTo>
                  <a:lnTo>
                    <a:pt x="36861" y="132"/>
                  </a:lnTo>
                  <a:lnTo>
                    <a:pt x="36817" y="44"/>
                  </a:lnTo>
                  <a:lnTo>
                    <a:pt x="367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1"/>
            <p:cNvSpPr/>
            <p:nvPr/>
          </p:nvSpPr>
          <p:spPr>
            <a:xfrm>
              <a:off x="2348775" y="1447275"/>
              <a:ext cx="932475" cy="1321925"/>
            </a:xfrm>
            <a:custGeom>
              <a:avLst/>
              <a:gdLst/>
              <a:ahLst/>
              <a:cxnLst/>
              <a:rect l="l" t="t" r="r" b="b"/>
              <a:pathLst>
                <a:path w="37299" h="52877" extrusionOk="0">
                  <a:moveTo>
                    <a:pt x="37079" y="1"/>
                  </a:moveTo>
                  <a:lnTo>
                    <a:pt x="36991" y="45"/>
                  </a:lnTo>
                  <a:lnTo>
                    <a:pt x="36948" y="89"/>
                  </a:lnTo>
                  <a:lnTo>
                    <a:pt x="36948" y="132"/>
                  </a:lnTo>
                  <a:lnTo>
                    <a:pt x="36860" y="703"/>
                  </a:lnTo>
                  <a:lnTo>
                    <a:pt x="35763" y="4828"/>
                  </a:lnTo>
                  <a:lnTo>
                    <a:pt x="35061" y="7504"/>
                  </a:lnTo>
                  <a:lnTo>
                    <a:pt x="34315" y="9918"/>
                  </a:lnTo>
                  <a:lnTo>
                    <a:pt x="32165" y="14525"/>
                  </a:lnTo>
                  <a:lnTo>
                    <a:pt x="31024" y="17026"/>
                  </a:lnTo>
                  <a:lnTo>
                    <a:pt x="29532" y="19615"/>
                  </a:lnTo>
                  <a:lnTo>
                    <a:pt x="26987" y="23696"/>
                  </a:lnTo>
                  <a:lnTo>
                    <a:pt x="24705" y="27645"/>
                  </a:lnTo>
                  <a:lnTo>
                    <a:pt x="23696" y="29094"/>
                  </a:lnTo>
                  <a:lnTo>
                    <a:pt x="21063" y="32648"/>
                  </a:lnTo>
                  <a:lnTo>
                    <a:pt x="21019" y="32692"/>
                  </a:lnTo>
                  <a:lnTo>
                    <a:pt x="20229" y="35017"/>
                  </a:lnTo>
                  <a:lnTo>
                    <a:pt x="18386" y="38528"/>
                  </a:lnTo>
                  <a:lnTo>
                    <a:pt x="17114" y="39888"/>
                  </a:lnTo>
                  <a:lnTo>
                    <a:pt x="14963" y="42389"/>
                  </a:lnTo>
                  <a:lnTo>
                    <a:pt x="12813" y="44627"/>
                  </a:lnTo>
                  <a:lnTo>
                    <a:pt x="9391" y="45900"/>
                  </a:lnTo>
                  <a:lnTo>
                    <a:pt x="9391" y="45944"/>
                  </a:lnTo>
                  <a:lnTo>
                    <a:pt x="7855" y="46821"/>
                  </a:lnTo>
                  <a:lnTo>
                    <a:pt x="7811" y="46865"/>
                  </a:lnTo>
                  <a:lnTo>
                    <a:pt x="6012" y="48225"/>
                  </a:lnTo>
                  <a:lnTo>
                    <a:pt x="44" y="52569"/>
                  </a:lnTo>
                  <a:lnTo>
                    <a:pt x="0" y="52613"/>
                  </a:lnTo>
                  <a:lnTo>
                    <a:pt x="0" y="52657"/>
                  </a:lnTo>
                  <a:lnTo>
                    <a:pt x="0" y="52745"/>
                  </a:lnTo>
                  <a:lnTo>
                    <a:pt x="0" y="52789"/>
                  </a:lnTo>
                  <a:lnTo>
                    <a:pt x="88" y="52833"/>
                  </a:lnTo>
                  <a:lnTo>
                    <a:pt x="176" y="52877"/>
                  </a:lnTo>
                  <a:lnTo>
                    <a:pt x="263" y="52833"/>
                  </a:lnTo>
                  <a:lnTo>
                    <a:pt x="6231" y="48489"/>
                  </a:lnTo>
                  <a:lnTo>
                    <a:pt x="8030" y="47128"/>
                  </a:lnTo>
                  <a:lnTo>
                    <a:pt x="9522" y="46251"/>
                  </a:lnTo>
                  <a:lnTo>
                    <a:pt x="12243" y="45241"/>
                  </a:lnTo>
                  <a:lnTo>
                    <a:pt x="12989" y="44934"/>
                  </a:lnTo>
                  <a:lnTo>
                    <a:pt x="13077" y="44890"/>
                  </a:lnTo>
                  <a:lnTo>
                    <a:pt x="15227" y="42653"/>
                  </a:lnTo>
                  <a:lnTo>
                    <a:pt x="17377" y="40107"/>
                  </a:lnTo>
                  <a:lnTo>
                    <a:pt x="18649" y="38747"/>
                  </a:lnTo>
                  <a:lnTo>
                    <a:pt x="18693" y="38703"/>
                  </a:lnTo>
                  <a:lnTo>
                    <a:pt x="20580" y="35193"/>
                  </a:lnTo>
                  <a:lnTo>
                    <a:pt x="20580" y="35149"/>
                  </a:lnTo>
                  <a:lnTo>
                    <a:pt x="21326" y="32823"/>
                  </a:lnTo>
                  <a:lnTo>
                    <a:pt x="23959" y="29313"/>
                  </a:lnTo>
                  <a:lnTo>
                    <a:pt x="25012" y="27821"/>
                  </a:lnTo>
                  <a:lnTo>
                    <a:pt x="27294" y="23872"/>
                  </a:lnTo>
                  <a:lnTo>
                    <a:pt x="29839" y="19791"/>
                  </a:lnTo>
                  <a:lnTo>
                    <a:pt x="31331" y="17158"/>
                  </a:lnTo>
                  <a:lnTo>
                    <a:pt x="32472" y="14701"/>
                  </a:lnTo>
                  <a:lnTo>
                    <a:pt x="34666" y="10049"/>
                  </a:lnTo>
                  <a:lnTo>
                    <a:pt x="35412" y="7592"/>
                  </a:lnTo>
                  <a:lnTo>
                    <a:pt x="36114" y="4915"/>
                  </a:lnTo>
                  <a:lnTo>
                    <a:pt x="37211" y="791"/>
                  </a:lnTo>
                  <a:lnTo>
                    <a:pt x="37211" y="747"/>
                  </a:lnTo>
                  <a:lnTo>
                    <a:pt x="37299" y="176"/>
                  </a:lnTo>
                  <a:lnTo>
                    <a:pt x="37255" y="132"/>
                  </a:lnTo>
                  <a:lnTo>
                    <a:pt x="37255" y="45"/>
                  </a:lnTo>
                  <a:lnTo>
                    <a:pt x="3721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1"/>
            <p:cNvSpPr/>
            <p:nvPr/>
          </p:nvSpPr>
          <p:spPr>
            <a:xfrm>
              <a:off x="2318050" y="1439600"/>
              <a:ext cx="942350" cy="1302175"/>
            </a:xfrm>
            <a:custGeom>
              <a:avLst/>
              <a:gdLst/>
              <a:ahLst/>
              <a:cxnLst/>
              <a:rect l="l" t="t" r="r" b="b"/>
              <a:pathLst>
                <a:path w="37694" h="52087" extrusionOk="0">
                  <a:moveTo>
                    <a:pt x="37431" y="1"/>
                  </a:moveTo>
                  <a:lnTo>
                    <a:pt x="37387" y="45"/>
                  </a:lnTo>
                  <a:lnTo>
                    <a:pt x="37343" y="132"/>
                  </a:lnTo>
                  <a:lnTo>
                    <a:pt x="37255" y="527"/>
                  </a:lnTo>
                  <a:lnTo>
                    <a:pt x="36377" y="3116"/>
                  </a:lnTo>
                  <a:lnTo>
                    <a:pt x="35763" y="5266"/>
                  </a:lnTo>
                  <a:lnTo>
                    <a:pt x="35149" y="7636"/>
                  </a:lnTo>
                  <a:lnTo>
                    <a:pt x="33876" y="11322"/>
                  </a:lnTo>
                  <a:lnTo>
                    <a:pt x="32560" y="13867"/>
                  </a:lnTo>
                  <a:lnTo>
                    <a:pt x="31551" y="16105"/>
                  </a:lnTo>
                  <a:lnTo>
                    <a:pt x="30629" y="17684"/>
                  </a:lnTo>
                  <a:lnTo>
                    <a:pt x="29708" y="19264"/>
                  </a:lnTo>
                  <a:lnTo>
                    <a:pt x="27821" y="22380"/>
                  </a:lnTo>
                  <a:lnTo>
                    <a:pt x="26504" y="24486"/>
                  </a:lnTo>
                  <a:lnTo>
                    <a:pt x="25232" y="26636"/>
                  </a:lnTo>
                  <a:lnTo>
                    <a:pt x="23959" y="28567"/>
                  </a:lnTo>
                  <a:lnTo>
                    <a:pt x="22687" y="30190"/>
                  </a:lnTo>
                  <a:lnTo>
                    <a:pt x="21283" y="31902"/>
                  </a:lnTo>
                  <a:lnTo>
                    <a:pt x="19791" y="33481"/>
                  </a:lnTo>
                  <a:lnTo>
                    <a:pt x="17684" y="35280"/>
                  </a:lnTo>
                  <a:lnTo>
                    <a:pt x="17684" y="35324"/>
                  </a:lnTo>
                  <a:lnTo>
                    <a:pt x="16763" y="36334"/>
                  </a:lnTo>
                  <a:lnTo>
                    <a:pt x="16719" y="36377"/>
                  </a:lnTo>
                  <a:lnTo>
                    <a:pt x="16149" y="37387"/>
                  </a:lnTo>
                  <a:lnTo>
                    <a:pt x="15359" y="39449"/>
                  </a:lnTo>
                  <a:lnTo>
                    <a:pt x="14437" y="41424"/>
                  </a:lnTo>
                  <a:lnTo>
                    <a:pt x="12901" y="43486"/>
                  </a:lnTo>
                  <a:lnTo>
                    <a:pt x="12331" y="43925"/>
                  </a:lnTo>
                  <a:lnTo>
                    <a:pt x="9917" y="44890"/>
                  </a:lnTo>
                  <a:lnTo>
                    <a:pt x="8338" y="45856"/>
                  </a:lnTo>
                  <a:lnTo>
                    <a:pt x="6144" y="47479"/>
                  </a:lnTo>
                  <a:lnTo>
                    <a:pt x="3599" y="49322"/>
                  </a:lnTo>
                  <a:lnTo>
                    <a:pt x="88" y="51779"/>
                  </a:lnTo>
                  <a:lnTo>
                    <a:pt x="44" y="51823"/>
                  </a:lnTo>
                  <a:lnTo>
                    <a:pt x="0" y="51867"/>
                  </a:lnTo>
                  <a:lnTo>
                    <a:pt x="0" y="51955"/>
                  </a:lnTo>
                  <a:lnTo>
                    <a:pt x="44" y="51999"/>
                  </a:lnTo>
                  <a:lnTo>
                    <a:pt x="88" y="52043"/>
                  </a:lnTo>
                  <a:lnTo>
                    <a:pt x="176" y="52087"/>
                  </a:lnTo>
                  <a:lnTo>
                    <a:pt x="308" y="52043"/>
                  </a:lnTo>
                  <a:lnTo>
                    <a:pt x="3818" y="49585"/>
                  </a:lnTo>
                  <a:lnTo>
                    <a:pt x="6319" y="47786"/>
                  </a:lnTo>
                  <a:lnTo>
                    <a:pt x="8513" y="46163"/>
                  </a:lnTo>
                  <a:lnTo>
                    <a:pt x="10049" y="45197"/>
                  </a:lnTo>
                  <a:lnTo>
                    <a:pt x="12506" y="44232"/>
                  </a:lnTo>
                  <a:lnTo>
                    <a:pt x="12506" y="44188"/>
                  </a:lnTo>
                  <a:lnTo>
                    <a:pt x="13121" y="43749"/>
                  </a:lnTo>
                  <a:lnTo>
                    <a:pt x="13165" y="43705"/>
                  </a:lnTo>
                  <a:lnTo>
                    <a:pt x="14744" y="41599"/>
                  </a:lnTo>
                  <a:lnTo>
                    <a:pt x="14744" y="41555"/>
                  </a:lnTo>
                  <a:lnTo>
                    <a:pt x="15666" y="39581"/>
                  </a:lnTo>
                  <a:lnTo>
                    <a:pt x="16456" y="37562"/>
                  </a:lnTo>
                  <a:lnTo>
                    <a:pt x="17026" y="36553"/>
                  </a:lnTo>
                  <a:lnTo>
                    <a:pt x="17948" y="35544"/>
                  </a:lnTo>
                  <a:lnTo>
                    <a:pt x="20054" y="33745"/>
                  </a:lnTo>
                  <a:lnTo>
                    <a:pt x="21546" y="32121"/>
                  </a:lnTo>
                  <a:lnTo>
                    <a:pt x="22950" y="30410"/>
                  </a:lnTo>
                  <a:lnTo>
                    <a:pt x="24223" y="28742"/>
                  </a:lnTo>
                  <a:lnTo>
                    <a:pt x="25539" y="26855"/>
                  </a:lnTo>
                  <a:lnTo>
                    <a:pt x="26811" y="24661"/>
                  </a:lnTo>
                  <a:lnTo>
                    <a:pt x="28128" y="22555"/>
                  </a:lnTo>
                  <a:lnTo>
                    <a:pt x="30015" y="19440"/>
                  </a:lnTo>
                  <a:lnTo>
                    <a:pt x="30936" y="17860"/>
                  </a:lnTo>
                  <a:lnTo>
                    <a:pt x="31858" y="16236"/>
                  </a:lnTo>
                  <a:lnTo>
                    <a:pt x="32911" y="14042"/>
                  </a:lnTo>
                  <a:lnTo>
                    <a:pt x="34183" y="11453"/>
                  </a:lnTo>
                  <a:lnTo>
                    <a:pt x="35456" y="7724"/>
                  </a:lnTo>
                  <a:lnTo>
                    <a:pt x="36114" y="5354"/>
                  </a:lnTo>
                  <a:lnTo>
                    <a:pt x="36685" y="3248"/>
                  </a:lnTo>
                  <a:lnTo>
                    <a:pt x="37606" y="615"/>
                  </a:lnTo>
                  <a:lnTo>
                    <a:pt x="37694" y="176"/>
                  </a:lnTo>
                  <a:lnTo>
                    <a:pt x="37694" y="132"/>
                  </a:lnTo>
                  <a:lnTo>
                    <a:pt x="37694" y="45"/>
                  </a:lnTo>
                  <a:lnTo>
                    <a:pt x="3765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1"/>
            <p:cNvSpPr/>
            <p:nvPr/>
          </p:nvSpPr>
          <p:spPr>
            <a:xfrm>
              <a:off x="2259900" y="1412175"/>
              <a:ext cx="956625" cy="1275850"/>
            </a:xfrm>
            <a:custGeom>
              <a:avLst/>
              <a:gdLst/>
              <a:ahLst/>
              <a:cxnLst/>
              <a:rect l="l" t="t" r="r" b="b"/>
              <a:pathLst>
                <a:path w="38265" h="51034" extrusionOk="0">
                  <a:moveTo>
                    <a:pt x="38001" y="1"/>
                  </a:moveTo>
                  <a:lnTo>
                    <a:pt x="37957" y="45"/>
                  </a:lnTo>
                  <a:lnTo>
                    <a:pt x="37914" y="88"/>
                  </a:lnTo>
                  <a:lnTo>
                    <a:pt x="37299" y="1888"/>
                  </a:lnTo>
                  <a:lnTo>
                    <a:pt x="36334" y="4082"/>
                  </a:lnTo>
                  <a:lnTo>
                    <a:pt x="36334" y="4125"/>
                  </a:lnTo>
                  <a:lnTo>
                    <a:pt x="35588" y="6714"/>
                  </a:lnTo>
                  <a:lnTo>
                    <a:pt x="34623" y="10049"/>
                  </a:lnTo>
                  <a:lnTo>
                    <a:pt x="32999" y="13604"/>
                  </a:lnTo>
                  <a:lnTo>
                    <a:pt x="32121" y="15315"/>
                  </a:lnTo>
                  <a:lnTo>
                    <a:pt x="29313" y="20142"/>
                  </a:lnTo>
                  <a:lnTo>
                    <a:pt x="27865" y="22467"/>
                  </a:lnTo>
                  <a:lnTo>
                    <a:pt x="26636" y="24530"/>
                  </a:lnTo>
                  <a:lnTo>
                    <a:pt x="24442" y="27909"/>
                  </a:lnTo>
                  <a:lnTo>
                    <a:pt x="22819" y="29927"/>
                  </a:lnTo>
                  <a:lnTo>
                    <a:pt x="21853" y="31112"/>
                  </a:lnTo>
                  <a:lnTo>
                    <a:pt x="20932" y="32077"/>
                  </a:lnTo>
                  <a:lnTo>
                    <a:pt x="20010" y="32955"/>
                  </a:lnTo>
                  <a:lnTo>
                    <a:pt x="19133" y="33701"/>
                  </a:lnTo>
                  <a:lnTo>
                    <a:pt x="18211" y="34403"/>
                  </a:lnTo>
                  <a:lnTo>
                    <a:pt x="17246" y="35017"/>
                  </a:lnTo>
                  <a:lnTo>
                    <a:pt x="15096" y="36377"/>
                  </a:lnTo>
                  <a:lnTo>
                    <a:pt x="13472" y="37343"/>
                  </a:lnTo>
                  <a:lnTo>
                    <a:pt x="11103" y="39010"/>
                  </a:lnTo>
                  <a:lnTo>
                    <a:pt x="11059" y="39010"/>
                  </a:lnTo>
                  <a:lnTo>
                    <a:pt x="9347" y="40590"/>
                  </a:lnTo>
                  <a:lnTo>
                    <a:pt x="9303" y="40634"/>
                  </a:lnTo>
                  <a:lnTo>
                    <a:pt x="8163" y="42652"/>
                  </a:lnTo>
                  <a:lnTo>
                    <a:pt x="5793" y="46645"/>
                  </a:lnTo>
                  <a:lnTo>
                    <a:pt x="4959" y="47304"/>
                  </a:lnTo>
                  <a:lnTo>
                    <a:pt x="2897" y="48708"/>
                  </a:lnTo>
                  <a:lnTo>
                    <a:pt x="45" y="50726"/>
                  </a:lnTo>
                  <a:lnTo>
                    <a:pt x="1" y="50770"/>
                  </a:lnTo>
                  <a:lnTo>
                    <a:pt x="1" y="50858"/>
                  </a:lnTo>
                  <a:lnTo>
                    <a:pt x="1" y="50902"/>
                  </a:lnTo>
                  <a:lnTo>
                    <a:pt x="1" y="50990"/>
                  </a:lnTo>
                  <a:lnTo>
                    <a:pt x="89" y="51033"/>
                  </a:lnTo>
                  <a:lnTo>
                    <a:pt x="264" y="51033"/>
                  </a:lnTo>
                  <a:lnTo>
                    <a:pt x="3116" y="48971"/>
                  </a:lnTo>
                  <a:lnTo>
                    <a:pt x="5179" y="47611"/>
                  </a:lnTo>
                  <a:lnTo>
                    <a:pt x="6056" y="46909"/>
                  </a:lnTo>
                  <a:lnTo>
                    <a:pt x="6100" y="46865"/>
                  </a:lnTo>
                  <a:lnTo>
                    <a:pt x="8470" y="42828"/>
                  </a:lnTo>
                  <a:lnTo>
                    <a:pt x="9611" y="40809"/>
                  </a:lnTo>
                  <a:lnTo>
                    <a:pt x="11278" y="39317"/>
                  </a:lnTo>
                  <a:lnTo>
                    <a:pt x="13692" y="37650"/>
                  </a:lnTo>
                  <a:lnTo>
                    <a:pt x="15271" y="36685"/>
                  </a:lnTo>
                  <a:lnTo>
                    <a:pt x="17421" y="35324"/>
                  </a:lnTo>
                  <a:lnTo>
                    <a:pt x="18431" y="34666"/>
                  </a:lnTo>
                  <a:lnTo>
                    <a:pt x="19352" y="33964"/>
                  </a:lnTo>
                  <a:lnTo>
                    <a:pt x="20230" y="33218"/>
                  </a:lnTo>
                  <a:lnTo>
                    <a:pt x="21151" y="32340"/>
                  </a:lnTo>
                  <a:lnTo>
                    <a:pt x="22117" y="31331"/>
                  </a:lnTo>
                  <a:lnTo>
                    <a:pt x="23126" y="30146"/>
                  </a:lnTo>
                  <a:lnTo>
                    <a:pt x="24706" y="28084"/>
                  </a:lnTo>
                  <a:lnTo>
                    <a:pt x="26943" y="24705"/>
                  </a:lnTo>
                  <a:lnTo>
                    <a:pt x="28172" y="22643"/>
                  </a:lnTo>
                  <a:lnTo>
                    <a:pt x="29620" y="20317"/>
                  </a:lnTo>
                  <a:lnTo>
                    <a:pt x="32429" y="15490"/>
                  </a:lnTo>
                  <a:lnTo>
                    <a:pt x="33306" y="13735"/>
                  </a:lnTo>
                  <a:lnTo>
                    <a:pt x="34974" y="10181"/>
                  </a:lnTo>
                  <a:lnTo>
                    <a:pt x="34974" y="10137"/>
                  </a:lnTo>
                  <a:lnTo>
                    <a:pt x="35895" y="6802"/>
                  </a:lnTo>
                  <a:lnTo>
                    <a:pt x="36685" y="4213"/>
                  </a:lnTo>
                  <a:lnTo>
                    <a:pt x="37606" y="2019"/>
                  </a:lnTo>
                  <a:lnTo>
                    <a:pt x="38221" y="220"/>
                  </a:lnTo>
                  <a:lnTo>
                    <a:pt x="38265" y="132"/>
                  </a:lnTo>
                  <a:lnTo>
                    <a:pt x="38221" y="88"/>
                  </a:lnTo>
                  <a:lnTo>
                    <a:pt x="38177" y="45"/>
                  </a:lnTo>
                  <a:lnTo>
                    <a:pt x="3813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1"/>
            <p:cNvSpPr/>
            <p:nvPr/>
          </p:nvSpPr>
          <p:spPr>
            <a:xfrm>
              <a:off x="2230300" y="1375975"/>
              <a:ext cx="970875" cy="1286825"/>
            </a:xfrm>
            <a:custGeom>
              <a:avLst/>
              <a:gdLst/>
              <a:ahLst/>
              <a:cxnLst/>
              <a:rect l="l" t="t" r="r" b="b"/>
              <a:pathLst>
                <a:path w="38835" h="51473" extrusionOk="0">
                  <a:moveTo>
                    <a:pt x="38659" y="1"/>
                  </a:moveTo>
                  <a:lnTo>
                    <a:pt x="38571" y="45"/>
                  </a:lnTo>
                  <a:lnTo>
                    <a:pt x="38527" y="88"/>
                  </a:lnTo>
                  <a:lnTo>
                    <a:pt x="38527" y="132"/>
                  </a:lnTo>
                  <a:lnTo>
                    <a:pt x="38220" y="1185"/>
                  </a:lnTo>
                  <a:lnTo>
                    <a:pt x="37255" y="3511"/>
                  </a:lnTo>
                  <a:lnTo>
                    <a:pt x="36158" y="6144"/>
                  </a:lnTo>
                  <a:lnTo>
                    <a:pt x="36114" y="6144"/>
                  </a:lnTo>
                  <a:lnTo>
                    <a:pt x="34710" y="11058"/>
                  </a:lnTo>
                  <a:lnTo>
                    <a:pt x="32954" y="14876"/>
                  </a:lnTo>
                  <a:lnTo>
                    <a:pt x="31111" y="18079"/>
                  </a:lnTo>
                  <a:lnTo>
                    <a:pt x="29049" y="21678"/>
                  </a:lnTo>
                  <a:lnTo>
                    <a:pt x="27996" y="23433"/>
                  </a:lnTo>
                  <a:lnTo>
                    <a:pt x="26943" y="25188"/>
                  </a:lnTo>
                  <a:lnTo>
                    <a:pt x="25802" y="26855"/>
                  </a:lnTo>
                  <a:lnTo>
                    <a:pt x="24661" y="28523"/>
                  </a:lnTo>
                  <a:lnTo>
                    <a:pt x="23476" y="30059"/>
                  </a:lnTo>
                  <a:lnTo>
                    <a:pt x="22862" y="30805"/>
                  </a:lnTo>
                  <a:lnTo>
                    <a:pt x="22204" y="31507"/>
                  </a:lnTo>
                  <a:lnTo>
                    <a:pt x="18869" y="34578"/>
                  </a:lnTo>
                  <a:lnTo>
                    <a:pt x="14919" y="37167"/>
                  </a:lnTo>
                  <a:lnTo>
                    <a:pt x="10882" y="39888"/>
                  </a:lnTo>
                  <a:lnTo>
                    <a:pt x="9083" y="41160"/>
                  </a:lnTo>
                  <a:lnTo>
                    <a:pt x="6714" y="42565"/>
                  </a:lnTo>
                  <a:lnTo>
                    <a:pt x="4169" y="43925"/>
                  </a:lnTo>
                  <a:lnTo>
                    <a:pt x="4125" y="43969"/>
                  </a:lnTo>
                  <a:lnTo>
                    <a:pt x="3774" y="44408"/>
                  </a:lnTo>
                  <a:lnTo>
                    <a:pt x="3774" y="44495"/>
                  </a:lnTo>
                  <a:lnTo>
                    <a:pt x="3247" y="45856"/>
                  </a:lnTo>
                  <a:lnTo>
                    <a:pt x="2370" y="48225"/>
                  </a:lnTo>
                  <a:lnTo>
                    <a:pt x="1316" y="50024"/>
                  </a:lnTo>
                  <a:lnTo>
                    <a:pt x="44" y="51165"/>
                  </a:lnTo>
                  <a:lnTo>
                    <a:pt x="44" y="51209"/>
                  </a:lnTo>
                  <a:lnTo>
                    <a:pt x="0" y="51297"/>
                  </a:lnTo>
                  <a:lnTo>
                    <a:pt x="0" y="51341"/>
                  </a:lnTo>
                  <a:lnTo>
                    <a:pt x="44" y="51428"/>
                  </a:lnTo>
                  <a:lnTo>
                    <a:pt x="132" y="51428"/>
                  </a:lnTo>
                  <a:lnTo>
                    <a:pt x="176" y="51472"/>
                  </a:lnTo>
                  <a:lnTo>
                    <a:pt x="307" y="51428"/>
                  </a:lnTo>
                  <a:lnTo>
                    <a:pt x="1580" y="50244"/>
                  </a:lnTo>
                  <a:lnTo>
                    <a:pt x="1624" y="50200"/>
                  </a:lnTo>
                  <a:lnTo>
                    <a:pt x="2677" y="48401"/>
                  </a:lnTo>
                  <a:lnTo>
                    <a:pt x="2721" y="48357"/>
                  </a:lnTo>
                  <a:lnTo>
                    <a:pt x="3598" y="45987"/>
                  </a:lnTo>
                  <a:lnTo>
                    <a:pt x="4081" y="44627"/>
                  </a:lnTo>
                  <a:lnTo>
                    <a:pt x="4388" y="44232"/>
                  </a:lnTo>
                  <a:lnTo>
                    <a:pt x="6889" y="42872"/>
                  </a:lnTo>
                  <a:lnTo>
                    <a:pt x="9303" y="41424"/>
                  </a:lnTo>
                  <a:lnTo>
                    <a:pt x="11102" y="40151"/>
                  </a:lnTo>
                  <a:lnTo>
                    <a:pt x="15139" y="37431"/>
                  </a:lnTo>
                  <a:lnTo>
                    <a:pt x="19088" y="34842"/>
                  </a:lnTo>
                  <a:lnTo>
                    <a:pt x="22467" y="31770"/>
                  </a:lnTo>
                  <a:lnTo>
                    <a:pt x="23081" y="31024"/>
                  </a:lnTo>
                  <a:lnTo>
                    <a:pt x="23739" y="30278"/>
                  </a:lnTo>
                  <a:lnTo>
                    <a:pt x="24924" y="28742"/>
                  </a:lnTo>
                  <a:lnTo>
                    <a:pt x="26109" y="27075"/>
                  </a:lnTo>
                  <a:lnTo>
                    <a:pt x="27206" y="25363"/>
                  </a:lnTo>
                  <a:lnTo>
                    <a:pt x="28303" y="23608"/>
                  </a:lnTo>
                  <a:lnTo>
                    <a:pt x="29356" y="21853"/>
                  </a:lnTo>
                  <a:lnTo>
                    <a:pt x="31419" y="18255"/>
                  </a:lnTo>
                  <a:lnTo>
                    <a:pt x="33261" y="15008"/>
                  </a:lnTo>
                  <a:lnTo>
                    <a:pt x="35061" y="11190"/>
                  </a:lnTo>
                  <a:lnTo>
                    <a:pt x="35061" y="11146"/>
                  </a:lnTo>
                  <a:lnTo>
                    <a:pt x="36465" y="6276"/>
                  </a:lnTo>
                  <a:lnTo>
                    <a:pt x="37606" y="3643"/>
                  </a:lnTo>
                  <a:lnTo>
                    <a:pt x="38571" y="1317"/>
                  </a:lnTo>
                  <a:lnTo>
                    <a:pt x="38571" y="1273"/>
                  </a:lnTo>
                  <a:lnTo>
                    <a:pt x="38834" y="220"/>
                  </a:lnTo>
                  <a:lnTo>
                    <a:pt x="38834" y="176"/>
                  </a:lnTo>
                  <a:lnTo>
                    <a:pt x="38834" y="88"/>
                  </a:lnTo>
                  <a:lnTo>
                    <a:pt x="38790" y="45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1"/>
            <p:cNvSpPr/>
            <p:nvPr/>
          </p:nvSpPr>
          <p:spPr>
            <a:xfrm>
              <a:off x="2174350" y="1371600"/>
              <a:ext cx="1005975" cy="1239625"/>
            </a:xfrm>
            <a:custGeom>
              <a:avLst/>
              <a:gdLst/>
              <a:ahLst/>
              <a:cxnLst/>
              <a:rect l="l" t="t" r="r" b="b"/>
              <a:pathLst>
                <a:path w="40239" h="49585" extrusionOk="0">
                  <a:moveTo>
                    <a:pt x="40063" y="0"/>
                  </a:moveTo>
                  <a:lnTo>
                    <a:pt x="39975" y="44"/>
                  </a:lnTo>
                  <a:lnTo>
                    <a:pt x="39931" y="88"/>
                  </a:lnTo>
                  <a:lnTo>
                    <a:pt x="39888" y="132"/>
                  </a:lnTo>
                  <a:lnTo>
                    <a:pt x="39185" y="1799"/>
                  </a:lnTo>
                  <a:lnTo>
                    <a:pt x="36991" y="6933"/>
                  </a:lnTo>
                  <a:lnTo>
                    <a:pt x="36991" y="6977"/>
                  </a:lnTo>
                  <a:lnTo>
                    <a:pt x="36509" y="8645"/>
                  </a:lnTo>
                  <a:lnTo>
                    <a:pt x="35587" y="11541"/>
                  </a:lnTo>
                  <a:lnTo>
                    <a:pt x="33613" y="15358"/>
                  </a:lnTo>
                  <a:lnTo>
                    <a:pt x="32735" y="16894"/>
                  </a:lnTo>
                  <a:lnTo>
                    <a:pt x="31901" y="18430"/>
                  </a:lnTo>
                  <a:lnTo>
                    <a:pt x="30146" y="21370"/>
                  </a:lnTo>
                  <a:lnTo>
                    <a:pt x="28303" y="24310"/>
                  </a:lnTo>
                  <a:lnTo>
                    <a:pt x="26328" y="27338"/>
                  </a:lnTo>
                  <a:lnTo>
                    <a:pt x="23388" y="30936"/>
                  </a:lnTo>
                  <a:lnTo>
                    <a:pt x="20273" y="33700"/>
                  </a:lnTo>
                  <a:lnTo>
                    <a:pt x="16587" y="36157"/>
                  </a:lnTo>
                  <a:lnTo>
                    <a:pt x="14393" y="37562"/>
                  </a:lnTo>
                  <a:lnTo>
                    <a:pt x="12638" y="38746"/>
                  </a:lnTo>
                  <a:lnTo>
                    <a:pt x="10663" y="40194"/>
                  </a:lnTo>
                  <a:lnTo>
                    <a:pt x="8645" y="41379"/>
                  </a:lnTo>
                  <a:lnTo>
                    <a:pt x="6143" y="42652"/>
                  </a:lnTo>
                  <a:lnTo>
                    <a:pt x="6143" y="42696"/>
                  </a:lnTo>
                  <a:lnTo>
                    <a:pt x="5046" y="43398"/>
                  </a:lnTo>
                  <a:lnTo>
                    <a:pt x="5046" y="43442"/>
                  </a:lnTo>
                  <a:lnTo>
                    <a:pt x="1799" y="46118"/>
                  </a:lnTo>
                  <a:lnTo>
                    <a:pt x="1799" y="46162"/>
                  </a:lnTo>
                  <a:lnTo>
                    <a:pt x="1185" y="46864"/>
                  </a:lnTo>
                  <a:lnTo>
                    <a:pt x="1141" y="46908"/>
                  </a:lnTo>
                  <a:lnTo>
                    <a:pt x="0" y="49365"/>
                  </a:lnTo>
                  <a:lnTo>
                    <a:pt x="0" y="49409"/>
                  </a:lnTo>
                  <a:lnTo>
                    <a:pt x="0" y="49497"/>
                  </a:lnTo>
                  <a:lnTo>
                    <a:pt x="44" y="49541"/>
                  </a:lnTo>
                  <a:lnTo>
                    <a:pt x="88" y="49585"/>
                  </a:lnTo>
                  <a:lnTo>
                    <a:pt x="263" y="49585"/>
                  </a:lnTo>
                  <a:lnTo>
                    <a:pt x="307" y="49497"/>
                  </a:lnTo>
                  <a:lnTo>
                    <a:pt x="1448" y="47084"/>
                  </a:lnTo>
                  <a:lnTo>
                    <a:pt x="2019" y="46382"/>
                  </a:lnTo>
                  <a:lnTo>
                    <a:pt x="5266" y="43705"/>
                  </a:lnTo>
                  <a:lnTo>
                    <a:pt x="6319" y="42959"/>
                  </a:lnTo>
                  <a:lnTo>
                    <a:pt x="8820" y="41686"/>
                  </a:lnTo>
                  <a:lnTo>
                    <a:pt x="10839" y="40502"/>
                  </a:lnTo>
                  <a:lnTo>
                    <a:pt x="12813" y="39054"/>
                  </a:lnTo>
                  <a:lnTo>
                    <a:pt x="14612" y="37869"/>
                  </a:lnTo>
                  <a:lnTo>
                    <a:pt x="16806" y="36421"/>
                  </a:lnTo>
                  <a:lnTo>
                    <a:pt x="20448" y="34007"/>
                  </a:lnTo>
                  <a:lnTo>
                    <a:pt x="20492" y="33963"/>
                  </a:lnTo>
                  <a:lnTo>
                    <a:pt x="23608" y="31155"/>
                  </a:lnTo>
                  <a:lnTo>
                    <a:pt x="23652" y="31155"/>
                  </a:lnTo>
                  <a:lnTo>
                    <a:pt x="26592" y="27557"/>
                  </a:lnTo>
                  <a:lnTo>
                    <a:pt x="26636" y="27557"/>
                  </a:lnTo>
                  <a:lnTo>
                    <a:pt x="28610" y="24529"/>
                  </a:lnTo>
                  <a:lnTo>
                    <a:pt x="30453" y="21545"/>
                  </a:lnTo>
                  <a:lnTo>
                    <a:pt x="32208" y="18605"/>
                  </a:lnTo>
                  <a:lnTo>
                    <a:pt x="33042" y="17070"/>
                  </a:lnTo>
                  <a:lnTo>
                    <a:pt x="33920" y="15534"/>
                  </a:lnTo>
                  <a:lnTo>
                    <a:pt x="35894" y="11672"/>
                  </a:lnTo>
                  <a:lnTo>
                    <a:pt x="35938" y="11628"/>
                  </a:lnTo>
                  <a:lnTo>
                    <a:pt x="36816" y="8732"/>
                  </a:lnTo>
                  <a:lnTo>
                    <a:pt x="37342" y="7065"/>
                  </a:lnTo>
                  <a:lnTo>
                    <a:pt x="39536" y="1931"/>
                  </a:lnTo>
                  <a:lnTo>
                    <a:pt x="40195" y="263"/>
                  </a:lnTo>
                  <a:lnTo>
                    <a:pt x="40239" y="176"/>
                  </a:lnTo>
                  <a:lnTo>
                    <a:pt x="40195" y="132"/>
                  </a:lnTo>
                  <a:lnTo>
                    <a:pt x="40195" y="88"/>
                  </a:lnTo>
                  <a:lnTo>
                    <a:pt x="40107" y="44"/>
                  </a:lnTo>
                  <a:lnTo>
                    <a:pt x="4006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1"/>
            <p:cNvSpPr/>
            <p:nvPr/>
          </p:nvSpPr>
          <p:spPr>
            <a:xfrm>
              <a:off x="2110725" y="1407800"/>
              <a:ext cx="1024625" cy="1147475"/>
            </a:xfrm>
            <a:custGeom>
              <a:avLst/>
              <a:gdLst/>
              <a:ahLst/>
              <a:cxnLst/>
              <a:rect l="l" t="t" r="r" b="b"/>
              <a:pathLst>
                <a:path w="40985" h="45899" extrusionOk="0">
                  <a:moveTo>
                    <a:pt x="40809" y="0"/>
                  </a:moveTo>
                  <a:lnTo>
                    <a:pt x="40765" y="44"/>
                  </a:lnTo>
                  <a:lnTo>
                    <a:pt x="40677" y="88"/>
                  </a:lnTo>
                  <a:lnTo>
                    <a:pt x="40633" y="132"/>
                  </a:lnTo>
                  <a:lnTo>
                    <a:pt x="39887" y="2063"/>
                  </a:lnTo>
                  <a:lnTo>
                    <a:pt x="38966" y="4300"/>
                  </a:lnTo>
                  <a:lnTo>
                    <a:pt x="37957" y="6670"/>
                  </a:lnTo>
                  <a:lnTo>
                    <a:pt x="37342" y="8952"/>
                  </a:lnTo>
                  <a:lnTo>
                    <a:pt x="36465" y="10795"/>
                  </a:lnTo>
                  <a:lnTo>
                    <a:pt x="32559" y="17772"/>
                  </a:lnTo>
                  <a:lnTo>
                    <a:pt x="30936" y="20448"/>
                  </a:lnTo>
                  <a:lnTo>
                    <a:pt x="29488" y="22642"/>
                  </a:lnTo>
                  <a:lnTo>
                    <a:pt x="26899" y="26328"/>
                  </a:lnTo>
                  <a:lnTo>
                    <a:pt x="25363" y="28171"/>
                  </a:lnTo>
                  <a:lnTo>
                    <a:pt x="23608" y="29795"/>
                  </a:lnTo>
                  <a:lnTo>
                    <a:pt x="21545" y="31506"/>
                  </a:lnTo>
                  <a:lnTo>
                    <a:pt x="19571" y="32910"/>
                  </a:lnTo>
                  <a:lnTo>
                    <a:pt x="17421" y="34271"/>
                  </a:lnTo>
                  <a:lnTo>
                    <a:pt x="15270" y="35675"/>
                  </a:lnTo>
                  <a:lnTo>
                    <a:pt x="13384" y="36991"/>
                  </a:lnTo>
                  <a:lnTo>
                    <a:pt x="11453" y="38264"/>
                  </a:lnTo>
                  <a:lnTo>
                    <a:pt x="9083" y="39536"/>
                  </a:lnTo>
                  <a:lnTo>
                    <a:pt x="7109" y="40721"/>
                  </a:lnTo>
                  <a:lnTo>
                    <a:pt x="7065" y="40721"/>
                  </a:lnTo>
                  <a:lnTo>
                    <a:pt x="5046" y="42476"/>
                  </a:lnTo>
                  <a:lnTo>
                    <a:pt x="3159" y="43705"/>
                  </a:lnTo>
                  <a:lnTo>
                    <a:pt x="88" y="45592"/>
                  </a:lnTo>
                  <a:lnTo>
                    <a:pt x="44" y="45636"/>
                  </a:lnTo>
                  <a:lnTo>
                    <a:pt x="44" y="45680"/>
                  </a:lnTo>
                  <a:lnTo>
                    <a:pt x="0" y="45767"/>
                  </a:lnTo>
                  <a:lnTo>
                    <a:pt x="44" y="45811"/>
                  </a:lnTo>
                  <a:lnTo>
                    <a:pt x="132" y="45899"/>
                  </a:lnTo>
                  <a:lnTo>
                    <a:pt x="176" y="45899"/>
                  </a:lnTo>
                  <a:lnTo>
                    <a:pt x="307" y="45855"/>
                  </a:lnTo>
                  <a:lnTo>
                    <a:pt x="3335" y="43968"/>
                  </a:lnTo>
                  <a:lnTo>
                    <a:pt x="5266" y="42783"/>
                  </a:lnTo>
                  <a:lnTo>
                    <a:pt x="5266" y="42740"/>
                  </a:lnTo>
                  <a:lnTo>
                    <a:pt x="7284" y="41028"/>
                  </a:lnTo>
                  <a:lnTo>
                    <a:pt x="9259" y="39843"/>
                  </a:lnTo>
                  <a:lnTo>
                    <a:pt x="11628" y="38527"/>
                  </a:lnTo>
                  <a:lnTo>
                    <a:pt x="13603" y="37255"/>
                  </a:lnTo>
                  <a:lnTo>
                    <a:pt x="15490" y="35982"/>
                  </a:lnTo>
                  <a:lnTo>
                    <a:pt x="17640" y="34534"/>
                  </a:lnTo>
                  <a:lnTo>
                    <a:pt x="19790" y="33218"/>
                  </a:lnTo>
                  <a:lnTo>
                    <a:pt x="21765" y="31770"/>
                  </a:lnTo>
                  <a:lnTo>
                    <a:pt x="23827" y="30058"/>
                  </a:lnTo>
                  <a:lnTo>
                    <a:pt x="25582" y="28391"/>
                  </a:lnTo>
                  <a:lnTo>
                    <a:pt x="27206" y="26592"/>
                  </a:lnTo>
                  <a:lnTo>
                    <a:pt x="27206" y="26548"/>
                  </a:lnTo>
                  <a:lnTo>
                    <a:pt x="29795" y="22818"/>
                  </a:lnTo>
                  <a:lnTo>
                    <a:pt x="31243" y="20668"/>
                  </a:lnTo>
                  <a:lnTo>
                    <a:pt x="32867" y="17947"/>
                  </a:lnTo>
                  <a:lnTo>
                    <a:pt x="36772" y="10970"/>
                  </a:lnTo>
                  <a:lnTo>
                    <a:pt x="37650" y="9083"/>
                  </a:lnTo>
                  <a:lnTo>
                    <a:pt x="37693" y="9040"/>
                  </a:lnTo>
                  <a:lnTo>
                    <a:pt x="38308" y="6802"/>
                  </a:lnTo>
                  <a:lnTo>
                    <a:pt x="39273" y="4432"/>
                  </a:lnTo>
                  <a:lnTo>
                    <a:pt x="40195" y="2194"/>
                  </a:lnTo>
                  <a:lnTo>
                    <a:pt x="40984" y="263"/>
                  </a:lnTo>
                  <a:lnTo>
                    <a:pt x="40984" y="176"/>
                  </a:lnTo>
                  <a:lnTo>
                    <a:pt x="40984" y="132"/>
                  </a:lnTo>
                  <a:lnTo>
                    <a:pt x="40941" y="44"/>
                  </a:lnTo>
                  <a:lnTo>
                    <a:pt x="40897" y="44"/>
                  </a:lnTo>
                  <a:lnTo>
                    <a:pt x="40809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1"/>
            <p:cNvSpPr/>
            <p:nvPr/>
          </p:nvSpPr>
          <p:spPr>
            <a:xfrm>
              <a:off x="2054775" y="1420950"/>
              <a:ext cx="1012550" cy="1083875"/>
            </a:xfrm>
            <a:custGeom>
              <a:avLst/>
              <a:gdLst/>
              <a:ahLst/>
              <a:cxnLst/>
              <a:rect l="l" t="t" r="r" b="b"/>
              <a:pathLst>
                <a:path w="40502" h="43355" extrusionOk="0">
                  <a:moveTo>
                    <a:pt x="40282" y="1"/>
                  </a:moveTo>
                  <a:lnTo>
                    <a:pt x="40239" y="45"/>
                  </a:lnTo>
                  <a:lnTo>
                    <a:pt x="40195" y="88"/>
                  </a:lnTo>
                  <a:lnTo>
                    <a:pt x="40151" y="132"/>
                  </a:lnTo>
                  <a:lnTo>
                    <a:pt x="38922" y="3467"/>
                  </a:lnTo>
                  <a:lnTo>
                    <a:pt x="37167" y="8075"/>
                  </a:lnTo>
                  <a:lnTo>
                    <a:pt x="36333" y="9567"/>
                  </a:lnTo>
                  <a:lnTo>
                    <a:pt x="35280" y="11453"/>
                  </a:lnTo>
                  <a:lnTo>
                    <a:pt x="34051" y="13648"/>
                  </a:lnTo>
                  <a:lnTo>
                    <a:pt x="31989" y="17246"/>
                  </a:lnTo>
                  <a:lnTo>
                    <a:pt x="30804" y="19176"/>
                  </a:lnTo>
                  <a:lnTo>
                    <a:pt x="29400" y="21107"/>
                  </a:lnTo>
                  <a:lnTo>
                    <a:pt x="27996" y="23213"/>
                  </a:lnTo>
                  <a:lnTo>
                    <a:pt x="26504" y="25013"/>
                  </a:lnTo>
                  <a:lnTo>
                    <a:pt x="25188" y="26197"/>
                  </a:lnTo>
                  <a:lnTo>
                    <a:pt x="23476" y="27821"/>
                  </a:lnTo>
                  <a:lnTo>
                    <a:pt x="21853" y="29181"/>
                  </a:lnTo>
                  <a:lnTo>
                    <a:pt x="20054" y="30454"/>
                  </a:lnTo>
                  <a:lnTo>
                    <a:pt x="12199" y="35500"/>
                  </a:lnTo>
                  <a:lnTo>
                    <a:pt x="10137" y="36641"/>
                  </a:lnTo>
                  <a:lnTo>
                    <a:pt x="7635" y="38220"/>
                  </a:lnTo>
                  <a:lnTo>
                    <a:pt x="5661" y="39669"/>
                  </a:lnTo>
                  <a:lnTo>
                    <a:pt x="3686" y="40897"/>
                  </a:lnTo>
                  <a:lnTo>
                    <a:pt x="88" y="43003"/>
                  </a:lnTo>
                  <a:lnTo>
                    <a:pt x="44" y="43047"/>
                  </a:lnTo>
                  <a:lnTo>
                    <a:pt x="0" y="43135"/>
                  </a:lnTo>
                  <a:lnTo>
                    <a:pt x="0" y="43179"/>
                  </a:lnTo>
                  <a:lnTo>
                    <a:pt x="0" y="43267"/>
                  </a:lnTo>
                  <a:lnTo>
                    <a:pt x="88" y="43311"/>
                  </a:lnTo>
                  <a:lnTo>
                    <a:pt x="176" y="43354"/>
                  </a:lnTo>
                  <a:lnTo>
                    <a:pt x="263" y="43311"/>
                  </a:lnTo>
                  <a:lnTo>
                    <a:pt x="3862" y="41204"/>
                  </a:lnTo>
                  <a:lnTo>
                    <a:pt x="5880" y="39976"/>
                  </a:lnTo>
                  <a:lnTo>
                    <a:pt x="7855" y="38528"/>
                  </a:lnTo>
                  <a:lnTo>
                    <a:pt x="10312" y="36948"/>
                  </a:lnTo>
                  <a:lnTo>
                    <a:pt x="12374" y="35807"/>
                  </a:lnTo>
                  <a:lnTo>
                    <a:pt x="20229" y="30717"/>
                  </a:lnTo>
                  <a:lnTo>
                    <a:pt x="22028" y="29444"/>
                  </a:lnTo>
                  <a:lnTo>
                    <a:pt x="23696" y="28084"/>
                  </a:lnTo>
                  <a:lnTo>
                    <a:pt x="25451" y="26461"/>
                  </a:lnTo>
                  <a:lnTo>
                    <a:pt x="26723" y="25232"/>
                  </a:lnTo>
                  <a:lnTo>
                    <a:pt x="26767" y="25232"/>
                  </a:lnTo>
                  <a:lnTo>
                    <a:pt x="28259" y="23433"/>
                  </a:lnTo>
                  <a:lnTo>
                    <a:pt x="28303" y="23433"/>
                  </a:lnTo>
                  <a:lnTo>
                    <a:pt x="29707" y="21283"/>
                  </a:lnTo>
                  <a:lnTo>
                    <a:pt x="31068" y="19352"/>
                  </a:lnTo>
                  <a:lnTo>
                    <a:pt x="32296" y="17421"/>
                  </a:lnTo>
                  <a:lnTo>
                    <a:pt x="34359" y="13823"/>
                  </a:lnTo>
                  <a:lnTo>
                    <a:pt x="35587" y="11585"/>
                  </a:lnTo>
                  <a:lnTo>
                    <a:pt x="36640" y="9742"/>
                  </a:lnTo>
                  <a:lnTo>
                    <a:pt x="37474" y="8206"/>
                  </a:lnTo>
                  <a:lnTo>
                    <a:pt x="37518" y="8206"/>
                  </a:lnTo>
                  <a:lnTo>
                    <a:pt x="39229" y="3555"/>
                  </a:lnTo>
                  <a:lnTo>
                    <a:pt x="40458" y="264"/>
                  </a:lnTo>
                  <a:lnTo>
                    <a:pt x="40502" y="176"/>
                  </a:lnTo>
                  <a:lnTo>
                    <a:pt x="40458" y="132"/>
                  </a:lnTo>
                  <a:lnTo>
                    <a:pt x="40414" y="88"/>
                  </a:lnTo>
                  <a:lnTo>
                    <a:pt x="40370" y="45"/>
                  </a:lnTo>
                  <a:lnTo>
                    <a:pt x="4028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1"/>
            <p:cNvSpPr/>
            <p:nvPr/>
          </p:nvSpPr>
          <p:spPr>
            <a:xfrm>
              <a:off x="2027350" y="1430825"/>
              <a:ext cx="1003775" cy="1048775"/>
            </a:xfrm>
            <a:custGeom>
              <a:avLst/>
              <a:gdLst/>
              <a:ahLst/>
              <a:cxnLst/>
              <a:rect l="l" t="t" r="r" b="b"/>
              <a:pathLst>
                <a:path w="40151" h="41951" extrusionOk="0">
                  <a:moveTo>
                    <a:pt x="39975" y="1"/>
                  </a:moveTo>
                  <a:lnTo>
                    <a:pt x="39931" y="45"/>
                  </a:lnTo>
                  <a:lnTo>
                    <a:pt x="39844" y="88"/>
                  </a:lnTo>
                  <a:lnTo>
                    <a:pt x="39800" y="132"/>
                  </a:lnTo>
                  <a:lnTo>
                    <a:pt x="38571" y="3511"/>
                  </a:lnTo>
                  <a:lnTo>
                    <a:pt x="37255" y="6978"/>
                  </a:lnTo>
                  <a:lnTo>
                    <a:pt x="35192" y="10664"/>
                  </a:lnTo>
                  <a:lnTo>
                    <a:pt x="33042" y="14569"/>
                  </a:lnTo>
                  <a:lnTo>
                    <a:pt x="32823" y="14920"/>
                  </a:lnTo>
                  <a:lnTo>
                    <a:pt x="30980" y="17860"/>
                  </a:lnTo>
                  <a:lnTo>
                    <a:pt x="30058" y="19308"/>
                  </a:lnTo>
                  <a:lnTo>
                    <a:pt x="29049" y="20712"/>
                  </a:lnTo>
                  <a:lnTo>
                    <a:pt x="28040" y="22029"/>
                  </a:lnTo>
                  <a:lnTo>
                    <a:pt x="26943" y="23345"/>
                  </a:lnTo>
                  <a:lnTo>
                    <a:pt x="26328" y="23959"/>
                  </a:lnTo>
                  <a:lnTo>
                    <a:pt x="25714" y="24574"/>
                  </a:lnTo>
                  <a:lnTo>
                    <a:pt x="25100" y="25188"/>
                  </a:lnTo>
                  <a:lnTo>
                    <a:pt x="24442" y="25758"/>
                  </a:lnTo>
                  <a:lnTo>
                    <a:pt x="22467" y="27470"/>
                  </a:lnTo>
                  <a:lnTo>
                    <a:pt x="20492" y="28874"/>
                  </a:lnTo>
                  <a:lnTo>
                    <a:pt x="13823" y="33306"/>
                  </a:lnTo>
                  <a:lnTo>
                    <a:pt x="12023" y="34271"/>
                  </a:lnTo>
                  <a:lnTo>
                    <a:pt x="10005" y="35456"/>
                  </a:lnTo>
                  <a:lnTo>
                    <a:pt x="6143" y="38045"/>
                  </a:lnTo>
                  <a:lnTo>
                    <a:pt x="3949" y="39405"/>
                  </a:lnTo>
                  <a:lnTo>
                    <a:pt x="88" y="41599"/>
                  </a:lnTo>
                  <a:lnTo>
                    <a:pt x="44" y="41643"/>
                  </a:lnTo>
                  <a:lnTo>
                    <a:pt x="0" y="41731"/>
                  </a:lnTo>
                  <a:lnTo>
                    <a:pt x="0" y="41775"/>
                  </a:lnTo>
                  <a:lnTo>
                    <a:pt x="0" y="41862"/>
                  </a:lnTo>
                  <a:lnTo>
                    <a:pt x="88" y="41906"/>
                  </a:lnTo>
                  <a:lnTo>
                    <a:pt x="176" y="41950"/>
                  </a:lnTo>
                  <a:lnTo>
                    <a:pt x="263" y="41906"/>
                  </a:lnTo>
                  <a:lnTo>
                    <a:pt x="4125" y="39712"/>
                  </a:lnTo>
                  <a:lnTo>
                    <a:pt x="6319" y="38352"/>
                  </a:lnTo>
                  <a:lnTo>
                    <a:pt x="10180" y="35763"/>
                  </a:lnTo>
                  <a:lnTo>
                    <a:pt x="12199" y="34578"/>
                  </a:lnTo>
                  <a:lnTo>
                    <a:pt x="13998" y="33569"/>
                  </a:lnTo>
                  <a:lnTo>
                    <a:pt x="20668" y="29181"/>
                  </a:lnTo>
                  <a:lnTo>
                    <a:pt x="22686" y="27733"/>
                  </a:lnTo>
                  <a:lnTo>
                    <a:pt x="24661" y="26022"/>
                  </a:lnTo>
                  <a:lnTo>
                    <a:pt x="25319" y="25451"/>
                  </a:lnTo>
                  <a:lnTo>
                    <a:pt x="25977" y="24837"/>
                  </a:lnTo>
                  <a:lnTo>
                    <a:pt x="26592" y="24223"/>
                  </a:lnTo>
                  <a:lnTo>
                    <a:pt x="27162" y="23564"/>
                  </a:lnTo>
                  <a:lnTo>
                    <a:pt x="28303" y="22292"/>
                  </a:lnTo>
                  <a:lnTo>
                    <a:pt x="29312" y="20932"/>
                  </a:lnTo>
                  <a:lnTo>
                    <a:pt x="30322" y="19527"/>
                  </a:lnTo>
                  <a:lnTo>
                    <a:pt x="31287" y="18079"/>
                  </a:lnTo>
                  <a:lnTo>
                    <a:pt x="33130" y="15095"/>
                  </a:lnTo>
                  <a:lnTo>
                    <a:pt x="33349" y="14744"/>
                  </a:lnTo>
                  <a:lnTo>
                    <a:pt x="35499" y="10795"/>
                  </a:lnTo>
                  <a:lnTo>
                    <a:pt x="37562" y="7153"/>
                  </a:lnTo>
                  <a:lnTo>
                    <a:pt x="37562" y="7109"/>
                  </a:lnTo>
                  <a:lnTo>
                    <a:pt x="38922" y="3643"/>
                  </a:lnTo>
                  <a:lnTo>
                    <a:pt x="40151" y="264"/>
                  </a:lnTo>
                  <a:lnTo>
                    <a:pt x="40151" y="176"/>
                  </a:lnTo>
                  <a:lnTo>
                    <a:pt x="40151" y="132"/>
                  </a:lnTo>
                  <a:lnTo>
                    <a:pt x="40107" y="45"/>
                  </a:lnTo>
                  <a:lnTo>
                    <a:pt x="40063" y="45"/>
                  </a:lnTo>
                  <a:lnTo>
                    <a:pt x="3997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1"/>
            <p:cNvSpPr/>
            <p:nvPr/>
          </p:nvSpPr>
          <p:spPr>
            <a:xfrm>
              <a:off x="1999925" y="1430825"/>
              <a:ext cx="998300" cy="1023525"/>
            </a:xfrm>
            <a:custGeom>
              <a:avLst/>
              <a:gdLst/>
              <a:ahLst/>
              <a:cxnLst/>
              <a:rect l="l" t="t" r="r" b="b"/>
              <a:pathLst>
                <a:path w="39932" h="40941" extrusionOk="0">
                  <a:moveTo>
                    <a:pt x="39756" y="1"/>
                  </a:moveTo>
                  <a:lnTo>
                    <a:pt x="39712" y="45"/>
                  </a:lnTo>
                  <a:lnTo>
                    <a:pt x="39624" y="88"/>
                  </a:lnTo>
                  <a:lnTo>
                    <a:pt x="39624" y="132"/>
                  </a:lnTo>
                  <a:lnTo>
                    <a:pt x="38703" y="2677"/>
                  </a:lnTo>
                  <a:lnTo>
                    <a:pt x="37606" y="5749"/>
                  </a:lnTo>
                  <a:lnTo>
                    <a:pt x="35938" y="8864"/>
                  </a:lnTo>
                  <a:lnTo>
                    <a:pt x="34578" y="11234"/>
                  </a:lnTo>
                  <a:lnTo>
                    <a:pt x="32954" y="14174"/>
                  </a:lnTo>
                  <a:lnTo>
                    <a:pt x="31638" y="16324"/>
                  </a:lnTo>
                  <a:lnTo>
                    <a:pt x="28435" y="20932"/>
                  </a:lnTo>
                  <a:lnTo>
                    <a:pt x="27338" y="22204"/>
                  </a:lnTo>
                  <a:lnTo>
                    <a:pt x="25582" y="23828"/>
                  </a:lnTo>
                  <a:lnTo>
                    <a:pt x="23564" y="25715"/>
                  </a:lnTo>
                  <a:lnTo>
                    <a:pt x="21677" y="27250"/>
                  </a:lnTo>
                  <a:lnTo>
                    <a:pt x="20317" y="28172"/>
                  </a:lnTo>
                  <a:lnTo>
                    <a:pt x="18957" y="29093"/>
                  </a:lnTo>
                  <a:lnTo>
                    <a:pt x="16236" y="30849"/>
                  </a:lnTo>
                  <a:lnTo>
                    <a:pt x="13471" y="32560"/>
                  </a:lnTo>
                  <a:lnTo>
                    <a:pt x="10707" y="34227"/>
                  </a:lnTo>
                  <a:lnTo>
                    <a:pt x="7504" y="36158"/>
                  </a:lnTo>
                  <a:lnTo>
                    <a:pt x="4300" y="38177"/>
                  </a:lnTo>
                  <a:lnTo>
                    <a:pt x="2414" y="39274"/>
                  </a:lnTo>
                  <a:lnTo>
                    <a:pt x="88" y="40634"/>
                  </a:lnTo>
                  <a:lnTo>
                    <a:pt x="44" y="40678"/>
                  </a:lnTo>
                  <a:lnTo>
                    <a:pt x="0" y="40722"/>
                  </a:lnTo>
                  <a:lnTo>
                    <a:pt x="0" y="40809"/>
                  </a:lnTo>
                  <a:lnTo>
                    <a:pt x="0" y="40853"/>
                  </a:lnTo>
                  <a:lnTo>
                    <a:pt x="88" y="40941"/>
                  </a:lnTo>
                  <a:lnTo>
                    <a:pt x="263" y="40941"/>
                  </a:lnTo>
                  <a:lnTo>
                    <a:pt x="2589" y="39581"/>
                  </a:lnTo>
                  <a:lnTo>
                    <a:pt x="4476" y="38440"/>
                  </a:lnTo>
                  <a:lnTo>
                    <a:pt x="7679" y="36465"/>
                  </a:lnTo>
                  <a:lnTo>
                    <a:pt x="10883" y="34534"/>
                  </a:lnTo>
                  <a:lnTo>
                    <a:pt x="13647" y="32867"/>
                  </a:lnTo>
                  <a:lnTo>
                    <a:pt x="16411" y="31156"/>
                  </a:lnTo>
                  <a:lnTo>
                    <a:pt x="19176" y="29357"/>
                  </a:lnTo>
                  <a:lnTo>
                    <a:pt x="20536" y="28479"/>
                  </a:lnTo>
                  <a:lnTo>
                    <a:pt x="21853" y="27514"/>
                  </a:lnTo>
                  <a:lnTo>
                    <a:pt x="23783" y="25978"/>
                  </a:lnTo>
                  <a:lnTo>
                    <a:pt x="25846" y="24091"/>
                  </a:lnTo>
                  <a:lnTo>
                    <a:pt x="27601" y="22423"/>
                  </a:lnTo>
                  <a:lnTo>
                    <a:pt x="28698" y="21151"/>
                  </a:lnTo>
                  <a:lnTo>
                    <a:pt x="31945" y="16544"/>
                  </a:lnTo>
                  <a:lnTo>
                    <a:pt x="33262" y="14350"/>
                  </a:lnTo>
                  <a:lnTo>
                    <a:pt x="34885" y="11410"/>
                  </a:lnTo>
                  <a:lnTo>
                    <a:pt x="36245" y="9040"/>
                  </a:lnTo>
                  <a:lnTo>
                    <a:pt x="37957" y="5924"/>
                  </a:lnTo>
                  <a:lnTo>
                    <a:pt x="37957" y="5881"/>
                  </a:lnTo>
                  <a:lnTo>
                    <a:pt x="39054" y="2809"/>
                  </a:lnTo>
                  <a:lnTo>
                    <a:pt x="39931" y="264"/>
                  </a:lnTo>
                  <a:lnTo>
                    <a:pt x="39931" y="176"/>
                  </a:lnTo>
                  <a:lnTo>
                    <a:pt x="39931" y="88"/>
                  </a:lnTo>
                  <a:lnTo>
                    <a:pt x="39888" y="45"/>
                  </a:lnTo>
                  <a:lnTo>
                    <a:pt x="3984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1"/>
            <p:cNvSpPr/>
            <p:nvPr/>
          </p:nvSpPr>
          <p:spPr>
            <a:xfrm>
              <a:off x="1972500" y="1430825"/>
              <a:ext cx="995000" cy="999400"/>
            </a:xfrm>
            <a:custGeom>
              <a:avLst/>
              <a:gdLst/>
              <a:ahLst/>
              <a:cxnLst/>
              <a:rect l="l" t="t" r="r" b="b"/>
              <a:pathLst>
                <a:path w="39800" h="39976" extrusionOk="0">
                  <a:moveTo>
                    <a:pt x="39536" y="1"/>
                  </a:moveTo>
                  <a:lnTo>
                    <a:pt x="39493" y="45"/>
                  </a:lnTo>
                  <a:lnTo>
                    <a:pt x="39449" y="132"/>
                  </a:lnTo>
                  <a:lnTo>
                    <a:pt x="38571" y="2677"/>
                  </a:lnTo>
                  <a:lnTo>
                    <a:pt x="37781" y="4959"/>
                  </a:lnTo>
                  <a:lnTo>
                    <a:pt x="36772" y="6890"/>
                  </a:lnTo>
                  <a:lnTo>
                    <a:pt x="34578" y="10795"/>
                  </a:lnTo>
                  <a:lnTo>
                    <a:pt x="33349" y="12945"/>
                  </a:lnTo>
                  <a:lnTo>
                    <a:pt x="31901" y="15359"/>
                  </a:lnTo>
                  <a:lnTo>
                    <a:pt x="30322" y="17641"/>
                  </a:lnTo>
                  <a:lnTo>
                    <a:pt x="27952" y="20800"/>
                  </a:lnTo>
                  <a:lnTo>
                    <a:pt x="26109" y="22555"/>
                  </a:lnTo>
                  <a:lnTo>
                    <a:pt x="23871" y="24661"/>
                  </a:lnTo>
                  <a:lnTo>
                    <a:pt x="21765" y="26373"/>
                  </a:lnTo>
                  <a:lnTo>
                    <a:pt x="19966" y="27645"/>
                  </a:lnTo>
                  <a:lnTo>
                    <a:pt x="17640" y="29137"/>
                  </a:lnTo>
                  <a:lnTo>
                    <a:pt x="13384" y="31770"/>
                  </a:lnTo>
                  <a:lnTo>
                    <a:pt x="11804" y="32648"/>
                  </a:lnTo>
                  <a:lnTo>
                    <a:pt x="7723" y="35149"/>
                  </a:lnTo>
                  <a:lnTo>
                    <a:pt x="3642" y="37562"/>
                  </a:lnTo>
                  <a:lnTo>
                    <a:pt x="88" y="39668"/>
                  </a:lnTo>
                  <a:lnTo>
                    <a:pt x="44" y="39712"/>
                  </a:lnTo>
                  <a:lnTo>
                    <a:pt x="0" y="39756"/>
                  </a:lnTo>
                  <a:lnTo>
                    <a:pt x="0" y="39844"/>
                  </a:lnTo>
                  <a:lnTo>
                    <a:pt x="0" y="39888"/>
                  </a:lnTo>
                  <a:lnTo>
                    <a:pt x="88" y="39976"/>
                  </a:lnTo>
                  <a:lnTo>
                    <a:pt x="263" y="39976"/>
                  </a:lnTo>
                  <a:lnTo>
                    <a:pt x="3818" y="37869"/>
                  </a:lnTo>
                  <a:lnTo>
                    <a:pt x="7899" y="35456"/>
                  </a:lnTo>
                  <a:lnTo>
                    <a:pt x="11980" y="32955"/>
                  </a:lnTo>
                  <a:lnTo>
                    <a:pt x="13559" y="32077"/>
                  </a:lnTo>
                  <a:lnTo>
                    <a:pt x="17816" y="29444"/>
                  </a:lnTo>
                  <a:lnTo>
                    <a:pt x="20141" y="27909"/>
                  </a:lnTo>
                  <a:lnTo>
                    <a:pt x="21984" y="26680"/>
                  </a:lnTo>
                  <a:lnTo>
                    <a:pt x="24091" y="24925"/>
                  </a:lnTo>
                  <a:lnTo>
                    <a:pt x="26328" y="22818"/>
                  </a:lnTo>
                  <a:lnTo>
                    <a:pt x="28171" y="21063"/>
                  </a:lnTo>
                  <a:lnTo>
                    <a:pt x="28215" y="21019"/>
                  </a:lnTo>
                  <a:lnTo>
                    <a:pt x="30585" y="17860"/>
                  </a:lnTo>
                  <a:lnTo>
                    <a:pt x="32208" y="15578"/>
                  </a:lnTo>
                  <a:lnTo>
                    <a:pt x="33656" y="13121"/>
                  </a:lnTo>
                  <a:lnTo>
                    <a:pt x="34885" y="10971"/>
                  </a:lnTo>
                  <a:lnTo>
                    <a:pt x="37079" y="7065"/>
                  </a:lnTo>
                  <a:lnTo>
                    <a:pt x="38088" y="5091"/>
                  </a:lnTo>
                  <a:lnTo>
                    <a:pt x="38878" y="2765"/>
                  </a:lnTo>
                  <a:lnTo>
                    <a:pt x="39756" y="220"/>
                  </a:lnTo>
                  <a:lnTo>
                    <a:pt x="39800" y="176"/>
                  </a:lnTo>
                  <a:lnTo>
                    <a:pt x="39756" y="88"/>
                  </a:lnTo>
                  <a:lnTo>
                    <a:pt x="39712" y="45"/>
                  </a:lnTo>
                  <a:lnTo>
                    <a:pt x="3966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1"/>
            <p:cNvSpPr/>
            <p:nvPr/>
          </p:nvSpPr>
          <p:spPr>
            <a:xfrm>
              <a:off x="1917650" y="1488975"/>
              <a:ext cx="967575" cy="891875"/>
            </a:xfrm>
            <a:custGeom>
              <a:avLst/>
              <a:gdLst/>
              <a:ahLst/>
              <a:cxnLst/>
              <a:rect l="l" t="t" r="r" b="b"/>
              <a:pathLst>
                <a:path w="38703" h="35675" extrusionOk="0">
                  <a:moveTo>
                    <a:pt x="38483" y="0"/>
                  </a:moveTo>
                  <a:lnTo>
                    <a:pt x="38396" y="44"/>
                  </a:lnTo>
                  <a:lnTo>
                    <a:pt x="38352" y="132"/>
                  </a:lnTo>
                  <a:lnTo>
                    <a:pt x="37562" y="2107"/>
                  </a:lnTo>
                  <a:lnTo>
                    <a:pt x="36333" y="4344"/>
                  </a:lnTo>
                  <a:lnTo>
                    <a:pt x="34929" y="6977"/>
                  </a:lnTo>
                  <a:lnTo>
                    <a:pt x="33788" y="8864"/>
                  </a:lnTo>
                  <a:lnTo>
                    <a:pt x="32647" y="10751"/>
                  </a:lnTo>
                  <a:lnTo>
                    <a:pt x="31243" y="12769"/>
                  </a:lnTo>
                  <a:lnTo>
                    <a:pt x="29707" y="14700"/>
                  </a:lnTo>
                  <a:lnTo>
                    <a:pt x="28171" y="16499"/>
                  </a:lnTo>
                  <a:lnTo>
                    <a:pt x="27206" y="17552"/>
                  </a:lnTo>
                  <a:lnTo>
                    <a:pt x="26197" y="18606"/>
                  </a:lnTo>
                  <a:lnTo>
                    <a:pt x="25188" y="19571"/>
                  </a:lnTo>
                  <a:lnTo>
                    <a:pt x="24134" y="20492"/>
                  </a:lnTo>
                  <a:lnTo>
                    <a:pt x="23037" y="21370"/>
                  </a:lnTo>
                  <a:lnTo>
                    <a:pt x="21940" y="22248"/>
                  </a:lnTo>
                  <a:lnTo>
                    <a:pt x="20799" y="23081"/>
                  </a:lnTo>
                  <a:lnTo>
                    <a:pt x="19659" y="23871"/>
                  </a:lnTo>
                  <a:lnTo>
                    <a:pt x="18474" y="24661"/>
                  </a:lnTo>
                  <a:lnTo>
                    <a:pt x="17289" y="25407"/>
                  </a:lnTo>
                  <a:lnTo>
                    <a:pt x="14876" y="26899"/>
                  </a:lnTo>
                  <a:lnTo>
                    <a:pt x="12462" y="28303"/>
                  </a:lnTo>
                  <a:lnTo>
                    <a:pt x="10005" y="29663"/>
                  </a:lnTo>
                  <a:lnTo>
                    <a:pt x="7679" y="30980"/>
                  </a:lnTo>
                  <a:lnTo>
                    <a:pt x="5354" y="32296"/>
                  </a:lnTo>
                  <a:lnTo>
                    <a:pt x="3028" y="33613"/>
                  </a:lnTo>
                  <a:lnTo>
                    <a:pt x="88" y="35368"/>
                  </a:lnTo>
                  <a:lnTo>
                    <a:pt x="44" y="35412"/>
                  </a:lnTo>
                  <a:lnTo>
                    <a:pt x="0" y="35456"/>
                  </a:lnTo>
                  <a:lnTo>
                    <a:pt x="0" y="35543"/>
                  </a:lnTo>
                  <a:lnTo>
                    <a:pt x="44" y="35587"/>
                  </a:lnTo>
                  <a:lnTo>
                    <a:pt x="88" y="35675"/>
                  </a:lnTo>
                  <a:lnTo>
                    <a:pt x="263" y="35675"/>
                  </a:lnTo>
                  <a:lnTo>
                    <a:pt x="3203" y="33920"/>
                  </a:lnTo>
                  <a:lnTo>
                    <a:pt x="5529" y="32603"/>
                  </a:lnTo>
                  <a:lnTo>
                    <a:pt x="7855" y="31287"/>
                  </a:lnTo>
                  <a:lnTo>
                    <a:pt x="10180" y="29971"/>
                  </a:lnTo>
                  <a:lnTo>
                    <a:pt x="12638" y="28566"/>
                  </a:lnTo>
                  <a:lnTo>
                    <a:pt x="15095" y="27162"/>
                  </a:lnTo>
                  <a:lnTo>
                    <a:pt x="17508" y="25714"/>
                  </a:lnTo>
                  <a:lnTo>
                    <a:pt x="18693" y="24968"/>
                  </a:lnTo>
                  <a:lnTo>
                    <a:pt x="19878" y="24178"/>
                  </a:lnTo>
                  <a:lnTo>
                    <a:pt x="21019" y="23345"/>
                  </a:lnTo>
                  <a:lnTo>
                    <a:pt x="22160" y="22511"/>
                  </a:lnTo>
                  <a:lnTo>
                    <a:pt x="23301" y="21633"/>
                  </a:lnTo>
                  <a:lnTo>
                    <a:pt x="24398" y="20756"/>
                  </a:lnTo>
                  <a:lnTo>
                    <a:pt x="25451" y="19790"/>
                  </a:lnTo>
                  <a:lnTo>
                    <a:pt x="26460" y="18825"/>
                  </a:lnTo>
                  <a:lnTo>
                    <a:pt x="27469" y="17816"/>
                  </a:lnTo>
                  <a:lnTo>
                    <a:pt x="28435" y="16763"/>
                  </a:lnTo>
                  <a:lnTo>
                    <a:pt x="29970" y="14920"/>
                  </a:lnTo>
                  <a:lnTo>
                    <a:pt x="31550" y="12989"/>
                  </a:lnTo>
                  <a:lnTo>
                    <a:pt x="32954" y="10927"/>
                  </a:lnTo>
                  <a:lnTo>
                    <a:pt x="34095" y="9040"/>
                  </a:lnTo>
                  <a:lnTo>
                    <a:pt x="35236" y="7153"/>
                  </a:lnTo>
                  <a:lnTo>
                    <a:pt x="36640" y="4520"/>
                  </a:lnTo>
                  <a:lnTo>
                    <a:pt x="37869" y="2282"/>
                  </a:lnTo>
                  <a:lnTo>
                    <a:pt x="38703" y="264"/>
                  </a:lnTo>
                  <a:lnTo>
                    <a:pt x="38703" y="176"/>
                  </a:lnTo>
                  <a:lnTo>
                    <a:pt x="38703" y="88"/>
                  </a:lnTo>
                  <a:lnTo>
                    <a:pt x="38659" y="44"/>
                  </a:lnTo>
                  <a:lnTo>
                    <a:pt x="3861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1"/>
            <p:cNvSpPr/>
            <p:nvPr/>
          </p:nvSpPr>
          <p:spPr>
            <a:xfrm>
              <a:off x="1893500" y="1524075"/>
              <a:ext cx="943450" cy="835950"/>
            </a:xfrm>
            <a:custGeom>
              <a:avLst/>
              <a:gdLst/>
              <a:ahLst/>
              <a:cxnLst/>
              <a:rect l="l" t="t" r="r" b="b"/>
              <a:pathLst>
                <a:path w="37738" h="33438" extrusionOk="0">
                  <a:moveTo>
                    <a:pt x="37519" y="0"/>
                  </a:moveTo>
                  <a:lnTo>
                    <a:pt x="37431" y="44"/>
                  </a:lnTo>
                  <a:lnTo>
                    <a:pt x="37387" y="88"/>
                  </a:lnTo>
                  <a:lnTo>
                    <a:pt x="36114" y="2502"/>
                  </a:lnTo>
                  <a:lnTo>
                    <a:pt x="34842" y="4915"/>
                  </a:lnTo>
                  <a:lnTo>
                    <a:pt x="33569" y="7065"/>
                  </a:lnTo>
                  <a:lnTo>
                    <a:pt x="32472" y="8864"/>
                  </a:lnTo>
                  <a:lnTo>
                    <a:pt x="31156" y="10751"/>
                  </a:lnTo>
                  <a:lnTo>
                    <a:pt x="29752" y="12550"/>
                  </a:lnTo>
                  <a:lnTo>
                    <a:pt x="27602" y="14920"/>
                  </a:lnTo>
                  <a:lnTo>
                    <a:pt x="26505" y="16061"/>
                  </a:lnTo>
                  <a:lnTo>
                    <a:pt x="25364" y="17158"/>
                  </a:lnTo>
                  <a:lnTo>
                    <a:pt x="24179" y="18211"/>
                  </a:lnTo>
                  <a:lnTo>
                    <a:pt x="22950" y="19264"/>
                  </a:lnTo>
                  <a:lnTo>
                    <a:pt x="21722" y="20229"/>
                  </a:lnTo>
                  <a:lnTo>
                    <a:pt x="20449" y="21151"/>
                  </a:lnTo>
                  <a:lnTo>
                    <a:pt x="19177" y="22072"/>
                  </a:lnTo>
                  <a:lnTo>
                    <a:pt x="17860" y="22950"/>
                  </a:lnTo>
                  <a:lnTo>
                    <a:pt x="16500" y="23827"/>
                  </a:lnTo>
                  <a:lnTo>
                    <a:pt x="15140" y="24617"/>
                  </a:lnTo>
                  <a:lnTo>
                    <a:pt x="12419" y="26241"/>
                  </a:lnTo>
                  <a:lnTo>
                    <a:pt x="9654" y="27777"/>
                  </a:lnTo>
                  <a:lnTo>
                    <a:pt x="6890" y="29313"/>
                  </a:lnTo>
                  <a:lnTo>
                    <a:pt x="5223" y="30234"/>
                  </a:lnTo>
                  <a:lnTo>
                    <a:pt x="2853" y="31463"/>
                  </a:lnTo>
                  <a:lnTo>
                    <a:pt x="88" y="33130"/>
                  </a:lnTo>
                  <a:lnTo>
                    <a:pt x="45" y="33174"/>
                  </a:lnTo>
                  <a:lnTo>
                    <a:pt x="1" y="33218"/>
                  </a:lnTo>
                  <a:lnTo>
                    <a:pt x="1" y="33306"/>
                  </a:lnTo>
                  <a:lnTo>
                    <a:pt x="45" y="33350"/>
                  </a:lnTo>
                  <a:lnTo>
                    <a:pt x="88" y="33437"/>
                  </a:lnTo>
                  <a:lnTo>
                    <a:pt x="176" y="33437"/>
                  </a:lnTo>
                  <a:lnTo>
                    <a:pt x="264" y="33393"/>
                  </a:lnTo>
                  <a:lnTo>
                    <a:pt x="3028" y="31726"/>
                  </a:lnTo>
                  <a:lnTo>
                    <a:pt x="5354" y="30541"/>
                  </a:lnTo>
                  <a:lnTo>
                    <a:pt x="7065" y="29620"/>
                  </a:lnTo>
                  <a:lnTo>
                    <a:pt x="9830" y="28084"/>
                  </a:lnTo>
                  <a:lnTo>
                    <a:pt x="12594" y="26548"/>
                  </a:lnTo>
                  <a:lnTo>
                    <a:pt x="15359" y="24924"/>
                  </a:lnTo>
                  <a:lnTo>
                    <a:pt x="16719" y="24091"/>
                  </a:lnTo>
                  <a:lnTo>
                    <a:pt x="18036" y="23257"/>
                  </a:lnTo>
                  <a:lnTo>
                    <a:pt x="19352" y="22336"/>
                  </a:lnTo>
                  <a:lnTo>
                    <a:pt x="20668" y="21458"/>
                  </a:lnTo>
                  <a:lnTo>
                    <a:pt x="21941" y="20493"/>
                  </a:lnTo>
                  <a:lnTo>
                    <a:pt x="23214" y="19527"/>
                  </a:lnTo>
                  <a:lnTo>
                    <a:pt x="24398" y="18474"/>
                  </a:lnTo>
                  <a:lnTo>
                    <a:pt x="25583" y="17421"/>
                  </a:lnTo>
                  <a:lnTo>
                    <a:pt x="26768" y="16324"/>
                  </a:lnTo>
                  <a:lnTo>
                    <a:pt x="27865" y="15183"/>
                  </a:lnTo>
                  <a:lnTo>
                    <a:pt x="30015" y="12770"/>
                  </a:lnTo>
                  <a:lnTo>
                    <a:pt x="31463" y="10971"/>
                  </a:lnTo>
                  <a:lnTo>
                    <a:pt x="32779" y="9084"/>
                  </a:lnTo>
                  <a:lnTo>
                    <a:pt x="33876" y="7241"/>
                  </a:lnTo>
                  <a:lnTo>
                    <a:pt x="35105" y="5047"/>
                  </a:lnTo>
                  <a:lnTo>
                    <a:pt x="36465" y="2633"/>
                  </a:lnTo>
                  <a:lnTo>
                    <a:pt x="37694" y="264"/>
                  </a:lnTo>
                  <a:lnTo>
                    <a:pt x="37738" y="176"/>
                  </a:lnTo>
                  <a:lnTo>
                    <a:pt x="37738" y="132"/>
                  </a:lnTo>
                  <a:lnTo>
                    <a:pt x="37694" y="44"/>
                  </a:lnTo>
                  <a:lnTo>
                    <a:pt x="376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1"/>
            <p:cNvSpPr/>
            <p:nvPr/>
          </p:nvSpPr>
          <p:spPr>
            <a:xfrm>
              <a:off x="1870475" y="1528450"/>
              <a:ext cx="929200" cy="809625"/>
            </a:xfrm>
            <a:custGeom>
              <a:avLst/>
              <a:gdLst/>
              <a:ahLst/>
              <a:cxnLst/>
              <a:rect l="l" t="t" r="r" b="b"/>
              <a:pathLst>
                <a:path w="37168" h="32385" extrusionOk="0">
                  <a:moveTo>
                    <a:pt x="36948" y="1"/>
                  </a:moveTo>
                  <a:lnTo>
                    <a:pt x="36860" y="45"/>
                  </a:lnTo>
                  <a:lnTo>
                    <a:pt x="36816" y="89"/>
                  </a:lnTo>
                  <a:lnTo>
                    <a:pt x="36202" y="1274"/>
                  </a:lnTo>
                  <a:lnTo>
                    <a:pt x="35236" y="3029"/>
                  </a:lnTo>
                  <a:lnTo>
                    <a:pt x="34271" y="4784"/>
                  </a:lnTo>
                  <a:lnTo>
                    <a:pt x="33306" y="6495"/>
                  </a:lnTo>
                  <a:lnTo>
                    <a:pt x="32296" y="8119"/>
                  </a:lnTo>
                  <a:lnTo>
                    <a:pt x="31155" y="9742"/>
                  </a:lnTo>
                  <a:lnTo>
                    <a:pt x="30585" y="10532"/>
                  </a:lnTo>
                  <a:lnTo>
                    <a:pt x="29971" y="11322"/>
                  </a:lnTo>
                  <a:lnTo>
                    <a:pt x="29312" y="12112"/>
                  </a:lnTo>
                  <a:lnTo>
                    <a:pt x="28654" y="12902"/>
                  </a:lnTo>
                  <a:lnTo>
                    <a:pt x="27908" y="13692"/>
                  </a:lnTo>
                  <a:lnTo>
                    <a:pt x="27162" y="14482"/>
                  </a:lnTo>
                  <a:lnTo>
                    <a:pt x="25232" y="16324"/>
                  </a:lnTo>
                  <a:lnTo>
                    <a:pt x="23257" y="17948"/>
                  </a:lnTo>
                  <a:lnTo>
                    <a:pt x="21282" y="19396"/>
                  </a:lnTo>
                  <a:lnTo>
                    <a:pt x="19088" y="21195"/>
                  </a:lnTo>
                  <a:lnTo>
                    <a:pt x="16587" y="22907"/>
                  </a:lnTo>
                  <a:lnTo>
                    <a:pt x="12111" y="25539"/>
                  </a:lnTo>
                  <a:lnTo>
                    <a:pt x="9303" y="27075"/>
                  </a:lnTo>
                  <a:lnTo>
                    <a:pt x="7241" y="28172"/>
                  </a:lnTo>
                  <a:lnTo>
                    <a:pt x="3291" y="30147"/>
                  </a:lnTo>
                  <a:lnTo>
                    <a:pt x="88" y="32078"/>
                  </a:lnTo>
                  <a:lnTo>
                    <a:pt x="44" y="32121"/>
                  </a:lnTo>
                  <a:lnTo>
                    <a:pt x="0" y="32165"/>
                  </a:lnTo>
                  <a:lnTo>
                    <a:pt x="0" y="32253"/>
                  </a:lnTo>
                  <a:lnTo>
                    <a:pt x="0" y="32297"/>
                  </a:lnTo>
                  <a:lnTo>
                    <a:pt x="88" y="32385"/>
                  </a:lnTo>
                  <a:lnTo>
                    <a:pt x="264" y="32385"/>
                  </a:lnTo>
                  <a:lnTo>
                    <a:pt x="3467" y="30454"/>
                  </a:lnTo>
                  <a:lnTo>
                    <a:pt x="7416" y="28479"/>
                  </a:lnTo>
                  <a:lnTo>
                    <a:pt x="9478" y="27382"/>
                  </a:lnTo>
                  <a:lnTo>
                    <a:pt x="12287" y="25847"/>
                  </a:lnTo>
                  <a:lnTo>
                    <a:pt x="16763" y="23214"/>
                  </a:lnTo>
                  <a:lnTo>
                    <a:pt x="19308" y="21502"/>
                  </a:lnTo>
                  <a:lnTo>
                    <a:pt x="21502" y="19703"/>
                  </a:lnTo>
                  <a:lnTo>
                    <a:pt x="23476" y="18211"/>
                  </a:lnTo>
                  <a:lnTo>
                    <a:pt x="25451" y="16588"/>
                  </a:lnTo>
                  <a:lnTo>
                    <a:pt x="27382" y="14745"/>
                  </a:lnTo>
                  <a:lnTo>
                    <a:pt x="28172" y="13955"/>
                  </a:lnTo>
                  <a:lnTo>
                    <a:pt x="28917" y="13165"/>
                  </a:lnTo>
                  <a:lnTo>
                    <a:pt x="29576" y="12375"/>
                  </a:lnTo>
                  <a:lnTo>
                    <a:pt x="30234" y="11542"/>
                  </a:lnTo>
                  <a:lnTo>
                    <a:pt x="30848" y="10752"/>
                  </a:lnTo>
                  <a:lnTo>
                    <a:pt x="31463" y="9962"/>
                  </a:lnTo>
                  <a:lnTo>
                    <a:pt x="32560" y="8338"/>
                  </a:lnTo>
                  <a:lnTo>
                    <a:pt x="33613" y="6671"/>
                  </a:lnTo>
                  <a:lnTo>
                    <a:pt x="34578" y="4959"/>
                  </a:lnTo>
                  <a:lnTo>
                    <a:pt x="35543" y="3204"/>
                  </a:lnTo>
                  <a:lnTo>
                    <a:pt x="36509" y="1405"/>
                  </a:lnTo>
                  <a:lnTo>
                    <a:pt x="37123" y="264"/>
                  </a:lnTo>
                  <a:lnTo>
                    <a:pt x="37167" y="177"/>
                  </a:lnTo>
                  <a:lnTo>
                    <a:pt x="37167" y="133"/>
                  </a:lnTo>
                  <a:lnTo>
                    <a:pt x="37123" y="89"/>
                  </a:lnTo>
                  <a:lnTo>
                    <a:pt x="37079" y="45"/>
                  </a:lnTo>
                  <a:lnTo>
                    <a:pt x="3699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1"/>
            <p:cNvSpPr/>
            <p:nvPr/>
          </p:nvSpPr>
          <p:spPr>
            <a:xfrm>
              <a:off x="1846325" y="1555900"/>
              <a:ext cx="900675" cy="760250"/>
            </a:xfrm>
            <a:custGeom>
              <a:avLst/>
              <a:gdLst/>
              <a:ahLst/>
              <a:cxnLst/>
              <a:rect l="l" t="t" r="r" b="b"/>
              <a:pathLst>
                <a:path w="36027" h="30410" extrusionOk="0">
                  <a:moveTo>
                    <a:pt x="35895" y="0"/>
                  </a:moveTo>
                  <a:lnTo>
                    <a:pt x="35807" y="44"/>
                  </a:lnTo>
                  <a:lnTo>
                    <a:pt x="35763" y="44"/>
                  </a:lnTo>
                  <a:lnTo>
                    <a:pt x="35720" y="132"/>
                  </a:lnTo>
                  <a:lnTo>
                    <a:pt x="34315" y="2677"/>
                  </a:lnTo>
                  <a:lnTo>
                    <a:pt x="33350" y="4520"/>
                  </a:lnTo>
                  <a:lnTo>
                    <a:pt x="32341" y="6231"/>
                  </a:lnTo>
                  <a:lnTo>
                    <a:pt x="31814" y="7065"/>
                  </a:lnTo>
                  <a:lnTo>
                    <a:pt x="31244" y="7855"/>
                  </a:lnTo>
                  <a:lnTo>
                    <a:pt x="30673" y="8644"/>
                  </a:lnTo>
                  <a:lnTo>
                    <a:pt x="30059" y="9434"/>
                  </a:lnTo>
                  <a:lnTo>
                    <a:pt x="29401" y="10180"/>
                  </a:lnTo>
                  <a:lnTo>
                    <a:pt x="28786" y="10926"/>
                  </a:lnTo>
                  <a:lnTo>
                    <a:pt x="28084" y="11672"/>
                  </a:lnTo>
                  <a:lnTo>
                    <a:pt x="27382" y="12418"/>
                  </a:lnTo>
                  <a:lnTo>
                    <a:pt x="25890" y="13822"/>
                  </a:lnTo>
                  <a:lnTo>
                    <a:pt x="24311" y="15226"/>
                  </a:lnTo>
                  <a:lnTo>
                    <a:pt x="22643" y="16455"/>
                  </a:lnTo>
                  <a:lnTo>
                    <a:pt x="20976" y="17815"/>
                  </a:lnTo>
                  <a:lnTo>
                    <a:pt x="20361" y="18386"/>
                  </a:lnTo>
                  <a:lnTo>
                    <a:pt x="19703" y="18912"/>
                  </a:lnTo>
                  <a:lnTo>
                    <a:pt x="19045" y="19483"/>
                  </a:lnTo>
                  <a:lnTo>
                    <a:pt x="18343" y="20009"/>
                  </a:lnTo>
                  <a:lnTo>
                    <a:pt x="16851" y="21019"/>
                  </a:lnTo>
                  <a:lnTo>
                    <a:pt x="15271" y="21984"/>
                  </a:lnTo>
                  <a:lnTo>
                    <a:pt x="13648" y="22906"/>
                  </a:lnTo>
                  <a:lnTo>
                    <a:pt x="12024" y="23827"/>
                  </a:lnTo>
                  <a:lnTo>
                    <a:pt x="8821" y="25494"/>
                  </a:lnTo>
                  <a:lnTo>
                    <a:pt x="7241" y="26328"/>
                  </a:lnTo>
                  <a:lnTo>
                    <a:pt x="3380" y="28215"/>
                  </a:lnTo>
                  <a:lnTo>
                    <a:pt x="89" y="30102"/>
                  </a:lnTo>
                  <a:lnTo>
                    <a:pt x="45" y="30146"/>
                  </a:lnTo>
                  <a:lnTo>
                    <a:pt x="1" y="30190"/>
                  </a:lnTo>
                  <a:lnTo>
                    <a:pt x="1" y="30277"/>
                  </a:lnTo>
                  <a:lnTo>
                    <a:pt x="45" y="30321"/>
                  </a:lnTo>
                  <a:lnTo>
                    <a:pt x="89" y="30409"/>
                  </a:lnTo>
                  <a:lnTo>
                    <a:pt x="264" y="30409"/>
                  </a:lnTo>
                  <a:lnTo>
                    <a:pt x="3555" y="28522"/>
                  </a:lnTo>
                  <a:lnTo>
                    <a:pt x="7373" y="26635"/>
                  </a:lnTo>
                  <a:lnTo>
                    <a:pt x="8952" y="25846"/>
                  </a:lnTo>
                  <a:lnTo>
                    <a:pt x="12200" y="24134"/>
                  </a:lnTo>
                  <a:lnTo>
                    <a:pt x="13867" y="23213"/>
                  </a:lnTo>
                  <a:lnTo>
                    <a:pt x="15491" y="22291"/>
                  </a:lnTo>
                  <a:lnTo>
                    <a:pt x="17027" y="21282"/>
                  </a:lnTo>
                  <a:lnTo>
                    <a:pt x="18518" y="20273"/>
                  </a:lnTo>
                  <a:lnTo>
                    <a:pt x="19264" y="19746"/>
                  </a:lnTo>
                  <a:lnTo>
                    <a:pt x="19923" y="19176"/>
                  </a:lnTo>
                  <a:lnTo>
                    <a:pt x="20581" y="18649"/>
                  </a:lnTo>
                  <a:lnTo>
                    <a:pt x="21239" y="18079"/>
                  </a:lnTo>
                  <a:lnTo>
                    <a:pt x="22863" y="16718"/>
                  </a:lnTo>
                  <a:lnTo>
                    <a:pt x="24530" y="15490"/>
                  </a:lnTo>
                  <a:lnTo>
                    <a:pt x="26154" y="14086"/>
                  </a:lnTo>
                  <a:lnTo>
                    <a:pt x="27646" y="12638"/>
                  </a:lnTo>
                  <a:lnTo>
                    <a:pt x="28348" y="11935"/>
                  </a:lnTo>
                  <a:lnTo>
                    <a:pt x="29050" y="11189"/>
                  </a:lnTo>
                  <a:lnTo>
                    <a:pt x="29708" y="10444"/>
                  </a:lnTo>
                  <a:lnTo>
                    <a:pt x="30322" y="9654"/>
                  </a:lnTo>
                  <a:lnTo>
                    <a:pt x="30937" y="8864"/>
                  </a:lnTo>
                  <a:lnTo>
                    <a:pt x="31507" y="8074"/>
                  </a:lnTo>
                  <a:lnTo>
                    <a:pt x="32078" y="7240"/>
                  </a:lnTo>
                  <a:lnTo>
                    <a:pt x="32648" y="6407"/>
                  </a:lnTo>
                  <a:lnTo>
                    <a:pt x="33175" y="5573"/>
                  </a:lnTo>
                  <a:lnTo>
                    <a:pt x="33657" y="4695"/>
                  </a:lnTo>
                  <a:lnTo>
                    <a:pt x="34666" y="2852"/>
                  </a:lnTo>
                  <a:lnTo>
                    <a:pt x="36027" y="263"/>
                  </a:lnTo>
                  <a:lnTo>
                    <a:pt x="36027" y="219"/>
                  </a:lnTo>
                  <a:lnTo>
                    <a:pt x="36027" y="132"/>
                  </a:lnTo>
                  <a:lnTo>
                    <a:pt x="35983" y="88"/>
                  </a:lnTo>
                  <a:lnTo>
                    <a:pt x="35939" y="44"/>
                  </a:lnTo>
                  <a:lnTo>
                    <a:pt x="3589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1"/>
            <p:cNvSpPr/>
            <p:nvPr/>
          </p:nvSpPr>
          <p:spPr>
            <a:xfrm>
              <a:off x="1799150" y="1626100"/>
              <a:ext cx="840350" cy="647250"/>
            </a:xfrm>
            <a:custGeom>
              <a:avLst/>
              <a:gdLst/>
              <a:ahLst/>
              <a:cxnLst/>
              <a:rect l="l" t="t" r="r" b="b"/>
              <a:pathLst>
                <a:path w="33614" h="25890" extrusionOk="0">
                  <a:moveTo>
                    <a:pt x="33394" y="0"/>
                  </a:moveTo>
                  <a:lnTo>
                    <a:pt x="33350" y="44"/>
                  </a:lnTo>
                  <a:lnTo>
                    <a:pt x="33306" y="88"/>
                  </a:lnTo>
                  <a:lnTo>
                    <a:pt x="31639" y="2896"/>
                  </a:lnTo>
                  <a:lnTo>
                    <a:pt x="30322" y="4783"/>
                  </a:lnTo>
                  <a:lnTo>
                    <a:pt x="28874" y="6495"/>
                  </a:lnTo>
                  <a:lnTo>
                    <a:pt x="26944" y="8425"/>
                  </a:lnTo>
                  <a:lnTo>
                    <a:pt x="25057" y="10049"/>
                  </a:lnTo>
                  <a:lnTo>
                    <a:pt x="22994" y="11673"/>
                  </a:lnTo>
                  <a:lnTo>
                    <a:pt x="20362" y="14042"/>
                  </a:lnTo>
                  <a:lnTo>
                    <a:pt x="18124" y="15973"/>
                  </a:lnTo>
                  <a:lnTo>
                    <a:pt x="16105" y="17289"/>
                  </a:lnTo>
                  <a:lnTo>
                    <a:pt x="14174" y="18430"/>
                  </a:lnTo>
                  <a:lnTo>
                    <a:pt x="12112" y="19571"/>
                  </a:lnTo>
                  <a:lnTo>
                    <a:pt x="7812" y="21721"/>
                  </a:lnTo>
                  <a:lnTo>
                    <a:pt x="5662" y="22555"/>
                  </a:lnTo>
                  <a:lnTo>
                    <a:pt x="3511" y="23608"/>
                  </a:lnTo>
                  <a:lnTo>
                    <a:pt x="89" y="25583"/>
                  </a:lnTo>
                  <a:lnTo>
                    <a:pt x="1" y="25626"/>
                  </a:lnTo>
                  <a:lnTo>
                    <a:pt x="1" y="25670"/>
                  </a:lnTo>
                  <a:lnTo>
                    <a:pt x="1" y="25758"/>
                  </a:lnTo>
                  <a:lnTo>
                    <a:pt x="1" y="25802"/>
                  </a:lnTo>
                  <a:lnTo>
                    <a:pt x="89" y="25890"/>
                  </a:lnTo>
                  <a:lnTo>
                    <a:pt x="264" y="25890"/>
                  </a:lnTo>
                  <a:lnTo>
                    <a:pt x="3687" y="23915"/>
                  </a:lnTo>
                  <a:lnTo>
                    <a:pt x="5793" y="22862"/>
                  </a:lnTo>
                  <a:lnTo>
                    <a:pt x="7943" y="22028"/>
                  </a:lnTo>
                  <a:lnTo>
                    <a:pt x="12288" y="19878"/>
                  </a:lnTo>
                  <a:lnTo>
                    <a:pt x="14350" y="18737"/>
                  </a:lnTo>
                  <a:lnTo>
                    <a:pt x="16281" y="17596"/>
                  </a:lnTo>
                  <a:lnTo>
                    <a:pt x="18299" y="16236"/>
                  </a:lnTo>
                  <a:lnTo>
                    <a:pt x="18343" y="16236"/>
                  </a:lnTo>
                  <a:lnTo>
                    <a:pt x="20581" y="14305"/>
                  </a:lnTo>
                  <a:lnTo>
                    <a:pt x="23214" y="11936"/>
                  </a:lnTo>
                  <a:lnTo>
                    <a:pt x="25276" y="10356"/>
                  </a:lnTo>
                  <a:lnTo>
                    <a:pt x="27207" y="8689"/>
                  </a:lnTo>
                  <a:lnTo>
                    <a:pt x="29138" y="6758"/>
                  </a:lnTo>
                  <a:lnTo>
                    <a:pt x="30586" y="5003"/>
                  </a:lnTo>
                  <a:lnTo>
                    <a:pt x="31946" y="3116"/>
                  </a:lnTo>
                  <a:lnTo>
                    <a:pt x="33570" y="264"/>
                  </a:lnTo>
                  <a:lnTo>
                    <a:pt x="33613" y="220"/>
                  </a:lnTo>
                  <a:lnTo>
                    <a:pt x="33613" y="132"/>
                  </a:lnTo>
                  <a:lnTo>
                    <a:pt x="33570" y="88"/>
                  </a:lnTo>
                  <a:lnTo>
                    <a:pt x="33526" y="44"/>
                  </a:lnTo>
                  <a:lnTo>
                    <a:pt x="3343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1"/>
            <p:cNvSpPr/>
            <p:nvPr/>
          </p:nvSpPr>
          <p:spPr>
            <a:xfrm>
              <a:off x="1775025" y="2163625"/>
              <a:ext cx="160200" cy="88875"/>
            </a:xfrm>
            <a:custGeom>
              <a:avLst/>
              <a:gdLst/>
              <a:ahLst/>
              <a:cxnLst/>
              <a:rect l="l" t="t" r="r" b="b"/>
              <a:pathLst>
                <a:path w="6408" h="3555" extrusionOk="0">
                  <a:moveTo>
                    <a:pt x="6144" y="1"/>
                  </a:moveTo>
                  <a:lnTo>
                    <a:pt x="3555" y="1229"/>
                  </a:lnTo>
                  <a:lnTo>
                    <a:pt x="88" y="3204"/>
                  </a:lnTo>
                  <a:lnTo>
                    <a:pt x="45" y="3248"/>
                  </a:lnTo>
                  <a:lnTo>
                    <a:pt x="1" y="3336"/>
                  </a:lnTo>
                  <a:lnTo>
                    <a:pt x="1" y="3379"/>
                  </a:lnTo>
                  <a:lnTo>
                    <a:pt x="45" y="3467"/>
                  </a:lnTo>
                  <a:lnTo>
                    <a:pt x="88" y="3511"/>
                  </a:lnTo>
                  <a:lnTo>
                    <a:pt x="176" y="3555"/>
                  </a:lnTo>
                  <a:lnTo>
                    <a:pt x="264" y="3511"/>
                  </a:lnTo>
                  <a:lnTo>
                    <a:pt x="3730" y="1537"/>
                  </a:lnTo>
                  <a:lnTo>
                    <a:pt x="6319" y="352"/>
                  </a:lnTo>
                  <a:lnTo>
                    <a:pt x="6363" y="308"/>
                  </a:lnTo>
                  <a:lnTo>
                    <a:pt x="6407" y="220"/>
                  </a:lnTo>
                  <a:lnTo>
                    <a:pt x="6407" y="176"/>
                  </a:lnTo>
                  <a:lnTo>
                    <a:pt x="6363" y="88"/>
                  </a:lnTo>
                  <a:lnTo>
                    <a:pt x="6319" y="45"/>
                  </a:lnTo>
                  <a:lnTo>
                    <a:pt x="627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1"/>
            <p:cNvSpPr/>
            <p:nvPr/>
          </p:nvSpPr>
          <p:spPr>
            <a:xfrm>
              <a:off x="2327925" y="1808200"/>
              <a:ext cx="137150" cy="118500"/>
            </a:xfrm>
            <a:custGeom>
              <a:avLst/>
              <a:gdLst/>
              <a:ahLst/>
              <a:cxnLst/>
              <a:rect l="l" t="t" r="r" b="b"/>
              <a:pathLst>
                <a:path w="5486" h="4740" extrusionOk="0">
                  <a:moveTo>
                    <a:pt x="5266" y="0"/>
                  </a:moveTo>
                  <a:lnTo>
                    <a:pt x="5222" y="44"/>
                  </a:lnTo>
                  <a:lnTo>
                    <a:pt x="3555" y="1492"/>
                  </a:lnTo>
                  <a:lnTo>
                    <a:pt x="88" y="4432"/>
                  </a:lnTo>
                  <a:lnTo>
                    <a:pt x="44" y="4476"/>
                  </a:lnTo>
                  <a:lnTo>
                    <a:pt x="0" y="4520"/>
                  </a:lnTo>
                  <a:lnTo>
                    <a:pt x="0" y="4608"/>
                  </a:lnTo>
                  <a:lnTo>
                    <a:pt x="44" y="4652"/>
                  </a:lnTo>
                  <a:lnTo>
                    <a:pt x="88" y="4696"/>
                  </a:lnTo>
                  <a:lnTo>
                    <a:pt x="176" y="4740"/>
                  </a:lnTo>
                  <a:lnTo>
                    <a:pt x="308" y="4696"/>
                  </a:lnTo>
                  <a:lnTo>
                    <a:pt x="3774" y="1756"/>
                  </a:lnTo>
                  <a:lnTo>
                    <a:pt x="5442" y="308"/>
                  </a:lnTo>
                  <a:lnTo>
                    <a:pt x="5485" y="264"/>
                  </a:lnTo>
                  <a:lnTo>
                    <a:pt x="5485" y="176"/>
                  </a:lnTo>
                  <a:lnTo>
                    <a:pt x="5485" y="132"/>
                  </a:lnTo>
                  <a:lnTo>
                    <a:pt x="5442" y="44"/>
                  </a:lnTo>
                  <a:lnTo>
                    <a:pt x="53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1"/>
            <p:cNvSpPr/>
            <p:nvPr/>
          </p:nvSpPr>
          <p:spPr>
            <a:xfrm>
              <a:off x="2313650" y="1698500"/>
              <a:ext cx="210675" cy="199675"/>
            </a:xfrm>
            <a:custGeom>
              <a:avLst/>
              <a:gdLst/>
              <a:ahLst/>
              <a:cxnLst/>
              <a:rect l="l" t="t" r="r" b="b"/>
              <a:pathLst>
                <a:path w="8427" h="7987" extrusionOk="0">
                  <a:moveTo>
                    <a:pt x="8251" y="0"/>
                  </a:moveTo>
                  <a:lnTo>
                    <a:pt x="8163" y="44"/>
                  </a:lnTo>
                  <a:lnTo>
                    <a:pt x="8119" y="88"/>
                  </a:lnTo>
                  <a:lnTo>
                    <a:pt x="6671" y="1800"/>
                  </a:lnTo>
                  <a:lnTo>
                    <a:pt x="4872" y="3599"/>
                  </a:lnTo>
                  <a:lnTo>
                    <a:pt x="3380" y="4827"/>
                  </a:lnTo>
                  <a:lnTo>
                    <a:pt x="1712" y="6231"/>
                  </a:lnTo>
                  <a:lnTo>
                    <a:pt x="45" y="7680"/>
                  </a:lnTo>
                  <a:lnTo>
                    <a:pt x="1" y="7767"/>
                  </a:lnTo>
                  <a:lnTo>
                    <a:pt x="1" y="7811"/>
                  </a:lnTo>
                  <a:lnTo>
                    <a:pt x="1" y="7899"/>
                  </a:lnTo>
                  <a:lnTo>
                    <a:pt x="45" y="7943"/>
                  </a:lnTo>
                  <a:lnTo>
                    <a:pt x="89" y="7987"/>
                  </a:lnTo>
                  <a:lnTo>
                    <a:pt x="176" y="7987"/>
                  </a:lnTo>
                  <a:lnTo>
                    <a:pt x="308" y="7943"/>
                  </a:lnTo>
                  <a:lnTo>
                    <a:pt x="1932" y="6495"/>
                  </a:lnTo>
                  <a:lnTo>
                    <a:pt x="3599" y="5091"/>
                  </a:lnTo>
                  <a:lnTo>
                    <a:pt x="5091" y="3862"/>
                  </a:lnTo>
                  <a:lnTo>
                    <a:pt x="6934" y="2063"/>
                  </a:lnTo>
                  <a:lnTo>
                    <a:pt x="8382" y="308"/>
                  </a:lnTo>
                  <a:lnTo>
                    <a:pt x="8426" y="220"/>
                  </a:lnTo>
                  <a:lnTo>
                    <a:pt x="8426" y="176"/>
                  </a:lnTo>
                  <a:lnTo>
                    <a:pt x="8426" y="88"/>
                  </a:lnTo>
                  <a:lnTo>
                    <a:pt x="8382" y="44"/>
                  </a:lnTo>
                  <a:lnTo>
                    <a:pt x="829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1"/>
            <p:cNvSpPr/>
            <p:nvPr/>
          </p:nvSpPr>
          <p:spPr>
            <a:xfrm>
              <a:off x="1726750" y="2143875"/>
              <a:ext cx="109725" cy="64750"/>
            </a:xfrm>
            <a:custGeom>
              <a:avLst/>
              <a:gdLst/>
              <a:ahLst/>
              <a:cxnLst/>
              <a:rect l="l" t="t" r="r" b="b"/>
              <a:pathLst>
                <a:path w="4389" h="2590" extrusionOk="0">
                  <a:moveTo>
                    <a:pt x="4126" y="1"/>
                  </a:moveTo>
                  <a:lnTo>
                    <a:pt x="89" y="2283"/>
                  </a:lnTo>
                  <a:lnTo>
                    <a:pt x="45" y="2327"/>
                  </a:lnTo>
                  <a:lnTo>
                    <a:pt x="1" y="2370"/>
                  </a:lnTo>
                  <a:lnTo>
                    <a:pt x="1" y="2458"/>
                  </a:lnTo>
                  <a:lnTo>
                    <a:pt x="1" y="2502"/>
                  </a:lnTo>
                  <a:lnTo>
                    <a:pt x="89" y="2590"/>
                  </a:lnTo>
                  <a:lnTo>
                    <a:pt x="264" y="2590"/>
                  </a:lnTo>
                  <a:lnTo>
                    <a:pt x="4301" y="308"/>
                  </a:lnTo>
                  <a:lnTo>
                    <a:pt x="4389" y="264"/>
                  </a:lnTo>
                  <a:lnTo>
                    <a:pt x="4389" y="220"/>
                  </a:lnTo>
                  <a:lnTo>
                    <a:pt x="4389" y="176"/>
                  </a:lnTo>
                  <a:lnTo>
                    <a:pt x="4389" y="89"/>
                  </a:lnTo>
                  <a:lnTo>
                    <a:pt x="4345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1"/>
            <p:cNvSpPr/>
            <p:nvPr/>
          </p:nvSpPr>
          <p:spPr>
            <a:xfrm>
              <a:off x="2462850" y="1368300"/>
              <a:ext cx="930300" cy="1502925"/>
            </a:xfrm>
            <a:custGeom>
              <a:avLst/>
              <a:gdLst/>
              <a:ahLst/>
              <a:cxnLst/>
              <a:rect l="l" t="t" r="r" b="b"/>
              <a:pathLst>
                <a:path w="37212" h="60117" extrusionOk="0">
                  <a:moveTo>
                    <a:pt x="35105" y="0"/>
                  </a:moveTo>
                  <a:lnTo>
                    <a:pt x="35017" y="44"/>
                  </a:lnTo>
                  <a:lnTo>
                    <a:pt x="34974" y="88"/>
                  </a:lnTo>
                  <a:lnTo>
                    <a:pt x="34974" y="176"/>
                  </a:lnTo>
                  <a:lnTo>
                    <a:pt x="34974" y="220"/>
                  </a:lnTo>
                  <a:lnTo>
                    <a:pt x="35017" y="308"/>
                  </a:lnTo>
                  <a:lnTo>
                    <a:pt x="36334" y="1712"/>
                  </a:lnTo>
                  <a:lnTo>
                    <a:pt x="36509" y="2151"/>
                  </a:lnTo>
                  <a:lnTo>
                    <a:pt x="36773" y="4388"/>
                  </a:lnTo>
                  <a:lnTo>
                    <a:pt x="36860" y="7328"/>
                  </a:lnTo>
                  <a:lnTo>
                    <a:pt x="36729" y="8513"/>
                  </a:lnTo>
                  <a:lnTo>
                    <a:pt x="35939" y="10400"/>
                  </a:lnTo>
                  <a:lnTo>
                    <a:pt x="34974" y="12726"/>
                  </a:lnTo>
                  <a:lnTo>
                    <a:pt x="33657" y="16587"/>
                  </a:lnTo>
                  <a:lnTo>
                    <a:pt x="32253" y="19088"/>
                  </a:lnTo>
                  <a:lnTo>
                    <a:pt x="30936" y="21590"/>
                  </a:lnTo>
                  <a:lnTo>
                    <a:pt x="29883" y="24047"/>
                  </a:lnTo>
                  <a:lnTo>
                    <a:pt x="27251" y="28742"/>
                  </a:lnTo>
                  <a:lnTo>
                    <a:pt x="27251" y="28830"/>
                  </a:lnTo>
                  <a:lnTo>
                    <a:pt x="27207" y="30541"/>
                  </a:lnTo>
                  <a:lnTo>
                    <a:pt x="27207" y="30585"/>
                  </a:lnTo>
                  <a:lnTo>
                    <a:pt x="27338" y="32209"/>
                  </a:lnTo>
                  <a:lnTo>
                    <a:pt x="28435" y="40239"/>
                  </a:lnTo>
                  <a:lnTo>
                    <a:pt x="28216" y="40546"/>
                  </a:lnTo>
                  <a:lnTo>
                    <a:pt x="27426" y="41204"/>
                  </a:lnTo>
                  <a:lnTo>
                    <a:pt x="25144" y="42564"/>
                  </a:lnTo>
                  <a:lnTo>
                    <a:pt x="22731" y="44232"/>
                  </a:lnTo>
                  <a:lnTo>
                    <a:pt x="20054" y="45855"/>
                  </a:lnTo>
                  <a:lnTo>
                    <a:pt x="16500" y="48664"/>
                  </a:lnTo>
                  <a:lnTo>
                    <a:pt x="14569" y="49761"/>
                  </a:lnTo>
                  <a:lnTo>
                    <a:pt x="14569" y="49805"/>
                  </a:lnTo>
                  <a:lnTo>
                    <a:pt x="12419" y="51867"/>
                  </a:lnTo>
                  <a:lnTo>
                    <a:pt x="11410" y="52525"/>
                  </a:lnTo>
                  <a:lnTo>
                    <a:pt x="8119" y="54280"/>
                  </a:lnTo>
                  <a:lnTo>
                    <a:pt x="6627" y="54939"/>
                  </a:lnTo>
                  <a:lnTo>
                    <a:pt x="5135" y="55992"/>
                  </a:lnTo>
                  <a:lnTo>
                    <a:pt x="3160" y="57484"/>
                  </a:lnTo>
                  <a:lnTo>
                    <a:pt x="88" y="59809"/>
                  </a:lnTo>
                  <a:lnTo>
                    <a:pt x="1" y="59853"/>
                  </a:lnTo>
                  <a:lnTo>
                    <a:pt x="1" y="59941"/>
                  </a:lnTo>
                  <a:lnTo>
                    <a:pt x="1" y="59985"/>
                  </a:lnTo>
                  <a:lnTo>
                    <a:pt x="45" y="60073"/>
                  </a:lnTo>
                  <a:lnTo>
                    <a:pt x="88" y="60117"/>
                  </a:lnTo>
                  <a:lnTo>
                    <a:pt x="176" y="60117"/>
                  </a:lnTo>
                  <a:lnTo>
                    <a:pt x="264" y="60073"/>
                  </a:lnTo>
                  <a:lnTo>
                    <a:pt x="3336" y="57747"/>
                  </a:lnTo>
                  <a:lnTo>
                    <a:pt x="5354" y="56299"/>
                  </a:lnTo>
                  <a:lnTo>
                    <a:pt x="6802" y="55246"/>
                  </a:lnTo>
                  <a:lnTo>
                    <a:pt x="8250" y="54588"/>
                  </a:lnTo>
                  <a:lnTo>
                    <a:pt x="11585" y="52832"/>
                  </a:lnTo>
                  <a:lnTo>
                    <a:pt x="12638" y="52130"/>
                  </a:lnTo>
                  <a:lnTo>
                    <a:pt x="14788" y="50068"/>
                  </a:lnTo>
                  <a:lnTo>
                    <a:pt x="16675" y="48971"/>
                  </a:lnTo>
                  <a:lnTo>
                    <a:pt x="16719" y="48971"/>
                  </a:lnTo>
                  <a:lnTo>
                    <a:pt x="20230" y="46163"/>
                  </a:lnTo>
                  <a:lnTo>
                    <a:pt x="22906" y="44539"/>
                  </a:lnTo>
                  <a:lnTo>
                    <a:pt x="25320" y="42828"/>
                  </a:lnTo>
                  <a:lnTo>
                    <a:pt x="27645" y="41467"/>
                  </a:lnTo>
                  <a:lnTo>
                    <a:pt x="28435" y="40809"/>
                  </a:lnTo>
                  <a:lnTo>
                    <a:pt x="28479" y="40809"/>
                  </a:lnTo>
                  <a:lnTo>
                    <a:pt x="28786" y="40370"/>
                  </a:lnTo>
                  <a:lnTo>
                    <a:pt x="28786" y="40239"/>
                  </a:lnTo>
                  <a:lnTo>
                    <a:pt x="27689" y="32165"/>
                  </a:lnTo>
                  <a:lnTo>
                    <a:pt x="27558" y="30541"/>
                  </a:lnTo>
                  <a:lnTo>
                    <a:pt x="27602" y="28874"/>
                  </a:lnTo>
                  <a:lnTo>
                    <a:pt x="30191" y="24222"/>
                  </a:lnTo>
                  <a:lnTo>
                    <a:pt x="31244" y="21721"/>
                  </a:lnTo>
                  <a:lnTo>
                    <a:pt x="32560" y="19264"/>
                  </a:lnTo>
                  <a:lnTo>
                    <a:pt x="33964" y="16719"/>
                  </a:lnTo>
                  <a:lnTo>
                    <a:pt x="33964" y="16675"/>
                  </a:lnTo>
                  <a:lnTo>
                    <a:pt x="35281" y="12857"/>
                  </a:lnTo>
                  <a:lnTo>
                    <a:pt x="36246" y="10532"/>
                  </a:lnTo>
                  <a:lnTo>
                    <a:pt x="37080" y="8645"/>
                  </a:lnTo>
                  <a:lnTo>
                    <a:pt x="37080" y="8601"/>
                  </a:lnTo>
                  <a:lnTo>
                    <a:pt x="37211" y="7328"/>
                  </a:lnTo>
                  <a:lnTo>
                    <a:pt x="37124" y="4388"/>
                  </a:lnTo>
                  <a:lnTo>
                    <a:pt x="36860" y="2107"/>
                  </a:lnTo>
                  <a:lnTo>
                    <a:pt x="36860" y="2063"/>
                  </a:lnTo>
                  <a:lnTo>
                    <a:pt x="36641" y="1536"/>
                  </a:lnTo>
                  <a:lnTo>
                    <a:pt x="36597" y="1492"/>
                  </a:lnTo>
                  <a:lnTo>
                    <a:pt x="35281" y="44"/>
                  </a:lnTo>
                  <a:lnTo>
                    <a:pt x="3523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1"/>
            <p:cNvSpPr/>
            <p:nvPr/>
          </p:nvSpPr>
          <p:spPr>
            <a:xfrm>
              <a:off x="2491375" y="1390250"/>
              <a:ext cx="930300" cy="1507300"/>
            </a:xfrm>
            <a:custGeom>
              <a:avLst/>
              <a:gdLst/>
              <a:ahLst/>
              <a:cxnLst/>
              <a:rect l="l" t="t" r="r" b="b"/>
              <a:pathLst>
                <a:path w="37212" h="60292" extrusionOk="0">
                  <a:moveTo>
                    <a:pt x="35895" y="0"/>
                  </a:moveTo>
                  <a:lnTo>
                    <a:pt x="35851" y="44"/>
                  </a:lnTo>
                  <a:lnTo>
                    <a:pt x="35807" y="88"/>
                  </a:lnTo>
                  <a:lnTo>
                    <a:pt x="35807" y="176"/>
                  </a:lnTo>
                  <a:lnTo>
                    <a:pt x="35851" y="219"/>
                  </a:lnTo>
                  <a:lnTo>
                    <a:pt x="35851" y="307"/>
                  </a:lnTo>
                  <a:lnTo>
                    <a:pt x="36772" y="1141"/>
                  </a:lnTo>
                  <a:lnTo>
                    <a:pt x="36772" y="2370"/>
                  </a:lnTo>
                  <a:lnTo>
                    <a:pt x="36860" y="5310"/>
                  </a:lnTo>
                  <a:lnTo>
                    <a:pt x="36860" y="7240"/>
                  </a:lnTo>
                  <a:lnTo>
                    <a:pt x="36860" y="7899"/>
                  </a:lnTo>
                  <a:lnTo>
                    <a:pt x="36772" y="8513"/>
                  </a:lnTo>
                  <a:lnTo>
                    <a:pt x="36597" y="9127"/>
                  </a:lnTo>
                  <a:lnTo>
                    <a:pt x="36378" y="9785"/>
                  </a:lnTo>
                  <a:lnTo>
                    <a:pt x="35588" y="11584"/>
                  </a:lnTo>
                  <a:lnTo>
                    <a:pt x="34578" y="13822"/>
                  </a:lnTo>
                  <a:lnTo>
                    <a:pt x="33481" y="16587"/>
                  </a:lnTo>
                  <a:lnTo>
                    <a:pt x="32033" y="18956"/>
                  </a:lnTo>
                  <a:lnTo>
                    <a:pt x="30717" y="21370"/>
                  </a:lnTo>
                  <a:lnTo>
                    <a:pt x="30717" y="21414"/>
                  </a:lnTo>
                  <a:lnTo>
                    <a:pt x="29927" y="23652"/>
                  </a:lnTo>
                  <a:lnTo>
                    <a:pt x="29927" y="23739"/>
                  </a:lnTo>
                  <a:lnTo>
                    <a:pt x="30190" y="24880"/>
                  </a:lnTo>
                  <a:lnTo>
                    <a:pt x="30410" y="29488"/>
                  </a:lnTo>
                  <a:lnTo>
                    <a:pt x="30454" y="32428"/>
                  </a:lnTo>
                  <a:lnTo>
                    <a:pt x="30454" y="35543"/>
                  </a:lnTo>
                  <a:lnTo>
                    <a:pt x="30410" y="40151"/>
                  </a:lnTo>
                  <a:lnTo>
                    <a:pt x="30234" y="40370"/>
                  </a:lnTo>
                  <a:lnTo>
                    <a:pt x="29225" y="40940"/>
                  </a:lnTo>
                  <a:lnTo>
                    <a:pt x="29181" y="40940"/>
                  </a:lnTo>
                  <a:lnTo>
                    <a:pt x="28172" y="41906"/>
                  </a:lnTo>
                  <a:lnTo>
                    <a:pt x="26153" y="43047"/>
                  </a:lnTo>
                  <a:lnTo>
                    <a:pt x="23257" y="44626"/>
                  </a:lnTo>
                  <a:lnTo>
                    <a:pt x="20800" y="46162"/>
                  </a:lnTo>
                  <a:lnTo>
                    <a:pt x="18825" y="47391"/>
                  </a:lnTo>
                  <a:lnTo>
                    <a:pt x="16017" y="49541"/>
                  </a:lnTo>
                  <a:lnTo>
                    <a:pt x="13911" y="50550"/>
                  </a:lnTo>
                  <a:lnTo>
                    <a:pt x="13867" y="50594"/>
                  </a:lnTo>
                  <a:lnTo>
                    <a:pt x="12024" y="52218"/>
                  </a:lnTo>
                  <a:lnTo>
                    <a:pt x="11015" y="52876"/>
                  </a:lnTo>
                  <a:lnTo>
                    <a:pt x="7329" y="54850"/>
                  </a:lnTo>
                  <a:lnTo>
                    <a:pt x="5881" y="55596"/>
                  </a:lnTo>
                  <a:lnTo>
                    <a:pt x="4213" y="56869"/>
                  </a:lnTo>
                  <a:lnTo>
                    <a:pt x="2151" y="58361"/>
                  </a:lnTo>
                  <a:lnTo>
                    <a:pt x="88" y="59984"/>
                  </a:lnTo>
                  <a:lnTo>
                    <a:pt x="44" y="60028"/>
                  </a:lnTo>
                  <a:lnTo>
                    <a:pt x="1" y="60072"/>
                  </a:lnTo>
                  <a:lnTo>
                    <a:pt x="1" y="60160"/>
                  </a:lnTo>
                  <a:lnTo>
                    <a:pt x="44" y="60204"/>
                  </a:lnTo>
                  <a:lnTo>
                    <a:pt x="132" y="60248"/>
                  </a:lnTo>
                  <a:lnTo>
                    <a:pt x="176" y="60292"/>
                  </a:lnTo>
                  <a:lnTo>
                    <a:pt x="308" y="60248"/>
                  </a:lnTo>
                  <a:lnTo>
                    <a:pt x="2370" y="58624"/>
                  </a:lnTo>
                  <a:lnTo>
                    <a:pt x="4389" y="57132"/>
                  </a:lnTo>
                  <a:lnTo>
                    <a:pt x="6056" y="55904"/>
                  </a:lnTo>
                  <a:lnTo>
                    <a:pt x="7504" y="55202"/>
                  </a:lnTo>
                  <a:lnTo>
                    <a:pt x="11190" y="53183"/>
                  </a:lnTo>
                  <a:lnTo>
                    <a:pt x="12243" y="52525"/>
                  </a:lnTo>
                  <a:lnTo>
                    <a:pt x="12243" y="52481"/>
                  </a:lnTo>
                  <a:lnTo>
                    <a:pt x="14086" y="50857"/>
                  </a:lnTo>
                  <a:lnTo>
                    <a:pt x="16193" y="49848"/>
                  </a:lnTo>
                  <a:lnTo>
                    <a:pt x="19045" y="47698"/>
                  </a:lnTo>
                  <a:lnTo>
                    <a:pt x="21019" y="46469"/>
                  </a:lnTo>
                  <a:lnTo>
                    <a:pt x="23433" y="44934"/>
                  </a:lnTo>
                  <a:lnTo>
                    <a:pt x="26329" y="43354"/>
                  </a:lnTo>
                  <a:lnTo>
                    <a:pt x="28347" y="42213"/>
                  </a:lnTo>
                  <a:lnTo>
                    <a:pt x="28391" y="42169"/>
                  </a:lnTo>
                  <a:lnTo>
                    <a:pt x="29401" y="41248"/>
                  </a:lnTo>
                  <a:lnTo>
                    <a:pt x="30454" y="40633"/>
                  </a:lnTo>
                  <a:lnTo>
                    <a:pt x="30498" y="40589"/>
                  </a:lnTo>
                  <a:lnTo>
                    <a:pt x="30717" y="40326"/>
                  </a:lnTo>
                  <a:lnTo>
                    <a:pt x="30761" y="40238"/>
                  </a:lnTo>
                  <a:lnTo>
                    <a:pt x="30805" y="35543"/>
                  </a:lnTo>
                  <a:lnTo>
                    <a:pt x="30805" y="32428"/>
                  </a:lnTo>
                  <a:lnTo>
                    <a:pt x="30761" y="29488"/>
                  </a:lnTo>
                  <a:lnTo>
                    <a:pt x="30541" y="24836"/>
                  </a:lnTo>
                  <a:lnTo>
                    <a:pt x="30278" y="23695"/>
                  </a:lnTo>
                  <a:lnTo>
                    <a:pt x="31024" y="21545"/>
                  </a:lnTo>
                  <a:lnTo>
                    <a:pt x="32341" y="19132"/>
                  </a:lnTo>
                  <a:lnTo>
                    <a:pt x="33789" y="16762"/>
                  </a:lnTo>
                  <a:lnTo>
                    <a:pt x="33789" y="16718"/>
                  </a:lnTo>
                  <a:lnTo>
                    <a:pt x="34930" y="13954"/>
                  </a:lnTo>
                  <a:lnTo>
                    <a:pt x="35895" y="11716"/>
                  </a:lnTo>
                  <a:lnTo>
                    <a:pt x="36685" y="9873"/>
                  </a:lnTo>
                  <a:lnTo>
                    <a:pt x="36948" y="9215"/>
                  </a:lnTo>
                  <a:lnTo>
                    <a:pt x="37124" y="8601"/>
                  </a:lnTo>
                  <a:lnTo>
                    <a:pt x="37211" y="7986"/>
                  </a:lnTo>
                  <a:lnTo>
                    <a:pt x="37211" y="7240"/>
                  </a:lnTo>
                  <a:lnTo>
                    <a:pt x="37211" y="5266"/>
                  </a:lnTo>
                  <a:lnTo>
                    <a:pt x="37124" y="2370"/>
                  </a:lnTo>
                  <a:lnTo>
                    <a:pt x="37124" y="1053"/>
                  </a:lnTo>
                  <a:lnTo>
                    <a:pt x="37124" y="965"/>
                  </a:lnTo>
                  <a:lnTo>
                    <a:pt x="37080" y="922"/>
                  </a:lnTo>
                  <a:lnTo>
                    <a:pt x="36114" y="44"/>
                  </a:lnTo>
                  <a:lnTo>
                    <a:pt x="3602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1"/>
            <p:cNvSpPr/>
            <p:nvPr/>
          </p:nvSpPr>
          <p:spPr>
            <a:xfrm>
              <a:off x="3740875" y="4014275"/>
              <a:ext cx="64750" cy="40625"/>
            </a:xfrm>
            <a:custGeom>
              <a:avLst/>
              <a:gdLst/>
              <a:ahLst/>
              <a:cxnLst/>
              <a:rect l="l" t="t" r="r" b="b"/>
              <a:pathLst>
                <a:path w="2590" h="1625" extrusionOk="0">
                  <a:moveTo>
                    <a:pt x="132" y="1"/>
                  </a:moveTo>
                  <a:lnTo>
                    <a:pt x="88" y="45"/>
                  </a:lnTo>
                  <a:lnTo>
                    <a:pt x="44" y="89"/>
                  </a:lnTo>
                  <a:lnTo>
                    <a:pt x="1" y="132"/>
                  </a:lnTo>
                  <a:lnTo>
                    <a:pt x="1" y="220"/>
                  </a:lnTo>
                  <a:lnTo>
                    <a:pt x="44" y="264"/>
                  </a:lnTo>
                  <a:lnTo>
                    <a:pt x="88" y="308"/>
                  </a:lnTo>
                  <a:lnTo>
                    <a:pt x="2326" y="1624"/>
                  </a:lnTo>
                  <a:lnTo>
                    <a:pt x="2502" y="1624"/>
                  </a:lnTo>
                  <a:lnTo>
                    <a:pt x="2589" y="1537"/>
                  </a:lnTo>
                  <a:lnTo>
                    <a:pt x="2589" y="1493"/>
                  </a:lnTo>
                  <a:lnTo>
                    <a:pt x="2589" y="1405"/>
                  </a:lnTo>
                  <a:lnTo>
                    <a:pt x="2546" y="1361"/>
                  </a:lnTo>
                  <a:lnTo>
                    <a:pt x="2502" y="1317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1"/>
            <p:cNvSpPr/>
            <p:nvPr/>
          </p:nvSpPr>
          <p:spPr>
            <a:xfrm>
              <a:off x="3707975" y="3983575"/>
              <a:ext cx="41700" cy="39500"/>
            </a:xfrm>
            <a:custGeom>
              <a:avLst/>
              <a:gdLst/>
              <a:ahLst/>
              <a:cxnLst/>
              <a:rect l="l" t="t" r="r" b="b"/>
              <a:pathLst>
                <a:path w="1668" h="1580" extrusionOk="0">
                  <a:moveTo>
                    <a:pt x="132" y="0"/>
                  </a:moveTo>
                  <a:lnTo>
                    <a:pt x="88" y="44"/>
                  </a:ln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44" y="263"/>
                  </a:lnTo>
                  <a:lnTo>
                    <a:pt x="483" y="966"/>
                  </a:lnTo>
                  <a:lnTo>
                    <a:pt x="571" y="1053"/>
                  </a:lnTo>
                  <a:lnTo>
                    <a:pt x="1404" y="1536"/>
                  </a:lnTo>
                  <a:lnTo>
                    <a:pt x="1492" y="1580"/>
                  </a:lnTo>
                  <a:lnTo>
                    <a:pt x="1580" y="1536"/>
                  </a:lnTo>
                  <a:lnTo>
                    <a:pt x="1668" y="1492"/>
                  </a:lnTo>
                  <a:lnTo>
                    <a:pt x="1668" y="1404"/>
                  </a:lnTo>
                  <a:lnTo>
                    <a:pt x="1668" y="1360"/>
                  </a:lnTo>
                  <a:lnTo>
                    <a:pt x="1624" y="1273"/>
                  </a:lnTo>
                  <a:lnTo>
                    <a:pt x="1580" y="1229"/>
                  </a:lnTo>
                  <a:lnTo>
                    <a:pt x="746" y="746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1"/>
            <p:cNvSpPr/>
            <p:nvPr/>
          </p:nvSpPr>
          <p:spPr>
            <a:xfrm>
              <a:off x="3532450" y="3825600"/>
              <a:ext cx="231500" cy="292925"/>
            </a:xfrm>
            <a:custGeom>
              <a:avLst/>
              <a:gdLst/>
              <a:ahLst/>
              <a:cxnLst/>
              <a:rect l="l" t="t" r="r" b="b"/>
              <a:pathLst>
                <a:path w="9260" h="11717" extrusionOk="0">
                  <a:moveTo>
                    <a:pt x="176" y="0"/>
                  </a:moveTo>
                  <a:lnTo>
                    <a:pt x="88" y="44"/>
                  </a:lnTo>
                  <a:lnTo>
                    <a:pt x="44" y="44"/>
                  </a:lnTo>
                  <a:lnTo>
                    <a:pt x="0" y="132"/>
                  </a:lnTo>
                  <a:lnTo>
                    <a:pt x="0" y="176"/>
                  </a:lnTo>
                  <a:lnTo>
                    <a:pt x="0" y="264"/>
                  </a:lnTo>
                  <a:lnTo>
                    <a:pt x="1624" y="3686"/>
                  </a:lnTo>
                  <a:lnTo>
                    <a:pt x="2984" y="6451"/>
                  </a:lnTo>
                  <a:lnTo>
                    <a:pt x="3774" y="8513"/>
                  </a:lnTo>
                  <a:lnTo>
                    <a:pt x="3774" y="8557"/>
                  </a:lnTo>
                  <a:lnTo>
                    <a:pt x="4213" y="9391"/>
                  </a:lnTo>
                  <a:lnTo>
                    <a:pt x="4301" y="9479"/>
                  </a:lnTo>
                  <a:lnTo>
                    <a:pt x="7372" y="10883"/>
                  </a:lnTo>
                  <a:lnTo>
                    <a:pt x="8996" y="11716"/>
                  </a:lnTo>
                  <a:lnTo>
                    <a:pt x="9171" y="11716"/>
                  </a:lnTo>
                  <a:lnTo>
                    <a:pt x="9259" y="11629"/>
                  </a:lnTo>
                  <a:lnTo>
                    <a:pt x="9259" y="11585"/>
                  </a:lnTo>
                  <a:lnTo>
                    <a:pt x="9259" y="11497"/>
                  </a:lnTo>
                  <a:lnTo>
                    <a:pt x="9215" y="11453"/>
                  </a:lnTo>
                  <a:lnTo>
                    <a:pt x="9171" y="11409"/>
                  </a:lnTo>
                  <a:lnTo>
                    <a:pt x="7548" y="10576"/>
                  </a:lnTo>
                  <a:lnTo>
                    <a:pt x="4520" y="9171"/>
                  </a:lnTo>
                  <a:lnTo>
                    <a:pt x="4081" y="8382"/>
                  </a:lnTo>
                  <a:lnTo>
                    <a:pt x="3335" y="6319"/>
                  </a:lnTo>
                  <a:lnTo>
                    <a:pt x="3291" y="6319"/>
                  </a:lnTo>
                  <a:lnTo>
                    <a:pt x="1931" y="3555"/>
                  </a:lnTo>
                  <a:lnTo>
                    <a:pt x="307" y="88"/>
                  </a:lnTo>
                  <a:lnTo>
                    <a:pt x="264" y="4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1"/>
            <p:cNvSpPr/>
            <p:nvPr/>
          </p:nvSpPr>
          <p:spPr>
            <a:xfrm>
              <a:off x="3401900" y="3726875"/>
              <a:ext cx="378500" cy="413600"/>
            </a:xfrm>
            <a:custGeom>
              <a:avLst/>
              <a:gdLst/>
              <a:ahLst/>
              <a:cxnLst/>
              <a:rect l="l" t="t" r="r" b="b"/>
              <a:pathLst>
                <a:path w="15140" h="16544" extrusionOk="0">
                  <a:moveTo>
                    <a:pt x="966" y="0"/>
                  </a:moveTo>
                  <a:lnTo>
                    <a:pt x="922" y="44"/>
                  </a:lnTo>
                  <a:lnTo>
                    <a:pt x="834" y="88"/>
                  </a:lnTo>
                  <a:lnTo>
                    <a:pt x="834" y="132"/>
                  </a:lnTo>
                  <a:lnTo>
                    <a:pt x="220" y="2370"/>
                  </a:lnTo>
                  <a:lnTo>
                    <a:pt x="0" y="3203"/>
                  </a:lnTo>
                  <a:lnTo>
                    <a:pt x="0" y="3335"/>
                  </a:lnTo>
                  <a:lnTo>
                    <a:pt x="790" y="5222"/>
                  </a:lnTo>
                  <a:lnTo>
                    <a:pt x="2282" y="8030"/>
                  </a:lnTo>
                  <a:lnTo>
                    <a:pt x="4257" y="11277"/>
                  </a:lnTo>
                  <a:lnTo>
                    <a:pt x="4257" y="11321"/>
                  </a:lnTo>
                  <a:lnTo>
                    <a:pt x="5222" y="12594"/>
                  </a:lnTo>
                  <a:lnTo>
                    <a:pt x="6056" y="13428"/>
                  </a:lnTo>
                  <a:lnTo>
                    <a:pt x="6100" y="13471"/>
                  </a:lnTo>
                  <a:lnTo>
                    <a:pt x="8733" y="14788"/>
                  </a:lnTo>
                  <a:lnTo>
                    <a:pt x="8777" y="14788"/>
                  </a:lnTo>
                  <a:lnTo>
                    <a:pt x="11541" y="15665"/>
                  </a:lnTo>
                  <a:lnTo>
                    <a:pt x="13779" y="16543"/>
                  </a:lnTo>
                  <a:lnTo>
                    <a:pt x="13867" y="16543"/>
                  </a:lnTo>
                  <a:lnTo>
                    <a:pt x="14964" y="16499"/>
                  </a:lnTo>
                  <a:lnTo>
                    <a:pt x="15051" y="16455"/>
                  </a:lnTo>
                  <a:lnTo>
                    <a:pt x="15095" y="16411"/>
                  </a:lnTo>
                  <a:lnTo>
                    <a:pt x="15139" y="16368"/>
                  </a:lnTo>
                  <a:lnTo>
                    <a:pt x="15139" y="16280"/>
                  </a:lnTo>
                  <a:lnTo>
                    <a:pt x="15095" y="16236"/>
                  </a:lnTo>
                  <a:lnTo>
                    <a:pt x="15051" y="16192"/>
                  </a:lnTo>
                  <a:lnTo>
                    <a:pt x="14964" y="16148"/>
                  </a:lnTo>
                  <a:lnTo>
                    <a:pt x="13867" y="16192"/>
                  </a:lnTo>
                  <a:lnTo>
                    <a:pt x="11673" y="15358"/>
                  </a:lnTo>
                  <a:lnTo>
                    <a:pt x="8908" y="14481"/>
                  </a:lnTo>
                  <a:lnTo>
                    <a:pt x="6275" y="13164"/>
                  </a:lnTo>
                  <a:lnTo>
                    <a:pt x="5486" y="12374"/>
                  </a:lnTo>
                  <a:lnTo>
                    <a:pt x="4520" y="11102"/>
                  </a:lnTo>
                  <a:lnTo>
                    <a:pt x="2589" y="7855"/>
                  </a:lnTo>
                  <a:lnTo>
                    <a:pt x="1097" y="5046"/>
                  </a:lnTo>
                  <a:lnTo>
                    <a:pt x="351" y="3247"/>
                  </a:lnTo>
                  <a:lnTo>
                    <a:pt x="571" y="2457"/>
                  </a:lnTo>
                  <a:lnTo>
                    <a:pt x="1141" y="220"/>
                  </a:lnTo>
                  <a:lnTo>
                    <a:pt x="1185" y="132"/>
                  </a:lnTo>
                  <a:lnTo>
                    <a:pt x="1141" y="88"/>
                  </a:lnTo>
                  <a:lnTo>
                    <a:pt x="1097" y="44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3290000" y="3667625"/>
              <a:ext cx="453100" cy="490400"/>
            </a:xfrm>
            <a:custGeom>
              <a:avLst/>
              <a:gdLst/>
              <a:ahLst/>
              <a:cxnLst/>
              <a:rect l="l" t="t" r="r" b="b"/>
              <a:pathLst>
                <a:path w="18124" h="19616" extrusionOk="0">
                  <a:moveTo>
                    <a:pt x="2809" y="1"/>
                  </a:moveTo>
                  <a:lnTo>
                    <a:pt x="2765" y="45"/>
                  </a:lnTo>
                  <a:lnTo>
                    <a:pt x="2721" y="88"/>
                  </a:lnTo>
                  <a:lnTo>
                    <a:pt x="966" y="2546"/>
                  </a:lnTo>
                  <a:lnTo>
                    <a:pt x="966" y="2590"/>
                  </a:lnTo>
                  <a:lnTo>
                    <a:pt x="176" y="4784"/>
                  </a:lnTo>
                  <a:lnTo>
                    <a:pt x="1" y="5442"/>
                  </a:lnTo>
                  <a:lnTo>
                    <a:pt x="1" y="5486"/>
                  </a:lnTo>
                  <a:lnTo>
                    <a:pt x="1" y="7197"/>
                  </a:lnTo>
                  <a:lnTo>
                    <a:pt x="45" y="7285"/>
                  </a:lnTo>
                  <a:lnTo>
                    <a:pt x="264" y="7548"/>
                  </a:lnTo>
                  <a:lnTo>
                    <a:pt x="308" y="7592"/>
                  </a:lnTo>
                  <a:lnTo>
                    <a:pt x="352" y="7592"/>
                  </a:lnTo>
                  <a:lnTo>
                    <a:pt x="1931" y="7680"/>
                  </a:lnTo>
                  <a:lnTo>
                    <a:pt x="3028" y="9259"/>
                  </a:lnTo>
                  <a:lnTo>
                    <a:pt x="4433" y="11848"/>
                  </a:lnTo>
                  <a:lnTo>
                    <a:pt x="5749" y="14613"/>
                  </a:lnTo>
                  <a:lnTo>
                    <a:pt x="6407" y="15666"/>
                  </a:lnTo>
                  <a:lnTo>
                    <a:pt x="6451" y="15710"/>
                  </a:lnTo>
                  <a:lnTo>
                    <a:pt x="7153" y="16280"/>
                  </a:lnTo>
                  <a:lnTo>
                    <a:pt x="7197" y="16324"/>
                  </a:lnTo>
                  <a:lnTo>
                    <a:pt x="7855" y="16587"/>
                  </a:lnTo>
                  <a:lnTo>
                    <a:pt x="8382" y="16675"/>
                  </a:lnTo>
                  <a:lnTo>
                    <a:pt x="12287" y="18035"/>
                  </a:lnTo>
                  <a:lnTo>
                    <a:pt x="14744" y="18781"/>
                  </a:lnTo>
                  <a:lnTo>
                    <a:pt x="17465" y="19615"/>
                  </a:lnTo>
                  <a:lnTo>
                    <a:pt x="17553" y="19615"/>
                  </a:lnTo>
                  <a:lnTo>
                    <a:pt x="17992" y="19527"/>
                  </a:lnTo>
                  <a:lnTo>
                    <a:pt x="18036" y="19483"/>
                  </a:lnTo>
                  <a:lnTo>
                    <a:pt x="18123" y="19440"/>
                  </a:lnTo>
                  <a:lnTo>
                    <a:pt x="18123" y="19396"/>
                  </a:lnTo>
                  <a:lnTo>
                    <a:pt x="18123" y="19308"/>
                  </a:lnTo>
                  <a:lnTo>
                    <a:pt x="18079" y="19264"/>
                  </a:lnTo>
                  <a:lnTo>
                    <a:pt x="18036" y="19220"/>
                  </a:lnTo>
                  <a:lnTo>
                    <a:pt x="17992" y="19176"/>
                  </a:lnTo>
                  <a:lnTo>
                    <a:pt x="17904" y="19176"/>
                  </a:lnTo>
                  <a:lnTo>
                    <a:pt x="17509" y="19264"/>
                  </a:lnTo>
                  <a:lnTo>
                    <a:pt x="14876" y="18430"/>
                  </a:lnTo>
                  <a:lnTo>
                    <a:pt x="12419" y="17728"/>
                  </a:lnTo>
                  <a:lnTo>
                    <a:pt x="8470" y="16324"/>
                  </a:lnTo>
                  <a:lnTo>
                    <a:pt x="7943" y="16280"/>
                  </a:lnTo>
                  <a:lnTo>
                    <a:pt x="7329" y="16017"/>
                  </a:lnTo>
                  <a:lnTo>
                    <a:pt x="6714" y="15446"/>
                  </a:lnTo>
                  <a:lnTo>
                    <a:pt x="6056" y="14437"/>
                  </a:lnTo>
                  <a:lnTo>
                    <a:pt x="4784" y="11717"/>
                  </a:lnTo>
                  <a:lnTo>
                    <a:pt x="3336" y="9084"/>
                  </a:lnTo>
                  <a:lnTo>
                    <a:pt x="2151" y="7416"/>
                  </a:lnTo>
                  <a:lnTo>
                    <a:pt x="2107" y="7373"/>
                  </a:lnTo>
                  <a:lnTo>
                    <a:pt x="2019" y="7329"/>
                  </a:lnTo>
                  <a:lnTo>
                    <a:pt x="483" y="7241"/>
                  </a:lnTo>
                  <a:lnTo>
                    <a:pt x="352" y="7109"/>
                  </a:lnTo>
                  <a:lnTo>
                    <a:pt x="352" y="5530"/>
                  </a:lnTo>
                  <a:lnTo>
                    <a:pt x="527" y="4871"/>
                  </a:lnTo>
                  <a:lnTo>
                    <a:pt x="1273" y="2765"/>
                  </a:lnTo>
                  <a:lnTo>
                    <a:pt x="2985" y="308"/>
                  </a:lnTo>
                  <a:lnTo>
                    <a:pt x="3028" y="220"/>
                  </a:lnTo>
                  <a:lnTo>
                    <a:pt x="3028" y="176"/>
                  </a:lnTo>
                  <a:lnTo>
                    <a:pt x="2985" y="88"/>
                  </a:lnTo>
                  <a:lnTo>
                    <a:pt x="2941" y="45"/>
                  </a:lnTo>
                  <a:lnTo>
                    <a:pt x="289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3240650" y="3634725"/>
              <a:ext cx="515600" cy="540850"/>
            </a:xfrm>
            <a:custGeom>
              <a:avLst/>
              <a:gdLst/>
              <a:ahLst/>
              <a:cxnLst/>
              <a:rect l="l" t="t" r="r" b="b"/>
              <a:pathLst>
                <a:path w="20624" h="21634" extrusionOk="0">
                  <a:moveTo>
                    <a:pt x="3291" y="0"/>
                  </a:moveTo>
                  <a:lnTo>
                    <a:pt x="3247" y="44"/>
                  </a:lnTo>
                  <a:lnTo>
                    <a:pt x="3203" y="88"/>
                  </a:lnTo>
                  <a:lnTo>
                    <a:pt x="1624" y="3203"/>
                  </a:lnTo>
                  <a:lnTo>
                    <a:pt x="922" y="4344"/>
                  </a:lnTo>
                  <a:lnTo>
                    <a:pt x="922" y="4388"/>
                  </a:lnTo>
                  <a:lnTo>
                    <a:pt x="439" y="5529"/>
                  </a:lnTo>
                  <a:lnTo>
                    <a:pt x="439" y="5573"/>
                  </a:lnTo>
                  <a:lnTo>
                    <a:pt x="132" y="6538"/>
                  </a:lnTo>
                  <a:lnTo>
                    <a:pt x="132" y="6582"/>
                  </a:lnTo>
                  <a:lnTo>
                    <a:pt x="0" y="7986"/>
                  </a:lnTo>
                  <a:lnTo>
                    <a:pt x="88" y="9171"/>
                  </a:lnTo>
                  <a:lnTo>
                    <a:pt x="88" y="9259"/>
                  </a:lnTo>
                  <a:lnTo>
                    <a:pt x="351" y="9654"/>
                  </a:lnTo>
                  <a:lnTo>
                    <a:pt x="351" y="9698"/>
                  </a:lnTo>
                  <a:lnTo>
                    <a:pt x="2282" y="11541"/>
                  </a:lnTo>
                  <a:lnTo>
                    <a:pt x="2984" y="12550"/>
                  </a:lnTo>
                  <a:lnTo>
                    <a:pt x="4125" y="16806"/>
                  </a:lnTo>
                  <a:lnTo>
                    <a:pt x="4388" y="17552"/>
                  </a:lnTo>
                  <a:lnTo>
                    <a:pt x="4432" y="17640"/>
                  </a:lnTo>
                  <a:lnTo>
                    <a:pt x="4476" y="17684"/>
                  </a:lnTo>
                  <a:lnTo>
                    <a:pt x="6099" y="18430"/>
                  </a:lnTo>
                  <a:lnTo>
                    <a:pt x="6143" y="18474"/>
                  </a:lnTo>
                  <a:lnTo>
                    <a:pt x="8601" y="18957"/>
                  </a:lnTo>
                  <a:lnTo>
                    <a:pt x="10663" y="19220"/>
                  </a:lnTo>
                  <a:lnTo>
                    <a:pt x="15095" y="20668"/>
                  </a:lnTo>
                  <a:lnTo>
                    <a:pt x="17640" y="21414"/>
                  </a:lnTo>
                  <a:lnTo>
                    <a:pt x="18649" y="21633"/>
                  </a:lnTo>
                  <a:lnTo>
                    <a:pt x="18737" y="21633"/>
                  </a:lnTo>
                  <a:lnTo>
                    <a:pt x="20492" y="21194"/>
                  </a:lnTo>
                  <a:lnTo>
                    <a:pt x="20580" y="21151"/>
                  </a:lnTo>
                  <a:lnTo>
                    <a:pt x="20624" y="21107"/>
                  </a:lnTo>
                  <a:lnTo>
                    <a:pt x="20624" y="21019"/>
                  </a:lnTo>
                  <a:lnTo>
                    <a:pt x="20624" y="20975"/>
                  </a:lnTo>
                  <a:lnTo>
                    <a:pt x="20580" y="20887"/>
                  </a:lnTo>
                  <a:lnTo>
                    <a:pt x="20536" y="20843"/>
                  </a:lnTo>
                  <a:lnTo>
                    <a:pt x="20404" y="20843"/>
                  </a:lnTo>
                  <a:lnTo>
                    <a:pt x="18693" y="21282"/>
                  </a:lnTo>
                  <a:lnTo>
                    <a:pt x="17728" y="21107"/>
                  </a:lnTo>
                  <a:lnTo>
                    <a:pt x="15183" y="20317"/>
                  </a:lnTo>
                  <a:lnTo>
                    <a:pt x="10751" y="18869"/>
                  </a:lnTo>
                  <a:lnTo>
                    <a:pt x="10707" y="18869"/>
                  </a:lnTo>
                  <a:lnTo>
                    <a:pt x="8644" y="18605"/>
                  </a:lnTo>
                  <a:lnTo>
                    <a:pt x="6231" y="18123"/>
                  </a:lnTo>
                  <a:lnTo>
                    <a:pt x="4695" y="17377"/>
                  </a:lnTo>
                  <a:lnTo>
                    <a:pt x="4476" y="16719"/>
                  </a:lnTo>
                  <a:lnTo>
                    <a:pt x="3291" y="12418"/>
                  </a:lnTo>
                  <a:lnTo>
                    <a:pt x="3291" y="12374"/>
                  </a:lnTo>
                  <a:lnTo>
                    <a:pt x="2545" y="11321"/>
                  </a:lnTo>
                  <a:lnTo>
                    <a:pt x="614" y="9434"/>
                  </a:lnTo>
                  <a:lnTo>
                    <a:pt x="439" y="9083"/>
                  </a:lnTo>
                  <a:lnTo>
                    <a:pt x="351" y="7986"/>
                  </a:lnTo>
                  <a:lnTo>
                    <a:pt x="483" y="6626"/>
                  </a:lnTo>
                  <a:lnTo>
                    <a:pt x="746" y="5661"/>
                  </a:lnTo>
                  <a:lnTo>
                    <a:pt x="1229" y="4520"/>
                  </a:lnTo>
                  <a:lnTo>
                    <a:pt x="1931" y="3379"/>
                  </a:lnTo>
                  <a:lnTo>
                    <a:pt x="3510" y="263"/>
                  </a:lnTo>
                  <a:lnTo>
                    <a:pt x="3510" y="176"/>
                  </a:lnTo>
                  <a:lnTo>
                    <a:pt x="3510" y="132"/>
                  </a:lnTo>
                  <a:lnTo>
                    <a:pt x="3467" y="44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1"/>
            <p:cNvSpPr/>
            <p:nvPr/>
          </p:nvSpPr>
          <p:spPr>
            <a:xfrm>
              <a:off x="3616925" y="3530500"/>
              <a:ext cx="99850" cy="461875"/>
            </a:xfrm>
            <a:custGeom>
              <a:avLst/>
              <a:gdLst/>
              <a:ahLst/>
              <a:cxnLst/>
              <a:rect l="l" t="t" r="r" b="b"/>
              <a:pathLst>
                <a:path w="3994" h="18475" extrusionOk="0">
                  <a:moveTo>
                    <a:pt x="132" y="1"/>
                  </a:moveTo>
                  <a:lnTo>
                    <a:pt x="88" y="44"/>
                  </a:lnTo>
                  <a:lnTo>
                    <a:pt x="44" y="132"/>
                  </a:lnTo>
                  <a:lnTo>
                    <a:pt x="0" y="176"/>
                  </a:lnTo>
                  <a:lnTo>
                    <a:pt x="0" y="659"/>
                  </a:lnTo>
                  <a:lnTo>
                    <a:pt x="0" y="703"/>
                  </a:lnTo>
                  <a:lnTo>
                    <a:pt x="132" y="1931"/>
                  </a:lnTo>
                  <a:lnTo>
                    <a:pt x="176" y="1975"/>
                  </a:lnTo>
                  <a:lnTo>
                    <a:pt x="702" y="3818"/>
                  </a:lnTo>
                  <a:lnTo>
                    <a:pt x="834" y="4915"/>
                  </a:lnTo>
                  <a:lnTo>
                    <a:pt x="219" y="7767"/>
                  </a:lnTo>
                  <a:lnTo>
                    <a:pt x="219" y="7811"/>
                  </a:lnTo>
                  <a:lnTo>
                    <a:pt x="219" y="8689"/>
                  </a:lnTo>
                  <a:lnTo>
                    <a:pt x="219" y="8733"/>
                  </a:lnTo>
                  <a:lnTo>
                    <a:pt x="395" y="9698"/>
                  </a:lnTo>
                  <a:lnTo>
                    <a:pt x="395" y="9742"/>
                  </a:lnTo>
                  <a:lnTo>
                    <a:pt x="1887" y="13603"/>
                  </a:lnTo>
                  <a:lnTo>
                    <a:pt x="2589" y="16017"/>
                  </a:lnTo>
                  <a:lnTo>
                    <a:pt x="3247" y="17860"/>
                  </a:lnTo>
                  <a:lnTo>
                    <a:pt x="3247" y="17904"/>
                  </a:lnTo>
                  <a:lnTo>
                    <a:pt x="3686" y="18430"/>
                  </a:lnTo>
                  <a:lnTo>
                    <a:pt x="3730" y="18474"/>
                  </a:lnTo>
                  <a:lnTo>
                    <a:pt x="3818" y="18474"/>
                  </a:lnTo>
                  <a:lnTo>
                    <a:pt x="3905" y="18430"/>
                  </a:lnTo>
                  <a:lnTo>
                    <a:pt x="3949" y="18386"/>
                  </a:lnTo>
                  <a:lnTo>
                    <a:pt x="3993" y="18343"/>
                  </a:lnTo>
                  <a:lnTo>
                    <a:pt x="3993" y="18255"/>
                  </a:lnTo>
                  <a:lnTo>
                    <a:pt x="3949" y="18211"/>
                  </a:lnTo>
                  <a:lnTo>
                    <a:pt x="3554" y="17684"/>
                  </a:lnTo>
                  <a:lnTo>
                    <a:pt x="2896" y="15929"/>
                  </a:lnTo>
                  <a:lnTo>
                    <a:pt x="2238" y="13472"/>
                  </a:lnTo>
                  <a:lnTo>
                    <a:pt x="746" y="9654"/>
                  </a:lnTo>
                  <a:lnTo>
                    <a:pt x="570" y="8689"/>
                  </a:lnTo>
                  <a:lnTo>
                    <a:pt x="570" y="7855"/>
                  </a:lnTo>
                  <a:lnTo>
                    <a:pt x="1185" y="4959"/>
                  </a:lnTo>
                  <a:lnTo>
                    <a:pt x="1185" y="4871"/>
                  </a:lnTo>
                  <a:lnTo>
                    <a:pt x="1053" y="3774"/>
                  </a:lnTo>
                  <a:lnTo>
                    <a:pt x="1053" y="3730"/>
                  </a:lnTo>
                  <a:lnTo>
                    <a:pt x="483" y="1887"/>
                  </a:lnTo>
                  <a:lnTo>
                    <a:pt x="351" y="659"/>
                  </a:lnTo>
                  <a:lnTo>
                    <a:pt x="351" y="176"/>
                  </a:lnTo>
                  <a:lnTo>
                    <a:pt x="351" y="132"/>
                  </a:lnTo>
                  <a:lnTo>
                    <a:pt x="307" y="88"/>
                  </a:lnTo>
                  <a:lnTo>
                    <a:pt x="263" y="44"/>
                  </a:lnTo>
                  <a:lnTo>
                    <a:pt x="21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1"/>
            <p:cNvSpPr/>
            <p:nvPr/>
          </p:nvSpPr>
          <p:spPr>
            <a:xfrm>
              <a:off x="3513800" y="3504175"/>
              <a:ext cx="102050" cy="330225"/>
            </a:xfrm>
            <a:custGeom>
              <a:avLst/>
              <a:gdLst/>
              <a:ahLst/>
              <a:cxnLst/>
              <a:rect l="l" t="t" r="r" b="b"/>
              <a:pathLst>
                <a:path w="4082" h="13209" extrusionOk="0">
                  <a:moveTo>
                    <a:pt x="3906" y="0"/>
                  </a:moveTo>
                  <a:lnTo>
                    <a:pt x="3818" y="44"/>
                  </a:lnTo>
                  <a:lnTo>
                    <a:pt x="3774" y="44"/>
                  </a:lnTo>
                  <a:lnTo>
                    <a:pt x="3730" y="132"/>
                  </a:lnTo>
                  <a:lnTo>
                    <a:pt x="3511" y="703"/>
                  </a:lnTo>
                  <a:lnTo>
                    <a:pt x="3204" y="2677"/>
                  </a:lnTo>
                  <a:lnTo>
                    <a:pt x="1536" y="5705"/>
                  </a:lnTo>
                  <a:lnTo>
                    <a:pt x="790" y="7855"/>
                  </a:lnTo>
                  <a:lnTo>
                    <a:pt x="0" y="10444"/>
                  </a:lnTo>
                  <a:lnTo>
                    <a:pt x="0" y="10488"/>
                  </a:lnTo>
                  <a:lnTo>
                    <a:pt x="88" y="11322"/>
                  </a:lnTo>
                  <a:lnTo>
                    <a:pt x="88" y="11365"/>
                  </a:lnTo>
                  <a:lnTo>
                    <a:pt x="746" y="13121"/>
                  </a:lnTo>
                  <a:lnTo>
                    <a:pt x="790" y="13165"/>
                  </a:lnTo>
                  <a:lnTo>
                    <a:pt x="922" y="13208"/>
                  </a:lnTo>
                  <a:lnTo>
                    <a:pt x="966" y="13208"/>
                  </a:lnTo>
                  <a:lnTo>
                    <a:pt x="1010" y="13165"/>
                  </a:lnTo>
                  <a:lnTo>
                    <a:pt x="1053" y="13121"/>
                  </a:lnTo>
                  <a:lnTo>
                    <a:pt x="1097" y="13033"/>
                  </a:lnTo>
                  <a:lnTo>
                    <a:pt x="1053" y="12989"/>
                  </a:lnTo>
                  <a:lnTo>
                    <a:pt x="439" y="11278"/>
                  </a:lnTo>
                  <a:lnTo>
                    <a:pt x="351" y="10488"/>
                  </a:lnTo>
                  <a:lnTo>
                    <a:pt x="1097" y="7943"/>
                  </a:lnTo>
                  <a:lnTo>
                    <a:pt x="1887" y="5837"/>
                  </a:lnTo>
                  <a:lnTo>
                    <a:pt x="3511" y="2809"/>
                  </a:lnTo>
                  <a:lnTo>
                    <a:pt x="3555" y="2765"/>
                  </a:lnTo>
                  <a:lnTo>
                    <a:pt x="3862" y="790"/>
                  </a:lnTo>
                  <a:lnTo>
                    <a:pt x="4081" y="264"/>
                  </a:lnTo>
                  <a:lnTo>
                    <a:pt x="4081" y="176"/>
                  </a:lnTo>
                  <a:lnTo>
                    <a:pt x="4081" y="132"/>
                  </a:lnTo>
                  <a:lnTo>
                    <a:pt x="4037" y="44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1"/>
            <p:cNvSpPr/>
            <p:nvPr/>
          </p:nvSpPr>
          <p:spPr>
            <a:xfrm>
              <a:off x="3422750" y="3478950"/>
              <a:ext cx="183225" cy="256725"/>
            </a:xfrm>
            <a:custGeom>
              <a:avLst/>
              <a:gdLst/>
              <a:ahLst/>
              <a:cxnLst/>
              <a:rect l="l" t="t" r="r" b="b"/>
              <a:pathLst>
                <a:path w="7329" h="10269" extrusionOk="0">
                  <a:moveTo>
                    <a:pt x="7109" y="0"/>
                  </a:moveTo>
                  <a:lnTo>
                    <a:pt x="7065" y="44"/>
                  </a:lnTo>
                  <a:lnTo>
                    <a:pt x="7021" y="88"/>
                  </a:lnTo>
                  <a:lnTo>
                    <a:pt x="6977" y="132"/>
                  </a:lnTo>
                  <a:lnTo>
                    <a:pt x="6933" y="351"/>
                  </a:lnTo>
                  <a:lnTo>
                    <a:pt x="5046" y="1624"/>
                  </a:lnTo>
                  <a:lnTo>
                    <a:pt x="5003" y="1668"/>
                  </a:lnTo>
                  <a:lnTo>
                    <a:pt x="4213" y="2721"/>
                  </a:lnTo>
                  <a:lnTo>
                    <a:pt x="2545" y="5046"/>
                  </a:lnTo>
                  <a:lnTo>
                    <a:pt x="746" y="7855"/>
                  </a:lnTo>
                  <a:lnTo>
                    <a:pt x="702" y="7899"/>
                  </a:lnTo>
                  <a:lnTo>
                    <a:pt x="0" y="10049"/>
                  </a:lnTo>
                  <a:lnTo>
                    <a:pt x="0" y="10093"/>
                  </a:lnTo>
                  <a:lnTo>
                    <a:pt x="0" y="10180"/>
                  </a:lnTo>
                  <a:lnTo>
                    <a:pt x="44" y="10224"/>
                  </a:lnTo>
                  <a:lnTo>
                    <a:pt x="88" y="10268"/>
                  </a:lnTo>
                  <a:lnTo>
                    <a:pt x="176" y="10268"/>
                  </a:lnTo>
                  <a:lnTo>
                    <a:pt x="263" y="10224"/>
                  </a:lnTo>
                  <a:lnTo>
                    <a:pt x="307" y="10137"/>
                  </a:lnTo>
                  <a:lnTo>
                    <a:pt x="1053" y="8030"/>
                  </a:lnTo>
                  <a:lnTo>
                    <a:pt x="2809" y="5222"/>
                  </a:lnTo>
                  <a:lnTo>
                    <a:pt x="4520" y="2896"/>
                  </a:lnTo>
                  <a:lnTo>
                    <a:pt x="5266" y="1931"/>
                  </a:lnTo>
                  <a:lnTo>
                    <a:pt x="7153" y="571"/>
                  </a:lnTo>
                  <a:lnTo>
                    <a:pt x="7240" y="483"/>
                  </a:lnTo>
                  <a:lnTo>
                    <a:pt x="7328" y="220"/>
                  </a:lnTo>
                  <a:lnTo>
                    <a:pt x="7328" y="176"/>
                  </a:lnTo>
                  <a:lnTo>
                    <a:pt x="7284" y="88"/>
                  </a:lnTo>
                  <a:lnTo>
                    <a:pt x="7240" y="44"/>
                  </a:lnTo>
                  <a:lnTo>
                    <a:pt x="719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1"/>
            <p:cNvSpPr/>
            <p:nvPr/>
          </p:nvSpPr>
          <p:spPr>
            <a:xfrm>
              <a:off x="3356925" y="3428475"/>
              <a:ext cx="228200" cy="247950"/>
            </a:xfrm>
            <a:custGeom>
              <a:avLst/>
              <a:gdLst/>
              <a:ahLst/>
              <a:cxnLst/>
              <a:rect l="l" t="t" r="r" b="b"/>
              <a:pathLst>
                <a:path w="9128" h="9918" extrusionOk="0">
                  <a:moveTo>
                    <a:pt x="8952" y="1"/>
                  </a:moveTo>
                  <a:lnTo>
                    <a:pt x="8908" y="45"/>
                  </a:lnTo>
                  <a:lnTo>
                    <a:pt x="7548" y="791"/>
                  </a:lnTo>
                  <a:lnTo>
                    <a:pt x="5090" y="2502"/>
                  </a:lnTo>
                  <a:lnTo>
                    <a:pt x="5047" y="2546"/>
                  </a:lnTo>
                  <a:lnTo>
                    <a:pt x="2502" y="6144"/>
                  </a:lnTo>
                  <a:lnTo>
                    <a:pt x="44" y="9654"/>
                  </a:lnTo>
                  <a:lnTo>
                    <a:pt x="0" y="9742"/>
                  </a:lnTo>
                  <a:lnTo>
                    <a:pt x="0" y="9786"/>
                  </a:lnTo>
                  <a:lnTo>
                    <a:pt x="44" y="9874"/>
                  </a:lnTo>
                  <a:lnTo>
                    <a:pt x="88" y="9918"/>
                  </a:lnTo>
                  <a:lnTo>
                    <a:pt x="264" y="9918"/>
                  </a:lnTo>
                  <a:lnTo>
                    <a:pt x="308" y="9874"/>
                  </a:lnTo>
                  <a:lnTo>
                    <a:pt x="2809" y="6363"/>
                  </a:lnTo>
                  <a:lnTo>
                    <a:pt x="5310" y="2765"/>
                  </a:lnTo>
                  <a:lnTo>
                    <a:pt x="7723" y="1098"/>
                  </a:lnTo>
                  <a:lnTo>
                    <a:pt x="9040" y="352"/>
                  </a:lnTo>
                  <a:lnTo>
                    <a:pt x="9127" y="308"/>
                  </a:lnTo>
                  <a:lnTo>
                    <a:pt x="9127" y="220"/>
                  </a:lnTo>
                  <a:lnTo>
                    <a:pt x="9127" y="176"/>
                  </a:lnTo>
                  <a:lnTo>
                    <a:pt x="9127" y="88"/>
                  </a:lnTo>
                  <a:lnTo>
                    <a:pt x="9084" y="45"/>
                  </a:lnTo>
                  <a:lnTo>
                    <a:pt x="904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906200" y="2307350"/>
              <a:ext cx="948925" cy="1026800"/>
            </a:xfrm>
            <a:custGeom>
              <a:avLst/>
              <a:gdLst/>
              <a:ahLst/>
              <a:cxnLst/>
              <a:rect l="l" t="t" r="r" b="b"/>
              <a:pathLst>
                <a:path w="37957" h="41072" extrusionOk="0">
                  <a:moveTo>
                    <a:pt x="37781" y="0"/>
                  </a:moveTo>
                  <a:lnTo>
                    <a:pt x="37694" y="44"/>
                  </a:lnTo>
                  <a:lnTo>
                    <a:pt x="34929" y="1711"/>
                  </a:lnTo>
                  <a:lnTo>
                    <a:pt x="30453" y="3730"/>
                  </a:lnTo>
                  <a:lnTo>
                    <a:pt x="27338" y="5046"/>
                  </a:lnTo>
                  <a:lnTo>
                    <a:pt x="24222" y="6450"/>
                  </a:lnTo>
                  <a:lnTo>
                    <a:pt x="21282" y="7811"/>
                  </a:lnTo>
                  <a:lnTo>
                    <a:pt x="19571" y="8644"/>
                  </a:lnTo>
                  <a:lnTo>
                    <a:pt x="16587" y="10356"/>
                  </a:lnTo>
                  <a:lnTo>
                    <a:pt x="15007" y="11321"/>
                  </a:lnTo>
                  <a:lnTo>
                    <a:pt x="13252" y="12638"/>
                  </a:lnTo>
                  <a:lnTo>
                    <a:pt x="8996" y="16104"/>
                  </a:lnTo>
                  <a:lnTo>
                    <a:pt x="6889" y="17859"/>
                  </a:lnTo>
                  <a:lnTo>
                    <a:pt x="5661" y="18737"/>
                  </a:lnTo>
                  <a:lnTo>
                    <a:pt x="1712" y="20141"/>
                  </a:lnTo>
                  <a:lnTo>
                    <a:pt x="1712" y="20185"/>
                  </a:lnTo>
                  <a:lnTo>
                    <a:pt x="922" y="20536"/>
                  </a:lnTo>
                  <a:lnTo>
                    <a:pt x="878" y="20624"/>
                  </a:lnTo>
                  <a:lnTo>
                    <a:pt x="834" y="20668"/>
                  </a:lnTo>
                  <a:lnTo>
                    <a:pt x="44" y="24485"/>
                  </a:lnTo>
                  <a:lnTo>
                    <a:pt x="0" y="25626"/>
                  </a:lnTo>
                  <a:lnTo>
                    <a:pt x="0" y="25714"/>
                  </a:lnTo>
                  <a:lnTo>
                    <a:pt x="220" y="26153"/>
                  </a:lnTo>
                  <a:lnTo>
                    <a:pt x="220" y="26240"/>
                  </a:lnTo>
                  <a:lnTo>
                    <a:pt x="2458" y="28698"/>
                  </a:lnTo>
                  <a:lnTo>
                    <a:pt x="4739" y="31155"/>
                  </a:lnTo>
                  <a:lnTo>
                    <a:pt x="6626" y="33744"/>
                  </a:lnTo>
                  <a:lnTo>
                    <a:pt x="8908" y="35806"/>
                  </a:lnTo>
                  <a:lnTo>
                    <a:pt x="10356" y="37211"/>
                  </a:lnTo>
                  <a:lnTo>
                    <a:pt x="10751" y="37649"/>
                  </a:lnTo>
                  <a:lnTo>
                    <a:pt x="10181" y="39624"/>
                  </a:lnTo>
                  <a:lnTo>
                    <a:pt x="10181" y="39668"/>
                  </a:lnTo>
                  <a:lnTo>
                    <a:pt x="10049" y="40896"/>
                  </a:lnTo>
                  <a:lnTo>
                    <a:pt x="10049" y="40984"/>
                  </a:lnTo>
                  <a:lnTo>
                    <a:pt x="10093" y="41028"/>
                  </a:lnTo>
                  <a:lnTo>
                    <a:pt x="10137" y="41072"/>
                  </a:lnTo>
                  <a:lnTo>
                    <a:pt x="10224" y="41072"/>
                  </a:lnTo>
                  <a:lnTo>
                    <a:pt x="10356" y="41028"/>
                  </a:lnTo>
                  <a:lnTo>
                    <a:pt x="10400" y="40940"/>
                  </a:lnTo>
                  <a:lnTo>
                    <a:pt x="10532" y="39712"/>
                  </a:lnTo>
                  <a:lnTo>
                    <a:pt x="11102" y="37649"/>
                  </a:lnTo>
                  <a:lnTo>
                    <a:pt x="11102" y="37562"/>
                  </a:lnTo>
                  <a:lnTo>
                    <a:pt x="11102" y="37518"/>
                  </a:lnTo>
                  <a:lnTo>
                    <a:pt x="10619" y="36947"/>
                  </a:lnTo>
                  <a:lnTo>
                    <a:pt x="9127" y="35543"/>
                  </a:lnTo>
                  <a:lnTo>
                    <a:pt x="6889" y="33525"/>
                  </a:lnTo>
                  <a:lnTo>
                    <a:pt x="5003" y="30936"/>
                  </a:lnTo>
                  <a:lnTo>
                    <a:pt x="2721" y="28478"/>
                  </a:lnTo>
                  <a:lnTo>
                    <a:pt x="527" y="26021"/>
                  </a:lnTo>
                  <a:lnTo>
                    <a:pt x="351" y="25626"/>
                  </a:lnTo>
                  <a:lnTo>
                    <a:pt x="395" y="24529"/>
                  </a:lnTo>
                  <a:lnTo>
                    <a:pt x="1185" y="20843"/>
                  </a:lnTo>
                  <a:lnTo>
                    <a:pt x="1843" y="20492"/>
                  </a:lnTo>
                  <a:lnTo>
                    <a:pt x="5792" y="19044"/>
                  </a:lnTo>
                  <a:lnTo>
                    <a:pt x="5836" y="19044"/>
                  </a:lnTo>
                  <a:lnTo>
                    <a:pt x="7109" y="18123"/>
                  </a:lnTo>
                  <a:lnTo>
                    <a:pt x="9215" y="16367"/>
                  </a:lnTo>
                  <a:lnTo>
                    <a:pt x="13472" y="12901"/>
                  </a:lnTo>
                  <a:lnTo>
                    <a:pt x="15183" y="11584"/>
                  </a:lnTo>
                  <a:lnTo>
                    <a:pt x="16763" y="10663"/>
                  </a:lnTo>
                  <a:lnTo>
                    <a:pt x="19746" y="8952"/>
                  </a:lnTo>
                  <a:lnTo>
                    <a:pt x="21414" y="8118"/>
                  </a:lnTo>
                  <a:lnTo>
                    <a:pt x="24354" y="6758"/>
                  </a:lnTo>
                  <a:lnTo>
                    <a:pt x="27469" y="5353"/>
                  </a:lnTo>
                  <a:lnTo>
                    <a:pt x="30585" y="4037"/>
                  </a:lnTo>
                  <a:lnTo>
                    <a:pt x="35061" y="2019"/>
                  </a:lnTo>
                  <a:lnTo>
                    <a:pt x="35105" y="2019"/>
                  </a:lnTo>
                  <a:lnTo>
                    <a:pt x="37869" y="351"/>
                  </a:lnTo>
                  <a:lnTo>
                    <a:pt x="37913" y="307"/>
                  </a:lnTo>
                  <a:lnTo>
                    <a:pt x="37957" y="219"/>
                  </a:lnTo>
                  <a:lnTo>
                    <a:pt x="37957" y="176"/>
                  </a:lnTo>
                  <a:lnTo>
                    <a:pt x="37957" y="88"/>
                  </a:lnTo>
                  <a:lnTo>
                    <a:pt x="37913" y="44"/>
                  </a:lnTo>
                  <a:lnTo>
                    <a:pt x="37825" y="44"/>
                  </a:lnTo>
                  <a:lnTo>
                    <a:pt x="37781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970925" y="2329275"/>
              <a:ext cx="908350" cy="911650"/>
            </a:xfrm>
            <a:custGeom>
              <a:avLst/>
              <a:gdLst/>
              <a:ahLst/>
              <a:cxnLst/>
              <a:rect l="l" t="t" r="r" b="b"/>
              <a:pathLst>
                <a:path w="36334" h="36466" extrusionOk="0">
                  <a:moveTo>
                    <a:pt x="36114" y="1"/>
                  </a:moveTo>
                  <a:lnTo>
                    <a:pt x="36070" y="45"/>
                  </a:lnTo>
                  <a:lnTo>
                    <a:pt x="33569" y="1536"/>
                  </a:lnTo>
                  <a:lnTo>
                    <a:pt x="31287" y="2765"/>
                  </a:lnTo>
                  <a:lnTo>
                    <a:pt x="29093" y="3687"/>
                  </a:lnTo>
                  <a:lnTo>
                    <a:pt x="26592" y="4784"/>
                  </a:lnTo>
                  <a:lnTo>
                    <a:pt x="23696" y="6056"/>
                  </a:lnTo>
                  <a:lnTo>
                    <a:pt x="20887" y="7329"/>
                  </a:lnTo>
                  <a:lnTo>
                    <a:pt x="18957" y="8250"/>
                  </a:lnTo>
                  <a:lnTo>
                    <a:pt x="14700" y="10664"/>
                  </a:lnTo>
                  <a:lnTo>
                    <a:pt x="13252" y="11497"/>
                  </a:lnTo>
                  <a:lnTo>
                    <a:pt x="13252" y="11541"/>
                  </a:lnTo>
                  <a:lnTo>
                    <a:pt x="10488" y="13735"/>
                  </a:lnTo>
                  <a:lnTo>
                    <a:pt x="7899" y="15841"/>
                  </a:lnTo>
                  <a:lnTo>
                    <a:pt x="4520" y="18781"/>
                  </a:lnTo>
                  <a:lnTo>
                    <a:pt x="3598" y="19264"/>
                  </a:lnTo>
                  <a:lnTo>
                    <a:pt x="1053" y="20229"/>
                  </a:lnTo>
                  <a:lnTo>
                    <a:pt x="263" y="20537"/>
                  </a:lnTo>
                  <a:lnTo>
                    <a:pt x="220" y="20580"/>
                  </a:lnTo>
                  <a:lnTo>
                    <a:pt x="176" y="20668"/>
                  </a:lnTo>
                  <a:lnTo>
                    <a:pt x="0" y="21195"/>
                  </a:lnTo>
                  <a:lnTo>
                    <a:pt x="0" y="21239"/>
                  </a:lnTo>
                  <a:lnTo>
                    <a:pt x="88" y="22116"/>
                  </a:lnTo>
                  <a:lnTo>
                    <a:pt x="88" y="22204"/>
                  </a:lnTo>
                  <a:lnTo>
                    <a:pt x="1536" y="24398"/>
                  </a:lnTo>
                  <a:lnTo>
                    <a:pt x="4213" y="27909"/>
                  </a:lnTo>
                  <a:lnTo>
                    <a:pt x="5880" y="29839"/>
                  </a:lnTo>
                  <a:lnTo>
                    <a:pt x="7504" y="31594"/>
                  </a:lnTo>
                  <a:lnTo>
                    <a:pt x="8732" y="32999"/>
                  </a:lnTo>
                  <a:lnTo>
                    <a:pt x="9391" y="33876"/>
                  </a:lnTo>
                  <a:lnTo>
                    <a:pt x="9522" y="34271"/>
                  </a:lnTo>
                  <a:lnTo>
                    <a:pt x="8996" y="35807"/>
                  </a:lnTo>
                  <a:lnTo>
                    <a:pt x="8864" y="36246"/>
                  </a:lnTo>
                  <a:lnTo>
                    <a:pt x="8864" y="36290"/>
                  </a:lnTo>
                  <a:lnTo>
                    <a:pt x="8908" y="36377"/>
                  </a:lnTo>
                  <a:lnTo>
                    <a:pt x="8952" y="36421"/>
                  </a:lnTo>
                  <a:lnTo>
                    <a:pt x="8996" y="36465"/>
                  </a:lnTo>
                  <a:lnTo>
                    <a:pt x="9040" y="36465"/>
                  </a:lnTo>
                  <a:lnTo>
                    <a:pt x="9127" y="36421"/>
                  </a:lnTo>
                  <a:lnTo>
                    <a:pt x="9215" y="36334"/>
                  </a:lnTo>
                  <a:lnTo>
                    <a:pt x="9873" y="34359"/>
                  </a:lnTo>
                  <a:lnTo>
                    <a:pt x="9873" y="34227"/>
                  </a:lnTo>
                  <a:lnTo>
                    <a:pt x="9698" y="33745"/>
                  </a:lnTo>
                  <a:lnTo>
                    <a:pt x="9698" y="33657"/>
                  </a:lnTo>
                  <a:lnTo>
                    <a:pt x="8996" y="32779"/>
                  </a:lnTo>
                  <a:lnTo>
                    <a:pt x="7767" y="31375"/>
                  </a:lnTo>
                  <a:lnTo>
                    <a:pt x="6143" y="29620"/>
                  </a:lnTo>
                  <a:lnTo>
                    <a:pt x="4476" y="27689"/>
                  </a:lnTo>
                  <a:lnTo>
                    <a:pt x="1843" y="24223"/>
                  </a:lnTo>
                  <a:lnTo>
                    <a:pt x="439" y="22029"/>
                  </a:lnTo>
                  <a:lnTo>
                    <a:pt x="351" y="21239"/>
                  </a:lnTo>
                  <a:lnTo>
                    <a:pt x="483" y="20844"/>
                  </a:lnTo>
                  <a:lnTo>
                    <a:pt x="3730" y="19615"/>
                  </a:lnTo>
                  <a:lnTo>
                    <a:pt x="3774" y="19615"/>
                  </a:lnTo>
                  <a:lnTo>
                    <a:pt x="4695" y="19045"/>
                  </a:lnTo>
                  <a:lnTo>
                    <a:pt x="8162" y="16105"/>
                  </a:lnTo>
                  <a:lnTo>
                    <a:pt x="10707" y="13998"/>
                  </a:lnTo>
                  <a:lnTo>
                    <a:pt x="13472" y="11804"/>
                  </a:lnTo>
                  <a:lnTo>
                    <a:pt x="14876" y="10971"/>
                  </a:lnTo>
                  <a:lnTo>
                    <a:pt x="19088" y="8557"/>
                  </a:lnTo>
                  <a:lnTo>
                    <a:pt x="21019" y="7636"/>
                  </a:lnTo>
                  <a:lnTo>
                    <a:pt x="23827" y="6363"/>
                  </a:lnTo>
                  <a:lnTo>
                    <a:pt x="26723" y="5135"/>
                  </a:lnTo>
                  <a:lnTo>
                    <a:pt x="29225" y="4038"/>
                  </a:lnTo>
                  <a:lnTo>
                    <a:pt x="31463" y="3072"/>
                  </a:lnTo>
                  <a:lnTo>
                    <a:pt x="33744" y="1844"/>
                  </a:lnTo>
                  <a:lnTo>
                    <a:pt x="36246" y="352"/>
                  </a:lnTo>
                  <a:lnTo>
                    <a:pt x="36289" y="308"/>
                  </a:lnTo>
                  <a:lnTo>
                    <a:pt x="36333" y="220"/>
                  </a:lnTo>
                  <a:lnTo>
                    <a:pt x="36333" y="176"/>
                  </a:lnTo>
                  <a:lnTo>
                    <a:pt x="36289" y="88"/>
                  </a:lnTo>
                  <a:lnTo>
                    <a:pt x="36246" y="45"/>
                  </a:lnTo>
                  <a:lnTo>
                    <a:pt x="36202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1070750" y="2351225"/>
              <a:ext cx="831550" cy="835950"/>
            </a:xfrm>
            <a:custGeom>
              <a:avLst/>
              <a:gdLst/>
              <a:ahLst/>
              <a:cxnLst/>
              <a:rect l="l" t="t" r="r" b="b"/>
              <a:pathLst>
                <a:path w="33262" h="33438" extrusionOk="0">
                  <a:moveTo>
                    <a:pt x="33086" y="0"/>
                  </a:moveTo>
                  <a:lnTo>
                    <a:pt x="32998" y="44"/>
                  </a:lnTo>
                  <a:lnTo>
                    <a:pt x="29313" y="2194"/>
                  </a:lnTo>
                  <a:lnTo>
                    <a:pt x="26680" y="3511"/>
                  </a:lnTo>
                  <a:lnTo>
                    <a:pt x="23959" y="4695"/>
                  </a:lnTo>
                  <a:lnTo>
                    <a:pt x="21546" y="5749"/>
                  </a:lnTo>
                  <a:lnTo>
                    <a:pt x="18781" y="7021"/>
                  </a:lnTo>
                  <a:lnTo>
                    <a:pt x="16412" y="8162"/>
                  </a:lnTo>
                  <a:lnTo>
                    <a:pt x="14393" y="9215"/>
                  </a:lnTo>
                  <a:lnTo>
                    <a:pt x="12111" y="10532"/>
                  </a:lnTo>
                  <a:lnTo>
                    <a:pt x="10093" y="11760"/>
                  </a:lnTo>
                  <a:lnTo>
                    <a:pt x="7372" y="13954"/>
                  </a:lnTo>
                  <a:lnTo>
                    <a:pt x="4696" y="16192"/>
                  </a:lnTo>
                  <a:lnTo>
                    <a:pt x="1361" y="19132"/>
                  </a:lnTo>
                  <a:lnTo>
                    <a:pt x="307" y="19790"/>
                  </a:lnTo>
                  <a:lnTo>
                    <a:pt x="264" y="19878"/>
                  </a:lnTo>
                  <a:lnTo>
                    <a:pt x="44" y="20185"/>
                  </a:lnTo>
                  <a:lnTo>
                    <a:pt x="0" y="20273"/>
                  </a:lnTo>
                  <a:lnTo>
                    <a:pt x="44" y="20361"/>
                  </a:lnTo>
                  <a:lnTo>
                    <a:pt x="220" y="20975"/>
                  </a:lnTo>
                  <a:lnTo>
                    <a:pt x="264" y="21063"/>
                  </a:lnTo>
                  <a:lnTo>
                    <a:pt x="3467" y="25056"/>
                  </a:lnTo>
                  <a:lnTo>
                    <a:pt x="5924" y="28171"/>
                  </a:lnTo>
                  <a:lnTo>
                    <a:pt x="6714" y="29400"/>
                  </a:lnTo>
                  <a:lnTo>
                    <a:pt x="6977" y="30278"/>
                  </a:lnTo>
                  <a:lnTo>
                    <a:pt x="6977" y="30848"/>
                  </a:lnTo>
                  <a:lnTo>
                    <a:pt x="6187" y="33174"/>
                  </a:lnTo>
                  <a:lnTo>
                    <a:pt x="6144" y="33262"/>
                  </a:lnTo>
                  <a:lnTo>
                    <a:pt x="6187" y="33305"/>
                  </a:lnTo>
                  <a:lnTo>
                    <a:pt x="6231" y="33393"/>
                  </a:lnTo>
                  <a:lnTo>
                    <a:pt x="6275" y="33437"/>
                  </a:lnTo>
                  <a:lnTo>
                    <a:pt x="6319" y="33437"/>
                  </a:lnTo>
                  <a:lnTo>
                    <a:pt x="6451" y="33393"/>
                  </a:lnTo>
                  <a:lnTo>
                    <a:pt x="6495" y="33305"/>
                  </a:lnTo>
                  <a:lnTo>
                    <a:pt x="7328" y="30936"/>
                  </a:lnTo>
                  <a:lnTo>
                    <a:pt x="7328" y="30892"/>
                  </a:lnTo>
                  <a:lnTo>
                    <a:pt x="7328" y="30278"/>
                  </a:lnTo>
                  <a:lnTo>
                    <a:pt x="7328" y="30190"/>
                  </a:lnTo>
                  <a:lnTo>
                    <a:pt x="7021" y="29268"/>
                  </a:lnTo>
                  <a:lnTo>
                    <a:pt x="7021" y="29225"/>
                  </a:lnTo>
                  <a:lnTo>
                    <a:pt x="6187" y="27952"/>
                  </a:lnTo>
                  <a:lnTo>
                    <a:pt x="3730" y="24836"/>
                  </a:lnTo>
                  <a:lnTo>
                    <a:pt x="527" y="20843"/>
                  </a:lnTo>
                  <a:lnTo>
                    <a:pt x="395" y="20317"/>
                  </a:lnTo>
                  <a:lnTo>
                    <a:pt x="527" y="20097"/>
                  </a:lnTo>
                  <a:lnTo>
                    <a:pt x="1580" y="19439"/>
                  </a:lnTo>
                  <a:lnTo>
                    <a:pt x="1580" y="19395"/>
                  </a:lnTo>
                  <a:lnTo>
                    <a:pt x="4915" y="16455"/>
                  </a:lnTo>
                  <a:lnTo>
                    <a:pt x="7592" y="14217"/>
                  </a:lnTo>
                  <a:lnTo>
                    <a:pt x="10268" y="12023"/>
                  </a:lnTo>
                  <a:lnTo>
                    <a:pt x="12287" y="10839"/>
                  </a:lnTo>
                  <a:lnTo>
                    <a:pt x="14569" y="9522"/>
                  </a:lnTo>
                  <a:lnTo>
                    <a:pt x="16587" y="8469"/>
                  </a:lnTo>
                  <a:lnTo>
                    <a:pt x="18957" y="7328"/>
                  </a:lnTo>
                  <a:lnTo>
                    <a:pt x="21677" y="6100"/>
                  </a:lnTo>
                  <a:lnTo>
                    <a:pt x="24091" y="5003"/>
                  </a:lnTo>
                  <a:lnTo>
                    <a:pt x="26811" y="3862"/>
                  </a:lnTo>
                  <a:lnTo>
                    <a:pt x="29488" y="2501"/>
                  </a:lnTo>
                  <a:lnTo>
                    <a:pt x="33174" y="351"/>
                  </a:lnTo>
                  <a:lnTo>
                    <a:pt x="33262" y="264"/>
                  </a:lnTo>
                  <a:lnTo>
                    <a:pt x="33262" y="220"/>
                  </a:lnTo>
                  <a:lnTo>
                    <a:pt x="33262" y="176"/>
                  </a:lnTo>
                  <a:lnTo>
                    <a:pt x="33262" y="88"/>
                  </a:lnTo>
                  <a:lnTo>
                    <a:pt x="33218" y="44"/>
                  </a:lnTo>
                  <a:lnTo>
                    <a:pt x="3313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1213350" y="2372050"/>
              <a:ext cx="713100" cy="742700"/>
            </a:xfrm>
            <a:custGeom>
              <a:avLst/>
              <a:gdLst/>
              <a:ahLst/>
              <a:cxnLst/>
              <a:rect l="l" t="t" r="r" b="b"/>
              <a:pathLst>
                <a:path w="28524" h="29708" extrusionOk="0">
                  <a:moveTo>
                    <a:pt x="28348" y="1"/>
                  </a:moveTo>
                  <a:lnTo>
                    <a:pt x="28260" y="45"/>
                  </a:lnTo>
                  <a:lnTo>
                    <a:pt x="25100" y="1932"/>
                  </a:lnTo>
                  <a:lnTo>
                    <a:pt x="23214" y="2941"/>
                  </a:lnTo>
                  <a:lnTo>
                    <a:pt x="21239" y="3906"/>
                  </a:lnTo>
                  <a:lnTo>
                    <a:pt x="19308" y="4784"/>
                  </a:lnTo>
                  <a:lnTo>
                    <a:pt x="17334" y="5662"/>
                  </a:lnTo>
                  <a:lnTo>
                    <a:pt x="15052" y="6715"/>
                  </a:lnTo>
                  <a:lnTo>
                    <a:pt x="12726" y="7812"/>
                  </a:lnTo>
                  <a:lnTo>
                    <a:pt x="10400" y="8953"/>
                  </a:lnTo>
                  <a:lnTo>
                    <a:pt x="9303" y="9567"/>
                  </a:lnTo>
                  <a:lnTo>
                    <a:pt x="8163" y="10225"/>
                  </a:lnTo>
                  <a:lnTo>
                    <a:pt x="5925" y="11541"/>
                  </a:lnTo>
                  <a:lnTo>
                    <a:pt x="5925" y="11585"/>
                  </a:lnTo>
                  <a:lnTo>
                    <a:pt x="2195" y="14569"/>
                  </a:lnTo>
                  <a:lnTo>
                    <a:pt x="703" y="16017"/>
                  </a:lnTo>
                  <a:lnTo>
                    <a:pt x="132" y="16719"/>
                  </a:lnTo>
                  <a:lnTo>
                    <a:pt x="89" y="16807"/>
                  </a:lnTo>
                  <a:lnTo>
                    <a:pt x="1" y="17158"/>
                  </a:lnTo>
                  <a:lnTo>
                    <a:pt x="1" y="17246"/>
                  </a:lnTo>
                  <a:lnTo>
                    <a:pt x="132" y="17685"/>
                  </a:lnTo>
                  <a:lnTo>
                    <a:pt x="132" y="17772"/>
                  </a:lnTo>
                  <a:lnTo>
                    <a:pt x="3292" y="22643"/>
                  </a:lnTo>
                  <a:lnTo>
                    <a:pt x="4038" y="24135"/>
                  </a:lnTo>
                  <a:lnTo>
                    <a:pt x="4213" y="25144"/>
                  </a:lnTo>
                  <a:lnTo>
                    <a:pt x="4082" y="25715"/>
                  </a:lnTo>
                  <a:lnTo>
                    <a:pt x="3511" y="26417"/>
                  </a:lnTo>
                  <a:lnTo>
                    <a:pt x="3511" y="26461"/>
                  </a:lnTo>
                  <a:lnTo>
                    <a:pt x="2151" y="29489"/>
                  </a:lnTo>
                  <a:lnTo>
                    <a:pt x="2107" y="29532"/>
                  </a:lnTo>
                  <a:lnTo>
                    <a:pt x="2151" y="29620"/>
                  </a:lnTo>
                  <a:lnTo>
                    <a:pt x="2151" y="29664"/>
                  </a:lnTo>
                  <a:lnTo>
                    <a:pt x="2239" y="29708"/>
                  </a:lnTo>
                  <a:lnTo>
                    <a:pt x="2370" y="29708"/>
                  </a:lnTo>
                  <a:lnTo>
                    <a:pt x="2458" y="29620"/>
                  </a:lnTo>
                  <a:lnTo>
                    <a:pt x="3818" y="26592"/>
                  </a:lnTo>
                  <a:lnTo>
                    <a:pt x="4389" y="25934"/>
                  </a:lnTo>
                  <a:lnTo>
                    <a:pt x="4389" y="25846"/>
                  </a:lnTo>
                  <a:lnTo>
                    <a:pt x="4564" y="25188"/>
                  </a:lnTo>
                  <a:lnTo>
                    <a:pt x="4564" y="25101"/>
                  </a:lnTo>
                  <a:lnTo>
                    <a:pt x="4389" y="24047"/>
                  </a:lnTo>
                  <a:lnTo>
                    <a:pt x="4345" y="23960"/>
                  </a:lnTo>
                  <a:lnTo>
                    <a:pt x="3599" y="22468"/>
                  </a:lnTo>
                  <a:lnTo>
                    <a:pt x="3599" y="22424"/>
                  </a:lnTo>
                  <a:lnTo>
                    <a:pt x="440" y="17597"/>
                  </a:lnTo>
                  <a:lnTo>
                    <a:pt x="352" y="17202"/>
                  </a:lnTo>
                  <a:lnTo>
                    <a:pt x="440" y="16939"/>
                  </a:lnTo>
                  <a:lnTo>
                    <a:pt x="966" y="16281"/>
                  </a:lnTo>
                  <a:lnTo>
                    <a:pt x="2414" y="14833"/>
                  </a:lnTo>
                  <a:lnTo>
                    <a:pt x="6100" y="11849"/>
                  </a:lnTo>
                  <a:lnTo>
                    <a:pt x="8338" y="10532"/>
                  </a:lnTo>
                  <a:lnTo>
                    <a:pt x="9479" y="9874"/>
                  </a:lnTo>
                  <a:lnTo>
                    <a:pt x="10576" y="9260"/>
                  </a:lnTo>
                  <a:lnTo>
                    <a:pt x="12858" y="8119"/>
                  </a:lnTo>
                  <a:lnTo>
                    <a:pt x="15183" y="7022"/>
                  </a:lnTo>
                  <a:lnTo>
                    <a:pt x="17465" y="6013"/>
                  </a:lnTo>
                  <a:lnTo>
                    <a:pt x="19440" y="5135"/>
                  </a:lnTo>
                  <a:lnTo>
                    <a:pt x="21414" y="4213"/>
                  </a:lnTo>
                  <a:lnTo>
                    <a:pt x="23345" y="3248"/>
                  </a:lnTo>
                  <a:lnTo>
                    <a:pt x="25276" y="2239"/>
                  </a:lnTo>
                  <a:lnTo>
                    <a:pt x="28435" y="352"/>
                  </a:lnTo>
                  <a:lnTo>
                    <a:pt x="28523" y="308"/>
                  </a:lnTo>
                  <a:lnTo>
                    <a:pt x="28523" y="220"/>
                  </a:lnTo>
                  <a:lnTo>
                    <a:pt x="28523" y="176"/>
                  </a:lnTo>
                  <a:lnTo>
                    <a:pt x="28523" y="89"/>
                  </a:lnTo>
                  <a:lnTo>
                    <a:pt x="28479" y="45"/>
                  </a:lnTo>
                  <a:lnTo>
                    <a:pt x="2839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1438250" y="2649600"/>
              <a:ext cx="150300" cy="318150"/>
            </a:xfrm>
            <a:custGeom>
              <a:avLst/>
              <a:gdLst/>
              <a:ahLst/>
              <a:cxnLst/>
              <a:rect l="l" t="t" r="r" b="b"/>
              <a:pathLst>
                <a:path w="6012" h="12726" extrusionOk="0">
                  <a:moveTo>
                    <a:pt x="5836" y="1"/>
                  </a:moveTo>
                  <a:lnTo>
                    <a:pt x="5749" y="45"/>
                  </a:lnTo>
                  <a:lnTo>
                    <a:pt x="2677" y="2239"/>
                  </a:lnTo>
                  <a:lnTo>
                    <a:pt x="1799" y="3028"/>
                  </a:lnTo>
                  <a:lnTo>
                    <a:pt x="1756" y="3072"/>
                  </a:lnTo>
                  <a:lnTo>
                    <a:pt x="1712" y="3160"/>
                  </a:lnTo>
                  <a:lnTo>
                    <a:pt x="1931" y="4476"/>
                  </a:lnTo>
                  <a:lnTo>
                    <a:pt x="2809" y="7767"/>
                  </a:lnTo>
                  <a:lnTo>
                    <a:pt x="3072" y="9303"/>
                  </a:lnTo>
                  <a:lnTo>
                    <a:pt x="3028" y="10269"/>
                  </a:lnTo>
                  <a:lnTo>
                    <a:pt x="2809" y="10664"/>
                  </a:lnTo>
                  <a:lnTo>
                    <a:pt x="702" y="11936"/>
                  </a:lnTo>
                  <a:lnTo>
                    <a:pt x="88" y="12419"/>
                  </a:lnTo>
                  <a:lnTo>
                    <a:pt x="44" y="12463"/>
                  </a:lnTo>
                  <a:lnTo>
                    <a:pt x="0" y="12550"/>
                  </a:lnTo>
                  <a:lnTo>
                    <a:pt x="0" y="12594"/>
                  </a:lnTo>
                  <a:lnTo>
                    <a:pt x="44" y="12682"/>
                  </a:lnTo>
                  <a:lnTo>
                    <a:pt x="88" y="12726"/>
                  </a:lnTo>
                  <a:lnTo>
                    <a:pt x="176" y="12726"/>
                  </a:lnTo>
                  <a:lnTo>
                    <a:pt x="264" y="12682"/>
                  </a:lnTo>
                  <a:lnTo>
                    <a:pt x="922" y="12243"/>
                  </a:lnTo>
                  <a:lnTo>
                    <a:pt x="3028" y="10971"/>
                  </a:lnTo>
                  <a:lnTo>
                    <a:pt x="3116" y="10883"/>
                  </a:lnTo>
                  <a:lnTo>
                    <a:pt x="3379" y="10400"/>
                  </a:lnTo>
                  <a:lnTo>
                    <a:pt x="3379" y="10313"/>
                  </a:lnTo>
                  <a:lnTo>
                    <a:pt x="3423" y="9303"/>
                  </a:lnTo>
                  <a:lnTo>
                    <a:pt x="3423" y="9259"/>
                  </a:lnTo>
                  <a:lnTo>
                    <a:pt x="3160" y="7724"/>
                  </a:lnTo>
                  <a:lnTo>
                    <a:pt x="2282" y="4433"/>
                  </a:lnTo>
                  <a:lnTo>
                    <a:pt x="2107" y="3204"/>
                  </a:lnTo>
                  <a:lnTo>
                    <a:pt x="2896" y="2502"/>
                  </a:lnTo>
                  <a:lnTo>
                    <a:pt x="5968" y="308"/>
                  </a:lnTo>
                  <a:lnTo>
                    <a:pt x="6012" y="264"/>
                  </a:lnTo>
                  <a:lnTo>
                    <a:pt x="6012" y="220"/>
                  </a:lnTo>
                  <a:lnTo>
                    <a:pt x="6012" y="132"/>
                  </a:lnTo>
                  <a:lnTo>
                    <a:pt x="6012" y="88"/>
                  </a:lnTo>
                  <a:lnTo>
                    <a:pt x="5968" y="45"/>
                  </a:lnTo>
                  <a:lnTo>
                    <a:pt x="58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1"/>
            <p:cNvSpPr/>
            <p:nvPr/>
          </p:nvSpPr>
          <p:spPr>
            <a:xfrm>
              <a:off x="812950" y="2979800"/>
              <a:ext cx="295125" cy="758050"/>
            </a:xfrm>
            <a:custGeom>
              <a:avLst/>
              <a:gdLst/>
              <a:ahLst/>
              <a:cxnLst/>
              <a:rect l="l" t="t" r="r" b="b"/>
              <a:pathLst>
                <a:path w="11805" h="30322" extrusionOk="0">
                  <a:moveTo>
                    <a:pt x="88" y="1"/>
                  </a:moveTo>
                  <a:lnTo>
                    <a:pt x="44" y="88"/>
                  </a:lnTo>
                  <a:lnTo>
                    <a:pt x="0" y="132"/>
                  </a:lnTo>
                  <a:lnTo>
                    <a:pt x="0" y="220"/>
                  </a:lnTo>
                  <a:lnTo>
                    <a:pt x="395" y="1580"/>
                  </a:lnTo>
                  <a:lnTo>
                    <a:pt x="790" y="3906"/>
                  </a:lnTo>
                  <a:lnTo>
                    <a:pt x="1010" y="6495"/>
                  </a:lnTo>
                  <a:lnTo>
                    <a:pt x="1054" y="6539"/>
                  </a:lnTo>
                  <a:lnTo>
                    <a:pt x="1317" y="7373"/>
                  </a:lnTo>
                  <a:lnTo>
                    <a:pt x="1361" y="7460"/>
                  </a:lnTo>
                  <a:lnTo>
                    <a:pt x="4739" y="10707"/>
                  </a:lnTo>
                  <a:lnTo>
                    <a:pt x="7855" y="13735"/>
                  </a:lnTo>
                  <a:lnTo>
                    <a:pt x="8469" y="14481"/>
                  </a:lnTo>
                  <a:lnTo>
                    <a:pt x="9435" y="18255"/>
                  </a:lnTo>
                  <a:lnTo>
                    <a:pt x="9435" y="18299"/>
                  </a:lnTo>
                  <a:lnTo>
                    <a:pt x="10093" y="19747"/>
                  </a:lnTo>
                  <a:lnTo>
                    <a:pt x="9917" y="23257"/>
                  </a:lnTo>
                  <a:lnTo>
                    <a:pt x="9917" y="23345"/>
                  </a:lnTo>
                  <a:lnTo>
                    <a:pt x="11102" y="26153"/>
                  </a:lnTo>
                  <a:lnTo>
                    <a:pt x="11453" y="30190"/>
                  </a:lnTo>
                  <a:lnTo>
                    <a:pt x="11497" y="30278"/>
                  </a:lnTo>
                  <a:lnTo>
                    <a:pt x="11629" y="30322"/>
                  </a:lnTo>
                  <a:lnTo>
                    <a:pt x="11716" y="30322"/>
                  </a:lnTo>
                  <a:lnTo>
                    <a:pt x="11760" y="30278"/>
                  </a:lnTo>
                  <a:lnTo>
                    <a:pt x="11804" y="30190"/>
                  </a:lnTo>
                  <a:lnTo>
                    <a:pt x="11804" y="30146"/>
                  </a:lnTo>
                  <a:lnTo>
                    <a:pt x="11453" y="26109"/>
                  </a:lnTo>
                  <a:lnTo>
                    <a:pt x="11453" y="26022"/>
                  </a:lnTo>
                  <a:lnTo>
                    <a:pt x="10268" y="23257"/>
                  </a:lnTo>
                  <a:lnTo>
                    <a:pt x="10444" y="19703"/>
                  </a:lnTo>
                  <a:lnTo>
                    <a:pt x="10444" y="19615"/>
                  </a:lnTo>
                  <a:lnTo>
                    <a:pt x="9742" y="18123"/>
                  </a:lnTo>
                  <a:lnTo>
                    <a:pt x="8777" y="14350"/>
                  </a:lnTo>
                  <a:lnTo>
                    <a:pt x="8733" y="14306"/>
                  </a:lnTo>
                  <a:lnTo>
                    <a:pt x="8118" y="13516"/>
                  </a:lnTo>
                  <a:lnTo>
                    <a:pt x="8118" y="13472"/>
                  </a:lnTo>
                  <a:lnTo>
                    <a:pt x="4959" y="10444"/>
                  </a:lnTo>
                  <a:lnTo>
                    <a:pt x="1624" y="7241"/>
                  </a:lnTo>
                  <a:lnTo>
                    <a:pt x="1361" y="6451"/>
                  </a:lnTo>
                  <a:lnTo>
                    <a:pt x="1097" y="3862"/>
                  </a:lnTo>
                  <a:lnTo>
                    <a:pt x="746" y="1493"/>
                  </a:lnTo>
                  <a:lnTo>
                    <a:pt x="351" y="132"/>
                  </a:lnTo>
                  <a:lnTo>
                    <a:pt x="308" y="45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1"/>
            <p:cNvSpPr/>
            <p:nvPr/>
          </p:nvSpPr>
          <p:spPr>
            <a:xfrm>
              <a:off x="752600" y="2734075"/>
              <a:ext cx="357675" cy="1117875"/>
            </a:xfrm>
            <a:custGeom>
              <a:avLst/>
              <a:gdLst/>
              <a:ahLst/>
              <a:cxnLst/>
              <a:rect l="l" t="t" r="r" b="b"/>
              <a:pathLst>
                <a:path w="14307" h="44715" extrusionOk="0">
                  <a:moveTo>
                    <a:pt x="2590" y="0"/>
                  </a:moveTo>
                  <a:lnTo>
                    <a:pt x="1274" y="395"/>
                  </a:lnTo>
                  <a:lnTo>
                    <a:pt x="1142" y="483"/>
                  </a:lnTo>
                  <a:lnTo>
                    <a:pt x="133" y="2151"/>
                  </a:lnTo>
                  <a:lnTo>
                    <a:pt x="133" y="2238"/>
                  </a:lnTo>
                  <a:lnTo>
                    <a:pt x="1" y="4257"/>
                  </a:lnTo>
                  <a:lnTo>
                    <a:pt x="1" y="4301"/>
                  </a:lnTo>
                  <a:lnTo>
                    <a:pt x="133" y="6846"/>
                  </a:lnTo>
                  <a:lnTo>
                    <a:pt x="133" y="6890"/>
                  </a:lnTo>
                  <a:lnTo>
                    <a:pt x="1054" y="9874"/>
                  </a:lnTo>
                  <a:lnTo>
                    <a:pt x="1800" y="12989"/>
                  </a:lnTo>
                  <a:lnTo>
                    <a:pt x="2195" y="15227"/>
                  </a:lnTo>
                  <a:lnTo>
                    <a:pt x="2458" y="17245"/>
                  </a:lnTo>
                  <a:lnTo>
                    <a:pt x="3029" y="19878"/>
                  </a:lnTo>
                  <a:lnTo>
                    <a:pt x="3424" y="21151"/>
                  </a:lnTo>
                  <a:lnTo>
                    <a:pt x="3424" y="21239"/>
                  </a:lnTo>
                  <a:lnTo>
                    <a:pt x="4257" y="22379"/>
                  </a:lnTo>
                  <a:lnTo>
                    <a:pt x="4257" y="22423"/>
                  </a:lnTo>
                  <a:lnTo>
                    <a:pt x="5486" y="23740"/>
                  </a:lnTo>
                  <a:lnTo>
                    <a:pt x="6144" y="25407"/>
                  </a:lnTo>
                  <a:lnTo>
                    <a:pt x="6188" y="25407"/>
                  </a:lnTo>
                  <a:lnTo>
                    <a:pt x="7680" y="27557"/>
                  </a:lnTo>
                  <a:lnTo>
                    <a:pt x="8689" y="29181"/>
                  </a:lnTo>
                  <a:lnTo>
                    <a:pt x="9084" y="30190"/>
                  </a:lnTo>
                  <a:lnTo>
                    <a:pt x="9084" y="32121"/>
                  </a:lnTo>
                  <a:lnTo>
                    <a:pt x="9084" y="32165"/>
                  </a:lnTo>
                  <a:lnTo>
                    <a:pt x="9304" y="32998"/>
                  </a:lnTo>
                  <a:lnTo>
                    <a:pt x="9304" y="33042"/>
                  </a:lnTo>
                  <a:lnTo>
                    <a:pt x="10488" y="35368"/>
                  </a:lnTo>
                  <a:lnTo>
                    <a:pt x="10532" y="35368"/>
                  </a:lnTo>
                  <a:lnTo>
                    <a:pt x="11585" y="36992"/>
                  </a:lnTo>
                  <a:lnTo>
                    <a:pt x="12551" y="39317"/>
                  </a:lnTo>
                  <a:lnTo>
                    <a:pt x="13560" y="41555"/>
                  </a:lnTo>
                  <a:lnTo>
                    <a:pt x="13955" y="43179"/>
                  </a:lnTo>
                  <a:lnTo>
                    <a:pt x="13955" y="44276"/>
                  </a:lnTo>
                  <a:lnTo>
                    <a:pt x="13955" y="44495"/>
                  </a:lnTo>
                  <a:lnTo>
                    <a:pt x="13955" y="44583"/>
                  </a:lnTo>
                  <a:lnTo>
                    <a:pt x="13955" y="44627"/>
                  </a:lnTo>
                  <a:lnTo>
                    <a:pt x="14043" y="44671"/>
                  </a:lnTo>
                  <a:lnTo>
                    <a:pt x="14087" y="44715"/>
                  </a:lnTo>
                  <a:lnTo>
                    <a:pt x="14130" y="44715"/>
                  </a:lnTo>
                  <a:lnTo>
                    <a:pt x="14218" y="44671"/>
                  </a:lnTo>
                  <a:lnTo>
                    <a:pt x="14306" y="44539"/>
                  </a:lnTo>
                  <a:lnTo>
                    <a:pt x="14306" y="44320"/>
                  </a:lnTo>
                  <a:lnTo>
                    <a:pt x="14306" y="44276"/>
                  </a:lnTo>
                  <a:lnTo>
                    <a:pt x="14306" y="43135"/>
                  </a:lnTo>
                  <a:lnTo>
                    <a:pt x="14306" y="43091"/>
                  </a:lnTo>
                  <a:lnTo>
                    <a:pt x="13911" y="41467"/>
                  </a:lnTo>
                  <a:lnTo>
                    <a:pt x="13867" y="41423"/>
                  </a:lnTo>
                  <a:lnTo>
                    <a:pt x="12858" y="39186"/>
                  </a:lnTo>
                  <a:lnTo>
                    <a:pt x="11893" y="36860"/>
                  </a:lnTo>
                  <a:lnTo>
                    <a:pt x="11893" y="36816"/>
                  </a:lnTo>
                  <a:lnTo>
                    <a:pt x="10796" y="35192"/>
                  </a:lnTo>
                  <a:lnTo>
                    <a:pt x="9611" y="32911"/>
                  </a:lnTo>
                  <a:lnTo>
                    <a:pt x="9435" y="32077"/>
                  </a:lnTo>
                  <a:lnTo>
                    <a:pt x="9435" y="30146"/>
                  </a:lnTo>
                  <a:lnTo>
                    <a:pt x="9435" y="30058"/>
                  </a:lnTo>
                  <a:lnTo>
                    <a:pt x="9040" y="29049"/>
                  </a:lnTo>
                  <a:lnTo>
                    <a:pt x="8996" y="29005"/>
                  </a:lnTo>
                  <a:lnTo>
                    <a:pt x="7987" y="27338"/>
                  </a:lnTo>
                  <a:lnTo>
                    <a:pt x="6495" y="25232"/>
                  </a:lnTo>
                  <a:lnTo>
                    <a:pt x="5793" y="23564"/>
                  </a:lnTo>
                  <a:lnTo>
                    <a:pt x="5749" y="23520"/>
                  </a:lnTo>
                  <a:lnTo>
                    <a:pt x="4521" y="22160"/>
                  </a:lnTo>
                  <a:lnTo>
                    <a:pt x="3731" y="21063"/>
                  </a:lnTo>
                  <a:lnTo>
                    <a:pt x="3380" y="19790"/>
                  </a:lnTo>
                  <a:lnTo>
                    <a:pt x="2809" y="17202"/>
                  </a:lnTo>
                  <a:lnTo>
                    <a:pt x="2546" y="15183"/>
                  </a:lnTo>
                  <a:lnTo>
                    <a:pt x="2107" y="12901"/>
                  </a:lnTo>
                  <a:lnTo>
                    <a:pt x="1405" y="9786"/>
                  </a:lnTo>
                  <a:lnTo>
                    <a:pt x="484" y="6802"/>
                  </a:lnTo>
                  <a:lnTo>
                    <a:pt x="352" y="4257"/>
                  </a:lnTo>
                  <a:lnTo>
                    <a:pt x="484" y="2282"/>
                  </a:lnTo>
                  <a:lnTo>
                    <a:pt x="1405" y="703"/>
                  </a:lnTo>
                  <a:lnTo>
                    <a:pt x="2678" y="352"/>
                  </a:lnTo>
                  <a:lnTo>
                    <a:pt x="2722" y="308"/>
                  </a:lnTo>
                  <a:lnTo>
                    <a:pt x="2765" y="264"/>
                  </a:lnTo>
                  <a:lnTo>
                    <a:pt x="2809" y="220"/>
                  </a:lnTo>
                  <a:lnTo>
                    <a:pt x="2809" y="132"/>
                  </a:lnTo>
                  <a:lnTo>
                    <a:pt x="2765" y="88"/>
                  </a:lnTo>
                  <a:lnTo>
                    <a:pt x="2722" y="44"/>
                  </a:lnTo>
                  <a:lnTo>
                    <a:pt x="2634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1"/>
            <p:cNvSpPr/>
            <p:nvPr/>
          </p:nvSpPr>
          <p:spPr>
            <a:xfrm>
              <a:off x="699950" y="2628750"/>
              <a:ext cx="400450" cy="1287925"/>
            </a:xfrm>
            <a:custGeom>
              <a:avLst/>
              <a:gdLst/>
              <a:ahLst/>
              <a:cxnLst/>
              <a:rect l="l" t="t" r="r" b="b"/>
              <a:pathLst>
                <a:path w="16018" h="51517" extrusionOk="0">
                  <a:moveTo>
                    <a:pt x="11848" y="1"/>
                  </a:moveTo>
                  <a:lnTo>
                    <a:pt x="9918" y="1010"/>
                  </a:lnTo>
                  <a:lnTo>
                    <a:pt x="7636" y="1844"/>
                  </a:lnTo>
                  <a:lnTo>
                    <a:pt x="5574" y="2546"/>
                  </a:lnTo>
                  <a:lnTo>
                    <a:pt x="2765" y="3204"/>
                  </a:lnTo>
                  <a:lnTo>
                    <a:pt x="352" y="3994"/>
                  </a:lnTo>
                  <a:lnTo>
                    <a:pt x="264" y="4082"/>
                  </a:lnTo>
                  <a:lnTo>
                    <a:pt x="220" y="4126"/>
                  </a:lnTo>
                  <a:lnTo>
                    <a:pt x="1" y="5003"/>
                  </a:lnTo>
                  <a:lnTo>
                    <a:pt x="1" y="5047"/>
                  </a:lnTo>
                  <a:lnTo>
                    <a:pt x="88" y="7461"/>
                  </a:lnTo>
                  <a:lnTo>
                    <a:pt x="220" y="9655"/>
                  </a:lnTo>
                  <a:lnTo>
                    <a:pt x="220" y="9699"/>
                  </a:lnTo>
                  <a:lnTo>
                    <a:pt x="1098" y="11849"/>
                  </a:lnTo>
                  <a:lnTo>
                    <a:pt x="1493" y="12990"/>
                  </a:lnTo>
                  <a:lnTo>
                    <a:pt x="1800" y="14174"/>
                  </a:lnTo>
                  <a:lnTo>
                    <a:pt x="2370" y="16544"/>
                  </a:lnTo>
                  <a:lnTo>
                    <a:pt x="2897" y="18957"/>
                  </a:lnTo>
                  <a:lnTo>
                    <a:pt x="3380" y="21371"/>
                  </a:lnTo>
                  <a:lnTo>
                    <a:pt x="3774" y="23477"/>
                  </a:lnTo>
                  <a:lnTo>
                    <a:pt x="4213" y="25539"/>
                  </a:lnTo>
                  <a:lnTo>
                    <a:pt x="4959" y="29576"/>
                  </a:lnTo>
                  <a:lnTo>
                    <a:pt x="5003" y="29664"/>
                  </a:lnTo>
                  <a:lnTo>
                    <a:pt x="6978" y="32911"/>
                  </a:lnTo>
                  <a:lnTo>
                    <a:pt x="7680" y="34315"/>
                  </a:lnTo>
                  <a:lnTo>
                    <a:pt x="7943" y="35851"/>
                  </a:lnTo>
                  <a:lnTo>
                    <a:pt x="7987" y="35895"/>
                  </a:lnTo>
                  <a:lnTo>
                    <a:pt x="8514" y="37211"/>
                  </a:lnTo>
                  <a:lnTo>
                    <a:pt x="8557" y="37255"/>
                  </a:lnTo>
                  <a:lnTo>
                    <a:pt x="9654" y="39230"/>
                  </a:lnTo>
                  <a:lnTo>
                    <a:pt x="11059" y="41292"/>
                  </a:lnTo>
                  <a:lnTo>
                    <a:pt x="11936" y="42697"/>
                  </a:lnTo>
                  <a:lnTo>
                    <a:pt x="12989" y="45022"/>
                  </a:lnTo>
                  <a:lnTo>
                    <a:pt x="13033" y="45022"/>
                  </a:lnTo>
                  <a:lnTo>
                    <a:pt x="15403" y="48620"/>
                  </a:lnTo>
                  <a:lnTo>
                    <a:pt x="15666" y="49279"/>
                  </a:lnTo>
                  <a:lnTo>
                    <a:pt x="15534" y="50814"/>
                  </a:lnTo>
                  <a:lnTo>
                    <a:pt x="15403" y="51297"/>
                  </a:lnTo>
                  <a:lnTo>
                    <a:pt x="15403" y="51385"/>
                  </a:lnTo>
                  <a:lnTo>
                    <a:pt x="15403" y="51429"/>
                  </a:lnTo>
                  <a:lnTo>
                    <a:pt x="15447" y="51473"/>
                  </a:lnTo>
                  <a:lnTo>
                    <a:pt x="15491" y="51516"/>
                  </a:lnTo>
                  <a:lnTo>
                    <a:pt x="15666" y="51516"/>
                  </a:lnTo>
                  <a:lnTo>
                    <a:pt x="15710" y="51429"/>
                  </a:lnTo>
                  <a:lnTo>
                    <a:pt x="15885" y="50902"/>
                  </a:lnTo>
                  <a:lnTo>
                    <a:pt x="15885" y="50858"/>
                  </a:lnTo>
                  <a:lnTo>
                    <a:pt x="16017" y="49235"/>
                  </a:lnTo>
                  <a:lnTo>
                    <a:pt x="16017" y="49147"/>
                  </a:lnTo>
                  <a:lnTo>
                    <a:pt x="15710" y="48445"/>
                  </a:lnTo>
                  <a:lnTo>
                    <a:pt x="15666" y="48445"/>
                  </a:lnTo>
                  <a:lnTo>
                    <a:pt x="13340" y="44847"/>
                  </a:lnTo>
                  <a:lnTo>
                    <a:pt x="12243" y="42521"/>
                  </a:lnTo>
                  <a:lnTo>
                    <a:pt x="11322" y="41073"/>
                  </a:lnTo>
                  <a:lnTo>
                    <a:pt x="9962" y="39054"/>
                  </a:lnTo>
                  <a:lnTo>
                    <a:pt x="8865" y="37080"/>
                  </a:lnTo>
                  <a:lnTo>
                    <a:pt x="8294" y="35763"/>
                  </a:lnTo>
                  <a:lnTo>
                    <a:pt x="8031" y="34228"/>
                  </a:lnTo>
                  <a:lnTo>
                    <a:pt x="8031" y="34184"/>
                  </a:lnTo>
                  <a:lnTo>
                    <a:pt x="7285" y="32736"/>
                  </a:lnTo>
                  <a:lnTo>
                    <a:pt x="5310" y="29489"/>
                  </a:lnTo>
                  <a:lnTo>
                    <a:pt x="4564" y="25495"/>
                  </a:lnTo>
                  <a:lnTo>
                    <a:pt x="4125" y="23389"/>
                  </a:lnTo>
                  <a:lnTo>
                    <a:pt x="3731" y="21327"/>
                  </a:lnTo>
                  <a:lnTo>
                    <a:pt x="3248" y="18913"/>
                  </a:lnTo>
                  <a:lnTo>
                    <a:pt x="2721" y="16456"/>
                  </a:lnTo>
                  <a:lnTo>
                    <a:pt x="2151" y="14087"/>
                  </a:lnTo>
                  <a:lnTo>
                    <a:pt x="1800" y="12902"/>
                  </a:lnTo>
                  <a:lnTo>
                    <a:pt x="1449" y="11717"/>
                  </a:lnTo>
                  <a:lnTo>
                    <a:pt x="571" y="9611"/>
                  </a:lnTo>
                  <a:lnTo>
                    <a:pt x="440" y="7417"/>
                  </a:lnTo>
                  <a:lnTo>
                    <a:pt x="352" y="5091"/>
                  </a:lnTo>
                  <a:lnTo>
                    <a:pt x="571" y="4301"/>
                  </a:lnTo>
                  <a:lnTo>
                    <a:pt x="2853" y="3555"/>
                  </a:lnTo>
                  <a:lnTo>
                    <a:pt x="5705" y="2853"/>
                  </a:lnTo>
                  <a:lnTo>
                    <a:pt x="7768" y="2195"/>
                  </a:lnTo>
                  <a:lnTo>
                    <a:pt x="10049" y="1317"/>
                  </a:lnTo>
                  <a:lnTo>
                    <a:pt x="12024" y="308"/>
                  </a:lnTo>
                  <a:lnTo>
                    <a:pt x="12068" y="264"/>
                  </a:lnTo>
                  <a:lnTo>
                    <a:pt x="12112" y="220"/>
                  </a:lnTo>
                  <a:lnTo>
                    <a:pt x="12112" y="133"/>
                  </a:lnTo>
                  <a:lnTo>
                    <a:pt x="12112" y="89"/>
                  </a:lnTo>
                  <a:lnTo>
                    <a:pt x="12068" y="45"/>
                  </a:lnTo>
                  <a:lnTo>
                    <a:pt x="11980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1"/>
            <p:cNvSpPr/>
            <p:nvPr/>
          </p:nvSpPr>
          <p:spPr>
            <a:xfrm>
              <a:off x="651675" y="2566225"/>
              <a:ext cx="432250" cy="1407500"/>
            </a:xfrm>
            <a:custGeom>
              <a:avLst/>
              <a:gdLst/>
              <a:ahLst/>
              <a:cxnLst/>
              <a:rect l="l" t="t" r="r" b="b"/>
              <a:pathLst>
                <a:path w="17290" h="56300" extrusionOk="0">
                  <a:moveTo>
                    <a:pt x="14745" y="1"/>
                  </a:moveTo>
                  <a:lnTo>
                    <a:pt x="14657" y="45"/>
                  </a:lnTo>
                  <a:lnTo>
                    <a:pt x="12112" y="1756"/>
                  </a:lnTo>
                  <a:lnTo>
                    <a:pt x="9479" y="2809"/>
                  </a:lnTo>
                  <a:lnTo>
                    <a:pt x="7548" y="3511"/>
                  </a:lnTo>
                  <a:lnTo>
                    <a:pt x="4345" y="4301"/>
                  </a:lnTo>
                  <a:lnTo>
                    <a:pt x="4301" y="4301"/>
                  </a:lnTo>
                  <a:lnTo>
                    <a:pt x="2765" y="5179"/>
                  </a:lnTo>
                  <a:lnTo>
                    <a:pt x="2722" y="5179"/>
                  </a:lnTo>
                  <a:lnTo>
                    <a:pt x="879" y="6539"/>
                  </a:lnTo>
                  <a:lnTo>
                    <a:pt x="879" y="6583"/>
                  </a:lnTo>
                  <a:lnTo>
                    <a:pt x="264" y="7153"/>
                  </a:lnTo>
                  <a:lnTo>
                    <a:pt x="220" y="7241"/>
                  </a:lnTo>
                  <a:lnTo>
                    <a:pt x="1" y="7987"/>
                  </a:lnTo>
                  <a:lnTo>
                    <a:pt x="1" y="8031"/>
                  </a:lnTo>
                  <a:lnTo>
                    <a:pt x="133" y="10093"/>
                  </a:lnTo>
                  <a:lnTo>
                    <a:pt x="133" y="10181"/>
                  </a:lnTo>
                  <a:lnTo>
                    <a:pt x="1317" y="12902"/>
                  </a:lnTo>
                  <a:lnTo>
                    <a:pt x="2327" y="16193"/>
                  </a:lnTo>
                  <a:lnTo>
                    <a:pt x="3160" y="20010"/>
                  </a:lnTo>
                  <a:lnTo>
                    <a:pt x="3599" y="22511"/>
                  </a:lnTo>
                  <a:lnTo>
                    <a:pt x="4740" y="27119"/>
                  </a:lnTo>
                  <a:lnTo>
                    <a:pt x="5398" y="30278"/>
                  </a:lnTo>
                  <a:lnTo>
                    <a:pt x="5705" y="32297"/>
                  </a:lnTo>
                  <a:lnTo>
                    <a:pt x="5662" y="34710"/>
                  </a:lnTo>
                  <a:lnTo>
                    <a:pt x="5749" y="35719"/>
                  </a:lnTo>
                  <a:lnTo>
                    <a:pt x="5749" y="35763"/>
                  </a:lnTo>
                  <a:lnTo>
                    <a:pt x="6671" y="37913"/>
                  </a:lnTo>
                  <a:lnTo>
                    <a:pt x="7768" y="40020"/>
                  </a:lnTo>
                  <a:lnTo>
                    <a:pt x="9172" y="42082"/>
                  </a:lnTo>
                  <a:lnTo>
                    <a:pt x="10445" y="44013"/>
                  </a:lnTo>
                  <a:lnTo>
                    <a:pt x="11761" y="45900"/>
                  </a:lnTo>
                  <a:lnTo>
                    <a:pt x="12726" y="47830"/>
                  </a:lnTo>
                  <a:lnTo>
                    <a:pt x="12726" y="47874"/>
                  </a:lnTo>
                  <a:lnTo>
                    <a:pt x="13999" y="49849"/>
                  </a:lnTo>
                  <a:lnTo>
                    <a:pt x="15315" y="51736"/>
                  </a:lnTo>
                  <a:lnTo>
                    <a:pt x="16632" y="53535"/>
                  </a:lnTo>
                  <a:lnTo>
                    <a:pt x="16939" y="54105"/>
                  </a:lnTo>
                  <a:lnTo>
                    <a:pt x="16939" y="54544"/>
                  </a:lnTo>
                  <a:lnTo>
                    <a:pt x="16325" y="55948"/>
                  </a:lnTo>
                  <a:lnTo>
                    <a:pt x="16325" y="55992"/>
                  </a:lnTo>
                  <a:lnTo>
                    <a:pt x="16281" y="56080"/>
                  </a:lnTo>
                  <a:lnTo>
                    <a:pt x="16281" y="56168"/>
                  </a:lnTo>
                  <a:lnTo>
                    <a:pt x="16325" y="56211"/>
                  </a:lnTo>
                  <a:lnTo>
                    <a:pt x="16368" y="56255"/>
                  </a:lnTo>
                  <a:lnTo>
                    <a:pt x="16412" y="56299"/>
                  </a:lnTo>
                  <a:lnTo>
                    <a:pt x="16456" y="56299"/>
                  </a:lnTo>
                  <a:lnTo>
                    <a:pt x="16544" y="56255"/>
                  </a:lnTo>
                  <a:lnTo>
                    <a:pt x="16632" y="56168"/>
                  </a:lnTo>
                  <a:lnTo>
                    <a:pt x="16632" y="56080"/>
                  </a:lnTo>
                  <a:lnTo>
                    <a:pt x="17246" y="54676"/>
                  </a:lnTo>
                  <a:lnTo>
                    <a:pt x="17290" y="54588"/>
                  </a:lnTo>
                  <a:lnTo>
                    <a:pt x="17290" y="54061"/>
                  </a:lnTo>
                  <a:lnTo>
                    <a:pt x="17290" y="53974"/>
                  </a:lnTo>
                  <a:lnTo>
                    <a:pt x="16895" y="53359"/>
                  </a:lnTo>
                  <a:lnTo>
                    <a:pt x="15579" y="51560"/>
                  </a:lnTo>
                  <a:lnTo>
                    <a:pt x="14306" y="49673"/>
                  </a:lnTo>
                  <a:lnTo>
                    <a:pt x="13033" y="47699"/>
                  </a:lnTo>
                  <a:lnTo>
                    <a:pt x="12068" y="45724"/>
                  </a:lnTo>
                  <a:lnTo>
                    <a:pt x="10752" y="43837"/>
                  </a:lnTo>
                  <a:lnTo>
                    <a:pt x="9435" y="41906"/>
                  </a:lnTo>
                  <a:lnTo>
                    <a:pt x="8075" y="39844"/>
                  </a:lnTo>
                  <a:lnTo>
                    <a:pt x="6978" y="37782"/>
                  </a:lnTo>
                  <a:lnTo>
                    <a:pt x="6100" y="35632"/>
                  </a:lnTo>
                  <a:lnTo>
                    <a:pt x="6013" y="34710"/>
                  </a:lnTo>
                  <a:lnTo>
                    <a:pt x="6056" y="32253"/>
                  </a:lnTo>
                  <a:lnTo>
                    <a:pt x="5749" y="30234"/>
                  </a:lnTo>
                  <a:lnTo>
                    <a:pt x="5091" y="27031"/>
                  </a:lnTo>
                  <a:lnTo>
                    <a:pt x="3950" y="22468"/>
                  </a:lnTo>
                  <a:lnTo>
                    <a:pt x="3468" y="19922"/>
                  </a:lnTo>
                  <a:lnTo>
                    <a:pt x="2678" y="16105"/>
                  </a:lnTo>
                  <a:lnTo>
                    <a:pt x="1668" y="12770"/>
                  </a:lnTo>
                  <a:lnTo>
                    <a:pt x="484" y="10049"/>
                  </a:lnTo>
                  <a:lnTo>
                    <a:pt x="352" y="8031"/>
                  </a:lnTo>
                  <a:lnTo>
                    <a:pt x="571" y="7373"/>
                  </a:lnTo>
                  <a:lnTo>
                    <a:pt x="1098" y="6802"/>
                  </a:lnTo>
                  <a:lnTo>
                    <a:pt x="2941" y="5486"/>
                  </a:lnTo>
                  <a:lnTo>
                    <a:pt x="4433" y="4652"/>
                  </a:lnTo>
                  <a:lnTo>
                    <a:pt x="7636" y="3818"/>
                  </a:lnTo>
                  <a:lnTo>
                    <a:pt x="9611" y="3160"/>
                  </a:lnTo>
                  <a:lnTo>
                    <a:pt x="12244" y="2063"/>
                  </a:lnTo>
                  <a:lnTo>
                    <a:pt x="12288" y="2019"/>
                  </a:lnTo>
                  <a:lnTo>
                    <a:pt x="14876" y="352"/>
                  </a:lnTo>
                  <a:lnTo>
                    <a:pt x="14920" y="308"/>
                  </a:lnTo>
                  <a:lnTo>
                    <a:pt x="14920" y="220"/>
                  </a:lnTo>
                  <a:lnTo>
                    <a:pt x="14920" y="176"/>
                  </a:lnTo>
                  <a:lnTo>
                    <a:pt x="14920" y="89"/>
                  </a:lnTo>
                  <a:lnTo>
                    <a:pt x="14876" y="45"/>
                  </a:lnTo>
                  <a:lnTo>
                    <a:pt x="1478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1"/>
            <p:cNvSpPr/>
            <p:nvPr/>
          </p:nvSpPr>
          <p:spPr>
            <a:xfrm>
              <a:off x="591350" y="2376450"/>
              <a:ext cx="593500" cy="1676250"/>
            </a:xfrm>
            <a:custGeom>
              <a:avLst/>
              <a:gdLst/>
              <a:ahLst/>
              <a:cxnLst/>
              <a:rect l="l" t="t" r="r" b="b"/>
              <a:pathLst>
                <a:path w="23740" h="67050" extrusionOk="0">
                  <a:moveTo>
                    <a:pt x="23477" y="0"/>
                  </a:moveTo>
                  <a:lnTo>
                    <a:pt x="19571" y="2370"/>
                  </a:lnTo>
                  <a:lnTo>
                    <a:pt x="17641" y="3730"/>
                  </a:lnTo>
                  <a:lnTo>
                    <a:pt x="15490" y="5222"/>
                  </a:lnTo>
                  <a:lnTo>
                    <a:pt x="13779" y="6363"/>
                  </a:lnTo>
                  <a:lnTo>
                    <a:pt x="11629" y="7285"/>
                  </a:lnTo>
                  <a:lnTo>
                    <a:pt x="8821" y="8338"/>
                  </a:lnTo>
                  <a:lnTo>
                    <a:pt x="7724" y="8777"/>
                  </a:lnTo>
                  <a:lnTo>
                    <a:pt x="6978" y="8908"/>
                  </a:lnTo>
                  <a:lnTo>
                    <a:pt x="6890" y="8952"/>
                  </a:lnTo>
                  <a:lnTo>
                    <a:pt x="3818" y="11541"/>
                  </a:lnTo>
                  <a:lnTo>
                    <a:pt x="2019" y="13121"/>
                  </a:lnTo>
                  <a:lnTo>
                    <a:pt x="2019" y="13165"/>
                  </a:lnTo>
                  <a:lnTo>
                    <a:pt x="703" y="14657"/>
                  </a:lnTo>
                  <a:lnTo>
                    <a:pt x="659" y="14700"/>
                  </a:lnTo>
                  <a:lnTo>
                    <a:pt x="88" y="15754"/>
                  </a:lnTo>
                  <a:lnTo>
                    <a:pt x="44" y="15797"/>
                  </a:lnTo>
                  <a:lnTo>
                    <a:pt x="1" y="16324"/>
                  </a:lnTo>
                  <a:lnTo>
                    <a:pt x="1" y="16412"/>
                  </a:lnTo>
                  <a:lnTo>
                    <a:pt x="1054" y="19176"/>
                  </a:lnTo>
                  <a:lnTo>
                    <a:pt x="1580" y="21282"/>
                  </a:lnTo>
                  <a:lnTo>
                    <a:pt x="2238" y="25100"/>
                  </a:lnTo>
                  <a:lnTo>
                    <a:pt x="2677" y="27513"/>
                  </a:lnTo>
                  <a:lnTo>
                    <a:pt x="3116" y="29795"/>
                  </a:lnTo>
                  <a:lnTo>
                    <a:pt x="3116" y="29839"/>
                  </a:lnTo>
                  <a:lnTo>
                    <a:pt x="4169" y="33174"/>
                  </a:lnTo>
                  <a:lnTo>
                    <a:pt x="5091" y="36114"/>
                  </a:lnTo>
                  <a:lnTo>
                    <a:pt x="5661" y="38878"/>
                  </a:lnTo>
                  <a:lnTo>
                    <a:pt x="5968" y="41029"/>
                  </a:lnTo>
                  <a:lnTo>
                    <a:pt x="5793" y="43837"/>
                  </a:lnTo>
                  <a:lnTo>
                    <a:pt x="5793" y="45899"/>
                  </a:lnTo>
                  <a:lnTo>
                    <a:pt x="5837" y="45899"/>
                  </a:lnTo>
                  <a:lnTo>
                    <a:pt x="6100" y="47918"/>
                  </a:lnTo>
                  <a:lnTo>
                    <a:pt x="6495" y="49761"/>
                  </a:lnTo>
                  <a:lnTo>
                    <a:pt x="6539" y="49805"/>
                  </a:lnTo>
                  <a:lnTo>
                    <a:pt x="7065" y="50902"/>
                  </a:lnTo>
                  <a:lnTo>
                    <a:pt x="7065" y="50946"/>
                  </a:lnTo>
                  <a:lnTo>
                    <a:pt x="8689" y="53271"/>
                  </a:lnTo>
                  <a:lnTo>
                    <a:pt x="9918" y="54939"/>
                  </a:lnTo>
                  <a:lnTo>
                    <a:pt x="12024" y="58230"/>
                  </a:lnTo>
                  <a:lnTo>
                    <a:pt x="13603" y="60292"/>
                  </a:lnTo>
                  <a:lnTo>
                    <a:pt x="15403" y="62837"/>
                  </a:lnTo>
                  <a:lnTo>
                    <a:pt x="16543" y="64768"/>
                  </a:lnTo>
                  <a:lnTo>
                    <a:pt x="16675" y="65426"/>
                  </a:lnTo>
                  <a:lnTo>
                    <a:pt x="16149" y="66786"/>
                  </a:lnTo>
                  <a:lnTo>
                    <a:pt x="16149" y="66874"/>
                  </a:lnTo>
                  <a:lnTo>
                    <a:pt x="16149" y="66918"/>
                  </a:lnTo>
                  <a:lnTo>
                    <a:pt x="16192" y="67006"/>
                  </a:lnTo>
                  <a:lnTo>
                    <a:pt x="16236" y="67050"/>
                  </a:lnTo>
                  <a:lnTo>
                    <a:pt x="16324" y="67050"/>
                  </a:lnTo>
                  <a:lnTo>
                    <a:pt x="16412" y="67006"/>
                  </a:lnTo>
                  <a:lnTo>
                    <a:pt x="16456" y="66918"/>
                  </a:lnTo>
                  <a:lnTo>
                    <a:pt x="17026" y="65470"/>
                  </a:lnTo>
                  <a:lnTo>
                    <a:pt x="17026" y="65382"/>
                  </a:lnTo>
                  <a:lnTo>
                    <a:pt x="16851" y="64680"/>
                  </a:lnTo>
                  <a:lnTo>
                    <a:pt x="16851" y="64636"/>
                  </a:lnTo>
                  <a:lnTo>
                    <a:pt x="15710" y="62662"/>
                  </a:lnTo>
                  <a:lnTo>
                    <a:pt x="15710" y="62618"/>
                  </a:lnTo>
                  <a:lnTo>
                    <a:pt x="13867" y="60073"/>
                  </a:lnTo>
                  <a:lnTo>
                    <a:pt x="12331" y="58010"/>
                  </a:lnTo>
                  <a:lnTo>
                    <a:pt x="10225" y="54719"/>
                  </a:lnTo>
                  <a:lnTo>
                    <a:pt x="8996" y="53052"/>
                  </a:lnTo>
                  <a:lnTo>
                    <a:pt x="7372" y="50770"/>
                  </a:lnTo>
                  <a:lnTo>
                    <a:pt x="6846" y="49673"/>
                  </a:lnTo>
                  <a:lnTo>
                    <a:pt x="6451" y="47830"/>
                  </a:lnTo>
                  <a:lnTo>
                    <a:pt x="6144" y="45855"/>
                  </a:lnTo>
                  <a:lnTo>
                    <a:pt x="6144" y="43837"/>
                  </a:lnTo>
                  <a:lnTo>
                    <a:pt x="6319" y="41029"/>
                  </a:lnTo>
                  <a:lnTo>
                    <a:pt x="6012" y="38835"/>
                  </a:lnTo>
                  <a:lnTo>
                    <a:pt x="5398" y="36026"/>
                  </a:lnTo>
                  <a:lnTo>
                    <a:pt x="4520" y="33086"/>
                  </a:lnTo>
                  <a:lnTo>
                    <a:pt x="3467" y="29751"/>
                  </a:lnTo>
                  <a:lnTo>
                    <a:pt x="3028" y="27470"/>
                  </a:lnTo>
                  <a:lnTo>
                    <a:pt x="2589" y="25056"/>
                  </a:lnTo>
                  <a:lnTo>
                    <a:pt x="1931" y="21195"/>
                  </a:lnTo>
                  <a:lnTo>
                    <a:pt x="1405" y="19088"/>
                  </a:lnTo>
                  <a:lnTo>
                    <a:pt x="1405" y="19045"/>
                  </a:lnTo>
                  <a:lnTo>
                    <a:pt x="352" y="16324"/>
                  </a:lnTo>
                  <a:lnTo>
                    <a:pt x="395" y="15885"/>
                  </a:lnTo>
                  <a:lnTo>
                    <a:pt x="966" y="14876"/>
                  </a:lnTo>
                  <a:lnTo>
                    <a:pt x="2282" y="13384"/>
                  </a:lnTo>
                  <a:lnTo>
                    <a:pt x="4038" y="11804"/>
                  </a:lnTo>
                  <a:lnTo>
                    <a:pt x="7109" y="9259"/>
                  </a:lnTo>
                  <a:lnTo>
                    <a:pt x="7811" y="9128"/>
                  </a:lnTo>
                  <a:lnTo>
                    <a:pt x="7855" y="9128"/>
                  </a:lnTo>
                  <a:lnTo>
                    <a:pt x="8952" y="8645"/>
                  </a:lnTo>
                  <a:lnTo>
                    <a:pt x="11761" y="7592"/>
                  </a:lnTo>
                  <a:lnTo>
                    <a:pt x="13911" y="6670"/>
                  </a:lnTo>
                  <a:lnTo>
                    <a:pt x="13955" y="6670"/>
                  </a:lnTo>
                  <a:lnTo>
                    <a:pt x="15666" y="5529"/>
                  </a:lnTo>
                  <a:lnTo>
                    <a:pt x="17816" y="3994"/>
                  </a:lnTo>
                  <a:lnTo>
                    <a:pt x="19747" y="2677"/>
                  </a:lnTo>
                  <a:lnTo>
                    <a:pt x="23652" y="308"/>
                  </a:lnTo>
                  <a:lnTo>
                    <a:pt x="23696" y="264"/>
                  </a:lnTo>
                  <a:lnTo>
                    <a:pt x="23696" y="220"/>
                  </a:lnTo>
                  <a:lnTo>
                    <a:pt x="23740" y="132"/>
                  </a:lnTo>
                  <a:lnTo>
                    <a:pt x="23696" y="88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1"/>
            <p:cNvSpPr/>
            <p:nvPr/>
          </p:nvSpPr>
          <p:spPr>
            <a:xfrm>
              <a:off x="576000" y="2354500"/>
              <a:ext cx="578150" cy="1726725"/>
            </a:xfrm>
            <a:custGeom>
              <a:avLst/>
              <a:gdLst/>
              <a:ahLst/>
              <a:cxnLst/>
              <a:rect l="l" t="t" r="r" b="b"/>
              <a:pathLst>
                <a:path w="23126" h="69069" extrusionOk="0">
                  <a:moveTo>
                    <a:pt x="22862" y="1"/>
                  </a:moveTo>
                  <a:lnTo>
                    <a:pt x="19176" y="2239"/>
                  </a:lnTo>
                  <a:lnTo>
                    <a:pt x="17421" y="3467"/>
                  </a:lnTo>
                  <a:lnTo>
                    <a:pt x="15271" y="4872"/>
                  </a:lnTo>
                  <a:lnTo>
                    <a:pt x="13691" y="5925"/>
                  </a:lnTo>
                  <a:lnTo>
                    <a:pt x="10970" y="7066"/>
                  </a:lnTo>
                  <a:lnTo>
                    <a:pt x="7328" y="8777"/>
                  </a:lnTo>
                  <a:lnTo>
                    <a:pt x="6056" y="9655"/>
                  </a:lnTo>
                  <a:lnTo>
                    <a:pt x="6012" y="9655"/>
                  </a:lnTo>
                  <a:lnTo>
                    <a:pt x="3642" y="11980"/>
                  </a:lnTo>
                  <a:lnTo>
                    <a:pt x="1755" y="13823"/>
                  </a:lnTo>
                  <a:lnTo>
                    <a:pt x="922" y="14789"/>
                  </a:lnTo>
                  <a:lnTo>
                    <a:pt x="922" y="14832"/>
                  </a:lnTo>
                  <a:lnTo>
                    <a:pt x="307" y="16280"/>
                  </a:lnTo>
                  <a:lnTo>
                    <a:pt x="0" y="17772"/>
                  </a:lnTo>
                  <a:lnTo>
                    <a:pt x="0" y="17860"/>
                  </a:lnTo>
                  <a:lnTo>
                    <a:pt x="395" y="19923"/>
                  </a:lnTo>
                  <a:lnTo>
                    <a:pt x="1053" y="24003"/>
                  </a:lnTo>
                  <a:lnTo>
                    <a:pt x="1580" y="27119"/>
                  </a:lnTo>
                  <a:lnTo>
                    <a:pt x="2238" y="30147"/>
                  </a:lnTo>
                  <a:lnTo>
                    <a:pt x="2896" y="32560"/>
                  </a:lnTo>
                  <a:lnTo>
                    <a:pt x="4213" y="36158"/>
                  </a:lnTo>
                  <a:lnTo>
                    <a:pt x="4959" y="39098"/>
                  </a:lnTo>
                  <a:lnTo>
                    <a:pt x="5441" y="41775"/>
                  </a:lnTo>
                  <a:lnTo>
                    <a:pt x="5310" y="45987"/>
                  </a:lnTo>
                  <a:lnTo>
                    <a:pt x="5485" y="47787"/>
                  </a:lnTo>
                  <a:lnTo>
                    <a:pt x="6012" y="50332"/>
                  </a:lnTo>
                  <a:lnTo>
                    <a:pt x="6538" y="53315"/>
                  </a:lnTo>
                  <a:lnTo>
                    <a:pt x="6889" y="54632"/>
                  </a:lnTo>
                  <a:lnTo>
                    <a:pt x="6933" y="54676"/>
                  </a:lnTo>
                  <a:lnTo>
                    <a:pt x="8513" y="56650"/>
                  </a:lnTo>
                  <a:lnTo>
                    <a:pt x="14261" y="64637"/>
                  </a:lnTo>
                  <a:lnTo>
                    <a:pt x="15753" y="66962"/>
                  </a:lnTo>
                  <a:lnTo>
                    <a:pt x="16017" y="67577"/>
                  </a:lnTo>
                  <a:lnTo>
                    <a:pt x="15753" y="68849"/>
                  </a:lnTo>
                  <a:lnTo>
                    <a:pt x="15753" y="68937"/>
                  </a:lnTo>
                  <a:lnTo>
                    <a:pt x="15797" y="68981"/>
                  </a:lnTo>
                  <a:lnTo>
                    <a:pt x="15841" y="69025"/>
                  </a:lnTo>
                  <a:lnTo>
                    <a:pt x="15885" y="69069"/>
                  </a:lnTo>
                  <a:lnTo>
                    <a:pt x="15929" y="69069"/>
                  </a:lnTo>
                  <a:lnTo>
                    <a:pt x="16060" y="69025"/>
                  </a:lnTo>
                  <a:lnTo>
                    <a:pt x="16104" y="68937"/>
                  </a:lnTo>
                  <a:lnTo>
                    <a:pt x="16368" y="67577"/>
                  </a:lnTo>
                  <a:lnTo>
                    <a:pt x="16368" y="67489"/>
                  </a:lnTo>
                  <a:lnTo>
                    <a:pt x="16060" y="66787"/>
                  </a:lnTo>
                  <a:lnTo>
                    <a:pt x="14525" y="64461"/>
                  </a:lnTo>
                  <a:lnTo>
                    <a:pt x="8820" y="56431"/>
                  </a:lnTo>
                  <a:lnTo>
                    <a:pt x="7197" y="54500"/>
                  </a:lnTo>
                  <a:lnTo>
                    <a:pt x="6889" y="53228"/>
                  </a:lnTo>
                  <a:lnTo>
                    <a:pt x="6363" y="50244"/>
                  </a:lnTo>
                  <a:lnTo>
                    <a:pt x="5836" y="47743"/>
                  </a:lnTo>
                  <a:lnTo>
                    <a:pt x="5661" y="45987"/>
                  </a:lnTo>
                  <a:lnTo>
                    <a:pt x="5792" y="41775"/>
                  </a:lnTo>
                  <a:lnTo>
                    <a:pt x="5792" y="41731"/>
                  </a:lnTo>
                  <a:lnTo>
                    <a:pt x="5310" y="39054"/>
                  </a:lnTo>
                  <a:lnTo>
                    <a:pt x="4520" y="36071"/>
                  </a:lnTo>
                  <a:lnTo>
                    <a:pt x="3247" y="32472"/>
                  </a:lnTo>
                  <a:lnTo>
                    <a:pt x="2545" y="30059"/>
                  </a:lnTo>
                  <a:lnTo>
                    <a:pt x="1931" y="27031"/>
                  </a:lnTo>
                  <a:lnTo>
                    <a:pt x="1404" y="23960"/>
                  </a:lnTo>
                  <a:lnTo>
                    <a:pt x="746" y="19879"/>
                  </a:lnTo>
                  <a:lnTo>
                    <a:pt x="351" y="17816"/>
                  </a:lnTo>
                  <a:lnTo>
                    <a:pt x="615" y="16368"/>
                  </a:lnTo>
                  <a:lnTo>
                    <a:pt x="1229" y="15008"/>
                  </a:lnTo>
                  <a:lnTo>
                    <a:pt x="2019" y="14043"/>
                  </a:lnTo>
                  <a:lnTo>
                    <a:pt x="3906" y="12243"/>
                  </a:lnTo>
                  <a:lnTo>
                    <a:pt x="6275" y="9918"/>
                  </a:lnTo>
                  <a:lnTo>
                    <a:pt x="7504" y="9084"/>
                  </a:lnTo>
                  <a:lnTo>
                    <a:pt x="11146" y="7373"/>
                  </a:lnTo>
                  <a:lnTo>
                    <a:pt x="13823" y="6232"/>
                  </a:lnTo>
                  <a:lnTo>
                    <a:pt x="13866" y="6232"/>
                  </a:lnTo>
                  <a:lnTo>
                    <a:pt x="17596" y="3731"/>
                  </a:lnTo>
                  <a:lnTo>
                    <a:pt x="19395" y="2546"/>
                  </a:lnTo>
                  <a:lnTo>
                    <a:pt x="23037" y="308"/>
                  </a:lnTo>
                  <a:lnTo>
                    <a:pt x="23081" y="264"/>
                  </a:lnTo>
                  <a:lnTo>
                    <a:pt x="23125" y="220"/>
                  </a:lnTo>
                  <a:lnTo>
                    <a:pt x="23125" y="133"/>
                  </a:lnTo>
                  <a:lnTo>
                    <a:pt x="23081" y="89"/>
                  </a:lnTo>
                  <a:lnTo>
                    <a:pt x="2303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1"/>
            <p:cNvSpPr/>
            <p:nvPr/>
          </p:nvSpPr>
          <p:spPr>
            <a:xfrm>
              <a:off x="549675" y="2291975"/>
              <a:ext cx="648350" cy="1851775"/>
            </a:xfrm>
            <a:custGeom>
              <a:avLst/>
              <a:gdLst/>
              <a:ahLst/>
              <a:cxnLst/>
              <a:rect l="l" t="t" r="r" b="b"/>
              <a:pathLst>
                <a:path w="25934" h="74071" extrusionOk="0">
                  <a:moveTo>
                    <a:pt x="25758" y="1"/>
                  </a:moveTo>
                  <a:lnTo>
                    <a:pt x="25714" y="45"/>
                  </a:lnTo>
                  <a:lnTo>
                    <a:pt x="23608" y="1185"/>
                  </a:lnTo>
                  <a:lnTo>
                    <a:pt x="19922" y="3336"/>
                  </a:lnTo>
                  <a:lnTo>
                    <a:pt x="18079" y="4476"/>
                  </a:lnTo>
                  <a:lnTo>
                    <a:pt x="15534" y="6188"/>
                  </a:lnTo>
                  <a:lnTo>
                    <a:pt x="14042" y="7153"/>
                  </a:lnTo>
                  <a:lnTo>
                    <a:pt x="11585" y="8250"/>
                  </a:lnTo>
                  <a:lnTo>
                    <a:pt x="10268" y="9084"/>
                  </a:lnTo>
                  <a:lnTo>
                    <a:pt x="6845" y="11190"/>
                  </a:lnTo>
                  <a:lnTo>
                    <a:pt x="6802" y="11190"/>
                  </a:lnTo>
                  <a:lnTo>
                    <a:pt x="4213" y="13823"/>
                  </a:lnTo>
                  <a:lnTo>
                    <a:pt x="2326" y="15622"/>
                  </a:lnTo>
                  <a:lnTo>
                    <a:pt x="2326" y="15666"/>
                  </a:lnTo>
                  <a:lnTo>
                    <a:pt x="1624" y="16500"/>
                  </a:lnTo>
                  <a:lnTo>
                    <a:pt x="1580" y="16544"/>
                  </a:lnTo>
                  <a:lnTo>
                    <a:pt x="702" y="19220"/>
                  </a:lnTo>
                  <a:lnTo>
                    <a:pt x="88" y="20975"/>
                  </a:lnTo>
                  <a:lnTo>
                    <a:pt x="88" y="21019"/>
                  </a:lnTo>
                  <a:lnTo>
                    <a:pt x="0" y="22336"/>
                  </a:lnTo>
                  <a:lnTo>
                    <a:pt x="44" y="22380"/>
                  </a:lnTo>
                  <a:lnTo>
                    <a:pt x="614" y="26417"/>
                  </a:lnTo>
                  <a:lnTo>
                    <a:pt x="878" y="28128"/>
                  </a:lnTo>
                  <a:lnTo>
                    <a:pt x="1185" y="29708"/>
                  </a:lnTo>
                  <a:lnTo>
                    <a:pt x="1492" y="31287"/>
                  </a:lnTo>
                  <a:lnTo>
                    <a:pt x="1931" y="32823"/>
                  </a:lnTo>
                  <a:lnTo>
                    <a:pt x="2370" y="34359"/>
                  </a:lnTo>
                  <a:lnTo>
                    <a:pt x="2896" y="35983"/>
                  </a:lnTo>
                  <a:lnTo>
                    <a:pt x="3467" y="37606"/>
                  </a:lnTo>
                  <a:lnTo>
                    <a:pt x="4125" y="39361"/>
                  </a:lnTo>
                  <a:lnTo>
                    <a:pt x="5002" y="42257"/>
                  </a:lnTo>
                  <a:lnTo>
                    <a:pt x="5310" y="44100"/>
                  </a:lnTo>
                  <a:lnTo>
                    <a:pt x="5397" y="45329"/>
                  </a:lnTo>
                  <a:lnTo>
                    <a:pt x="5310" y="47830"/>
                  </a:lnTo>
                  <a:lnTo>
                    <a:pt x="5353" y="49366"/>
                  </a:lnTo>
                  <a:lnTo>
                    <a:pt x="5924" y="52218"/>
                  </a:lnTo>
                  <a:lnTo>
                    <a:pt x="6407" y="54939"/>
                  </a:lnTo>
                  <a:lnTo>
                    <a:pt x="6451" y="57528"/>
                  </a:lnTo>
                  <a:lnTo>
                    <a:pt x="6319" y="59853"/>
                  </a:lnTo>
                  <a:lnTo>
                    <a:pt x="6319" y="59897"/>
                  </a:lnTo>
                  <a:lnTo>
                    <a:pt x="6451" y="60731"/>
                  </a:lnTo>
                  <a:lnTo>
                    <a:pt x="6494" y="60819"/>
                  </a:lnTo>
                  <a:lnTo>
                    <a:pt x="7942" y="62399"/>
                  </a:lnTo>
                  <a:lnTo>
                    <a:pt x="10224" y="65295"/>
                  </a:lnTo>
                  <a:lnTo>
                    <a:pt x="12111" y="67796"/>
                  </a:lnTo>
                  <a:lnTo>
                    <a:pt x="13076" y="69024"/>
                  </a:lnTo>
                  <a:lnTo>
                    <a:pt x="13120" y="69024"/>
                  </a:lnTo>
                  <a:lnTo>
                    <a:pt x="15841" y="71657"/>
                  </a:lnTo>
                  <a:lnTo>
                    <a:pt x="16060" y="71964"/>
                  </a:lnTo>
                  <a:lnTo>
                    <a:pt x="15973" y="73895"/>
                  </a:lnTo>
                  <a:lnTo>
                    <a:pt x="15973" y="73983"/>
                  </a:lnTo>
                  <a:lnTo>
                    <a:pt x="16016" y="74027"/>
                  </a:lnTo>
                  <a:lnTo>
                    <a:pt x="16060" y="74071"/>
                  </a:lnTo>
                  <a:lnTo>
                    <a:pt x="16236" y="74071"/>
                  </a:lnTo>
                  <a:lnTo>
                    <a:pt x="16280" y="74027"/>
                  </a:lnTo>
                  <a:lnTo>
                    <a:pt x="16324" y="73983"/>
                  </a:lnTo>
                  <a:lnTo>
                    <a:pt x="16324" y="73895"/>
                  </a:lnTo>
                  <a:lnTo>
                    <a:pt x="16411" y="71921"/>
                  </a:lnTo>
                  <a:lnTo>
                    <a:pt x="16368" y="71789"/>
                  </a:lnTo>
                  <a:lnTo>
                    <a:pt x="16148" y="71438"/>
                  </a:lnTo>
                  <a:lnTo>
                    <a:pt x="16104" y="71394"/>
                  </a:lnTo>
                  <a:lnTo>
                    <a:pt x="13340" y="68761"/>
                  </a:lnTo>
                  <a:lnTo>
                    <a:pt x="12374" y="67576"/>
                  </a:lnTo>
                  <a:lnTo>
                    <a:pt x="10488" y="65075"/>
                  </a:lnTo>
                  <a:lnTo>
                    <a:pt x="8206" y="62179"/>
                  </a:lnTo>
                  <a:lnTo>
                    <a:pt x="6802" y="60643"/>
                  </a:lnTo>
                  <a:lnTo>
                    <a:pt x="6670" y="59853"/>
                  </a:lnTo>
                  <a:lnTo>
                    <a:pt x="6802" y="57528"/>
                  </a:lnTo>
                  <a:lnTo>
                    <a:pt x="6758" y="54939"/>
                  </a:lnTo>
                  <a:lnTo>
                    <a:pt x="6758" y="54895"/>
                  </a:lnTo>
                  <a:lnTo>
                    <a:pt x="6275" y="52131"/>
                  </a:lnTo>
                  <a:lnTo>
                    <a:pt x="5705" y="49322"/>
                  </a:lnTo>
                  <a:lnTo>
                    <a:pt x="5661" y="47830"/>
                  </a:lnTo>
                  <a:lnTo>
                    <a:pt x="5748" y="45373"/>
                  </a:lnTo>
                  <a:lnTo>
                    <a:pt x="5748" y="45329"/>
                  </a:lnTo>
                  <a:lnTo>
                    <a:pt x="5661" y="44057"/>
                  </a:lnTo>
                  <a:lnTo>
                    <a:pt x="5661" y="44013"/>
                  </a:lnTo>
                  <a:lnTo>
                    <a:pt x="5310" y="42214"/>
                  </a:lnTo>
                  <a:lnTo>
                    <a:pt x="4476" y="39230"/>
                  </a:lnTo>
                  <a:lnTo>
                    <a:pt x="3818" y="37518"/>
                  </a:lnTo>
                  <a:lnTo>
                    <a:pt x="3203" y="35851"/>
                  </a:lnTo>
                  <a:lnTo>
                    <a:pt x="2721" y="34271"/>
                  </a:lnTo>
                  <a:lnTo>
                    <a:pt x="2238" y="32735"/>
                  </a:lnTo>
                  <a:lnTo>
                    <a:pt x="1843" y="31200"/>
                  </a:lnTo>
                  <a:lnTo>
                    <a:pt x="1492" y="29664"/>
                  </a:lnTo>
                  <a:lnTo>
                    <a:pt x="1229" y="28040"/>
                  </a:lnTo>
                  <a:lnTo>
                    <a:pt x="922" y="26373"/>
                  </a:lnTo>
                  <a:lnTo>
                    <a:pt x="351" y="22336"/>
                  </a:lnTo>
                  <a:lnTo>
                    <a:pt x="439" y="21063"/>
                  </a:lnTo>
                  <a:lnTo>
                    <a:pt x="1053" y="19308"/>
                  </a:lnTo>
                  <a:lnTo>
                    <a:pt x="1887" y="16719"/>
                  </a:lnTo>
                  <a:lnTo>
                    <a:pt x="2589" y="15885"/>
                  </a:lnTo>
                  <a:lnTo>
                    <a:pt x="4476" y="14086"/>
                  </a:lnTo>
                  <a:lnTo>
                    <a:pt x="7021" y="11453"/>
                  </a:lnTo>
                  <a:lnTo>
                    <a:pt x="10488" y="9347"/>
                  </a:lnTo>
                  <a:lnTo>
                    <a:pt x="11760" y="8557"/>
                  </a:lnTo>
                  <a:lnTo>
                    <a:pt x="14217" y="7460"/>
                  </a:lnTo>
                  <a:lnTo>
                    <a:pt x="14217" y="7416"/>
                  </a:lnTo>
                  <a:lnTo>
                    <a:pt x="15709" y="6451"/>
                  </a:lnTo>
                  <a:lnTo>
                    <a:pt x="18254" y="4784"/>
                  </a:lnTo>
                  <a:lnTo>
                    <a:pt x="20097" y="3599"/>
                  </a:lnTo>
                  <a:lnTo>
                    <a:pt x="23783" y="1493"/>
                  </a:lnTo>
                  <a:lnTo>
                    <a:pt x="25846" y="352"/>
                  </a:lnTo>
                  <a:lnTo>
                    <a:pt x="25933" y="308"/>
                  </a:lnTo>
                  <a:lnTo>
                    <a:pt x="25933" y="220"/>
                  </a:lnTo>
                  <a:lnTo>
                    <a:pt x="25933" y="176"/>
                  </a:lnTo>
                  <a:lnTo>
                    <a:pt x="25933" y="88"/>
                  </a:lnTo>
                  <a:lnTo>
                    <a:pt x="25890" y="45"/>
                  </a:lnTo>
                  <a:lnTo>
                    <a:pt x="2584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1"/>
            <p:cNvSpPr/>
            <p:nvPr/>
          </p:nvSpPr>
          <p:spPr>
            <a:xfrm>
              <a:off x="520050" y="2414850"/>
              <a:ext cx="434425" cy="1781550"/>
            </a:xfrm>
            <a:custGeom>
              <a:avLst/>
              <a:gdLst/>
              <a:ahLst/>
              <a:cxnLst/>
              <a:rect l="l" t="t" r="r" b="b"/>
              <a:pathLst>
                <a:path w="17377" h="71262" extrusionOk="0">
                  <a:moveTo>
                    <a:pt x="15973" y="0"/>
                  </a:moveTo>
                  <a:lnTo>
                    <a:pt x="15885" y="44"/>
                  </a:lnTo>
                  <a:lnTo>
                    <a:pt x="14174" y="1097"/>
                  </a:lnTo>
                  <a:lnTo>
                    <a:pt x="10970" y="3028"/>
                  </a:lnTo>
                  <a:lnTo>
                    <a:pt x="8952" y="4344"/>
                  </a:lnTo>
                  <a:lnTo>
                    <a:pt x="6890" y="5880"/>
                  </a:lnTo>
                  <a:lnTo>
                    <a:pt x="6846" y="5924"/>
                  </a:lnTo>
                  <a:lnTo>
                    <a:pt x="5705" y="7328"/>
                  </a:lnTo>
                  <a:lnTo>
                    <a:pt x="3028" y="10093"/>
                  </a:lnTo>
                  <a:lnTo>
                    <a:pt x="2501" y="10707"/>
                  </a:lnTo>
                  <a:lnTo>
                    <a:pt x="2458" y="10751"/>
                  </a:lnTo>
                  <a:lnTo>
                    <a:pt x="1229" y="13691"/>
                  </a:lnTo>
                  <a:lnTo>
                    <a:pt x="264" y="16324"/>
                  </a:lnTo>
                  <a:lnTo>
                    <a:pt x="0" y="17552"/>
                  </a:lnTo>
                  <a:lnTo>
                    <a:pt x="0" y="17596"/>
                  </a:lnTo>
                  <a:lnTo>
                    <a:pt x="0" y="18825"/>
                  </a:lnTo>
                  <a:lnTo>
                    <a:pt x="0" y="18869"/>
                  </a:lnTo>
                  <a:lnTo>
                    <a:pt x="483" y="22686"/>
                  </a:lnTo>
                  <a:lnTo>
                    <a:pt x="966" y="25319"/>
                  </a:lnTo>
                  <a:lnTo>
                    <a:pt x="1624" y="28040"/>
                  </a:lnTo>
                  <a:lnTo>
                    <a:pt x="2545" y="30673"/>
                  </a:lnTo>
                  <a:lnTo>
                    <a:pt x="4257" y="35105"/>
                  </a:lnTo>
                  <a:lnTo>
                    <a:pt x="4827" y="36772"/>
                  </a:lnTo>
                  <a:lnTo>
                    <a:pt x="5310" y="38922"/>
                  </a:lnTo>
                  <a:lnTo>
                    <a:pt x="5529" y="40370"/>
                  </a:lnTo>
                  <a:lnTo>
                    <a:pt x="5398" y="42827"/>
                  </a:lnTo>
                  <a:lnTo>
                    <a:pt x="5441" y="44188"/>
                  </a:lnTo>
                  <a:lnTo>
                    <a:pt x="5441" y="44232"/>
                  </a:lnTo>
                  <a:lnTo>
                    <a:pt x="5924" y="46689"/>
                  </a:lnTo>
                  <a:lnTo>
                    <a:pt x="6319" y="49058"/>
                  </a:lnTo>
                  <a:lnTo>
                    <a:pt x="6407" y="51340"/>
                  </a:lnTo>
                  <a:lnTo>
                    <a:pt x="6231" y="54544"/>
                  </a:lnTo>
                  <a:lnTo>
                    <a:pt x="6144" y="56825"/>
                  </a:lnTo>
                  <a:lnTo>
                    <a:pt x="6144" y="58405"/>
                  </a:lnTo>
                  <a:lnTo>
                    <a:pt x="6144" y="58449"/>
                  </a:lnTo>
                  <a:lnTo>
                    <a:pt x="6407" y="59283"/>
                  </a:lnTo>
                  <a:lnTo>
                    <a:pt x="6451" y="59326"/>
                  </a:lnTo>
                  <a:lnTo>
                    <a:pt x="7899" y="61257"/>
                  </a:lnTo>
                  <a:lnTo>
                    <a:pt x="10005" y="63583"/>
                  </a:lnTo>
                  <a:lnTo>
                    <a:pt x="10005" y="63627"/>
                  </a:lnTo>
                  <a:lnTo>
                    <a:pt x="13603" y="66655"/>
                  </a:lnTo>
                  <a:lnTo>
                    <a:pt x="15490" y="68234"/>
                  </a:lnTo>
                  <a:lnTo>
                    <a:pt x="16412" y="69112"/>
                  </a:lnTo>
                  <a:lnTo>
                    <a:pt x="16631" y="69463"/>
                  </a:lnTo>
                  <a:lnTo>
                    <a:pt x="16675" y="70121"/>
                  </a:lnTo>
                  <a:lnTo>
                    <a:pt x="16675" y="70165"/>
                  </a:lnTo>
                  <a:lnTo>
                    <a:pt x="17026" y="71174"/>
                  </a:lnTo>
                  <a:lnTo>
                    <a:pt x="17114" y="71262"/>
                  </a:lnTo>
                  <a:lnTo>
                    <a:pt x="17245" y="71262"/>
                  </a:lnTo>
                  <a:lnTo>
                    <a:pt x="17333" y="71218"/>
                  </a:lnTo>
                  <a:lnTo>
                    <a:pt x="17377" y="71174"/>
                  </a:lnTo>
                  <a:lnTo>
                    <a:pt x="17377" y="71130"/>
                  </a:lnTo>
                  <a:lnTo>
                    <a:pt x="17377" y="71043"/>
                  </a:lnTo>
                  <a:lnTo>
                    <a:pt x="17026" y="70077"/>
                  </a:lnTo>
                  <a:lnTo>
                    <a:pt x="16982" y="69375"/>
                  </a:lnTo>
                  <a:lnTo>
                    <a:pt x="16938" y="69287"/>
                  </a:lnTo>
                  <a:lnTo>
                    <a:pt x="16719" y="68892"/>
                  </a:lnTo>
                  <a:lnTo>
                    <a:pt x="16675" y="68849"/>
                  </a:lnTo>
                  <a:lnTo>
                    <a:pt x="15753" y="67971"/>
                  </a:lnTo>
                  <a:lnTo>
                    <a:pt x="13823" y="66391"/>
                  </a:lnTo>
                  <a:lnTo>
                    <a:pt x="10268" y="63363"/>
                  </a:lnTo>
                  <a:lnTo>
                    <a:pt x="8162" y="61038"/>
                  </a:lnTo>
                  <a:lnTo>
                    <a:pt x="6714" y="59151"/>
                  </a:lnTo>
                  <a:lnTo>
                    <a:pt x="6495" y="58405"/>
                  </a:lnTo>
                  <a:lnTo>
                    <a:pt x="6495" y="56825"/>
                  </a:lnTo>
                  <a:lnTo>
                    <a:pt x="6582" y="54587"/>
                  </a:lnTo>
                  <a:lnTo>
                    <a:pt x="6758" y="51340"/>
                  </a:lnTo>
                  <a:lnTo>
                    <a:pt x="6670" y="49058"/>
                  </a:lnTo>
                  <a:lnTo>
                    <a:pt x="6670" y="49015"/>
                  </a:lnTo>
                  <a:lnTo>
                    <a:pt x="6275" y="46601"/>
                  </a:lnTo>
                  <a:lnTo>
                    <a:pt x="5793" y="44144"/>
                  </a:lnTo>
                  <a:lnTo>
                    <a:pt x="5749" y="42827"/>
                  </a:lnTo>
                  <a:lnTo>
                    <a:pt x="5880" y="40370"/>
                  </a:lnTo>
                  <a:lnTo>
                    <a:pt x="5880" y="40326"/>
                  </a:lnTo>
                  <a:lnTo>
                    <a:pt x="5661" y="38878"/>
                  </a:lnTo>
                  <a:lnTo>
                    <a:pt x="5134" y="36684"/>
                  </a:lnTo>
                  <a:lnTo>
                    <a:pt x="5134" y="36640"/>
                  </a:lnTo>
                  <a:lnTo>
                    <a:pt x="4564" y="35017"/>
                  </a:lnTo>
                  <a:lnTo>
                    <a:pt x="2853" y="30541"/>
                  </a:lnTo>
                  <a:lnTo>
                    <a:pt x="1931" y="27952"/>
                  </a:lnTo>
                  <a:lnTo>
                    <a:pt x="1317" y="25231"/>
                  </a:lnTo>
                  <a:lnTo>
                    <a:pt x="790" y="22643"/>
                  </a:lnTo>
                  <a:lnTo>
                    <a:pt x="351" y="18825"/>
                  </a:lnTo>
                  <a:lnTo>
                    <a:pt x="351" y="17596"/>
                  </a:lnTo>
                  <a:lnTo>
                    <a:pt x="615" y="16412"/>
                  </a:lnTo>
                  <a:lnTo>
                    <a:pt x="1580" y="13823"/>
                  </a:lnTo>
                  <a:lnTo>
                    <a:pt x="2765" y="10926"/>
                  </a:lnTo>
                  <a:lnTo>
                    <a:pt x="3291" y="10312"/>
                  </a:lnTo>
                  <a:lnTo>
                    <a:pt x="5968" y="7548"/>
                  </a:lnTo>
                  <a:lnTo>
                    <a:pt x="7109" y="6144"/>
                  </a:lnTo>
                  <a:lnTo>
                    <a:pt x="9171" y="4608"/>
                  </a:lnTo>
                  <a:lnTo>
                    <a:pt x="11146" y="3335"/>
                  </a:lnTo>
                  <a:lnTo>
                    <a:pt x="14349" y="1404"/>
                  </a:lnTo>
                  <a:lnTo>
                    <a:pt x="16104" y="351"/>
                  </a:lnTo>
                  <a:lnTo>
                    <a:pt x="16148" y="307"/>
                  </a:lnTo>
                  <a:lnTo>
                    <a:pt x="16148" y="220"/>
                  </a:lnTo>
                  <a:lnTo>
                    <a:pt x="16148" y="176"/>
                  </a:lnTo>
                  <a:lnTo>
                    <a:pt x="16148" y="88"/>
                  </a:lnTo>
                  <a:lnTo>
                    <a:pt x="16104" y="44"/>
                  </a:lnTo>
                  <a:lnTo>
                    <a:pt x="16017" y="44"/>
                  </a:lnTo>
                  <a:lnTo>
                    <a:pt x="1597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1"/>
            <p:cNvSpPr/>
            <p:nvPr/>
          </p:nvSpPr>
          <p:spPr>
            <a:xfrm>
              <a:off x="1580850" y="2421425"/>
              <a:ext cx="400450" cy="236975"/>
            </a:xfrm>
            <a:custGeom>
              <a:avLst/>
              <a:gdLst/>
              <a:ahLst/>
              <a:cxnLst/>
              <a:rect l="l" t="t" r="r" b="b"/>
              <a:pathLst>
                <a:path w="16018" h="9479" extrusionOk="0">
                  <a:moveTo>
                    <a:pt x="15798" y="1"/>
                  </a:moveTo>
                  <a:lnTo>
                    <a:pt x="15754" y="44"/>
                  </a:lnTo>
                  <a:lnTo>
                    <a:pt x="9567" y="3818"/>
                  </a:lnTo>
                  <a:lnTo>
                    <a:pt x="7329" y="5222"/>
                  </a:lnTo>
                  <a:lnTo>
                    <a:pt x="5486" y="6100"/>
                  </a:lnTo>
                  <a:lnTo>
                    <a:pt x="3818" y="7065"/>
                  </a:lnTo>
                  <a:lnTo>
                    <a:pt x="89" y="9172"/>
                  </a:lnTo>
                  <a:lnTo>
                    <a:pt x="1" y="9215"/>
                  </a:lnTo>
                  <a:lnTo>
                    <a:pt x="1" y="9259"/>
                  </a:lnTo>
                  <a:lnTo>
                    <a:pt x="1" y="9303"/>
                  </a:lnTo>
                  <a:lnTo>
                    <a:pt x="1" y="9391"/>
                  </a:lnTo>
                  <a:lnTo>
                    <a:pt x="89" y="9435"/>
                  </a:lnTo>
                  <a:lnTo>
                    <a:pt x="176" y="9479"/>
                  </a:lnTo>
                  <a:lnTo>
                    <a:pt x="220" y="9479"/>
                  </a:lnTo>
                  <a:lnTo>
                    <a:pt x="3994" y="7372"/>
                  </a:lnTo>
                  <a:lnTo>
                    <a:pt x="5617" y="6407"/>
                  </a:lnTo>
                  <a:lnTo>
                    <a:pt x="7504" y="5529"/>
                  </a:lnTo>
                  <a:lnTo>
                    <a:pt x="9742" y="4081"/>
                  </a:lnTo>
                  <a:lnTo>
                    <a:pt x="15929" y="352"/>
                  </a:lnTo>
                  <a:lnTo>
                    <a:pt x="15973" y="308"/>
                  </a:lnTo>
                  <a:lnTo>
                    <a:pt x="16017" y="220"/>
                  </a:lnTo>
                  <a:lnTo>
                    <a:pt x="16017" y="176"/>
                  </a:lnTo>
                  <a:lnTo>
                    <a:pt x="15973" y="88"/>
                  </a:lnTo>
                  <a:lnTo>
                    <a:pt x="15929" y="44"/>
                  </a:lnTo>
                  <a:lnTo>
                    <a:pt x="15886" y="44"/>
                  </a:lnTo>
                  <a:lnTo>
                    <a:pt x="1579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1"/>
            <p:cNvSpPr/>
            <p:nvPr/>
          </p:nvSpPr>
          <p:spPr>
            <a:xfrm>
              <a:off x="1302225" y="2397300"/>
              <a:ext cx="651650" cy="660425"/>
            </a:xfrm>
            <a:custGeom>
              <a:avLst/>
              <a:gdLst/>
              <a:ahLst/>
              <a:cxnLst/>
              <a:rect l="l" t="t" r="r" b="b"/>
              <a:pathLst>
                <a:path w="26066" h="26417" extrusionOk="0">
                  <a:moveTo>
                    <a:pt x="25802" y="0"/>
                  </a:moveTo>
                  <a:lnTo>
                    <a:pt x="21063" y="2852"/>
                  </a:lnTo>
                  <a:lnTo>
                    <a:pt x="18211" y="4520"/>
                  </a:lnTo>
                  <a:lnTo>
                    <a:pt x="16060" y="5354"/>
                  </a:lnTo>
                  <a:lnTo>
                    <a:pt x="13822" y="6538"/>
                  </a:lnTo>
                  <a:lnTo>
                    <a:pt x="9610" y="8689"/>
                  </a:lnTo>
                  <a:lnTo>
                    <a:pt x="6319" y="10839"/>
                  </a:lnTo>
                  <a:lnTo>
                    <a:pt x="3511" y="12857"/>
                  </a:lnTo>
                  <a:lnTo>
                    <a:pt x="3467" y="12901"/>
                  </a:lnTo>
                  <a:lnTo>
                    <a:pt x="3028" y="13296"/>
                  </a:lnTo>
                  <a:lnTo>
                    <a:pt x="2984" y="13340"/>
                  </a:lnTo>
                  <a:lnTo>
                    <a:pt x="2589" y="14217"/>
                  </a:lnTo>
                  <a:lnTo>
                    <a:pt x="2589" y="14305"/>
                  </a:lnTo>
                  <a:lnTo>
                    <a:pt x="2545" y="15051"/>
                  </a:lnTo>
                  <a:lnTo>
                    <a:pt x="2545" y="15095"/>
                  </a:lnTo>
                  <a:lnTo>
                    <a:pt x="2808" y="16060"/>
                  </a:lnTo>
                  <a:lnTo>
                    <a:pt x="2808" y="16104"/>
                  </a:lnTo>
                  <a:lnTo>
                    <a:pt x="3818" y="18430"/>
                  </a:lnTo>
                  <a:lnTo>
                    <a:pt x="4739" y="20536"/>
                  </a:lnTo>
                  <a:lnTo>
                    <a:pt x="4827" y="21326"/>
                  </a:lnTo>
                  <a:lnTo>
                    <a:pt x="4695" y="21853"/>
                  </a:lnTo>
                  <a:lnTo>
                    <a:pt x="2721" y="23564"/>
                  </a:lnTo>
                  <a:lnTo>
                    <a:pt x="834" y="25451"/>
                  </a:lnTo>
                  <a:lnTo>
                    <a:pt x="88" y="26109"/>
                  </a:lnTo>
                  <a:lnTo>
                    <a:pt x="44" y="26153"/>
                  </a:lnTo>
                  <a:lnTo>
                    <a:pt x="0" y="26241"/>
                  </a:lnTo>
                  <a:lnTo>
                    <a:pt x="0" y="26285"/>
                  </a:lnTo>
                  <a:lnTo>
                    <a:pt x="44" y="26372"/>
                  </a:lnTo>
                  <a:lnTo>
                    <a:pt x="88" y="26416"/>
                  </a:lnTo>
                  <a:lnTo>
                    <a:pt x="176" y="26416"/>
                  </a:lnTo>
                  <a:lnTo>
                    <a:pt x="307" y="26372"/>
                  </a:lnTo>
                  <a:lnTo>
                    <a:pt x="1097" y="25714"/>
                  </a:lnTo>
                  <a:lnTo>
                    <a:pt x="2940" y="23827"/>
                  </a:lnTo>
                  <a:lnTo>
                    <a:pt x="4959" y="22116"/>
                  </a:lnTo>
                  <a:lnTo>
                    <a:pt x="5046" y="22028"/>
                  </a:lnTo>
                  <a:lnTo>
                    <a:pt x="5178" y="21370"/>
                  </a:lnTo>
                  <a:lnTo>
                    <a:pt x="5178" y="21282"/>
                  </a:lnTo>
                  <a:lnTo>
                    <a:pt x="5090" y="20448"/>
                  </a:lnTo>
                  <a:lnTo>
                    <a:pt x="5046" y="20405"/>
                  </a:lnTo>
                  <a:lnTo>
                    <a:pt x="4125" y="18298"/>
                  </a:lnTo>
                  <a:lnTo>
                    <a:pt x="3116" y="15973"/>
                  </a:lnTo>
                  <a:lnTo>
                    <a:pt x="2896" y="15007"/>
                  </a:lnTo>
                  <a:lnTo>
                    <a:pt x="2940" y="14349"/>
                  </a:lnTo>
                  <a:lnTo>
                    <a:pt x="3291" y="13515"/>
                  </a:lnTo>
                  <a:lnTo>
                    <a:pt x="3686" y="13164"/>
                  </a:lnTo>
                  <a:lnTo>
                    <a:pt x="6494" y="11146"/>
                  </a:lnTo>
                  <a:lnTo>
                    <a:pt x="9785" y="8996"/>
                  </a:lnTo>
                  <a:lnTo>
                    <a:pt x="13954" y="6846"/>
                  </a:lnTo>
                  <a:lnTo>
                    <a:pt x="16236" y="5705"/>
                  </a:lnTo>
                  <a:lnTo>
                    <a:pt x="18342" y="4827"/>
                  </a:lnTo>
                  <a:lnTo>
                    <a:pt x="18386" y="4827"/>
                  </a:lnTo>
                  <a:lnTo>
                    <a:pt x="21238" y="3160"/>
                  </a:lnTo>
                  <a:lnTo>
                    <a:pt x="25977" y="307"/>
                  </a:lnTo>
                  <a:lnTo>
                    <a:pt x="26021" y="263"/>
                  </a:lnTo>
                  <a:lnTo>
                    <a:pt x="26065" y="220"/>
                  </a:lnTo>
                  <a:lnTo>
                    <a:pt x="26065" y="132"/>
                  </a:lnTo>
                  <a:lnTo>
                    <a:pt x="26021" y="88"/>
                  </a:lnTo>
                  <a:lnTo>
                    <a:pt x="259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1"/>
            <p:cNvSpPr/>
            <p:nvPr/>
          </p:nvSpPr>
          <p:spPr>
            <a:xfrm>
              <a:off x="853525" y="2286500"/>
              <a:ext cx="977475" cy="1079475"/>
            </a:xfrm>
            <a:custGeom>
              <a:avLst/>
              <a:gdLst/>
              <a:ahLst/>
              <a:cxnLst/>
              <a:rect l="l" t="t" r="r" b="b"/>
              <a:pathLst>
                <a:path w="39099" h="43179" extrusionOk="0">
                  <a:moveTo>
                    <a:pt x="38923" y="0"/>
                  </a:moveTo>
                  <a:lnTo>
                    <a:pt x="38835" y="44"/>
                  </a:lnTo>
                  <a:lnTo>
                    <a:pt x="36553" y="1404"/>
                  </a:lnTo>
                  <a:lnTo>
                    <a:pt x="32122" y="3379"/>
                  </a:lnTo>
                  <a:lnTo>
                    <a:pt x="31156" y="3774"/>
                  </a:lnTo>
                  <a:lnTo>
                    <a:pt x="26812" y="5617"/>
                  </a:lnTo>
                  <a:lnTo>
                    <a:pt x="24618" y="6582"/>
                  </a:lnTo>
                  <a:lnTo>
                    <a:pt x="22468" y="7635"/>
                  </a:lnTo>
                  <a:lnTo>
                    <a:pt x="20362" y="8689"/>
                  </a:lnTo>
                  <a:lnTo>
                    <a:pt x="18299" y="9873"/>
                  </a:lnTo>
                  <a:lnTo>
                    <a:pt x="17290" y="10488"/>
                  </a:lnTo>
                  <a:lnTo>
                    <a:pt x="16281" y="11102"/>
                  </a:lnTo>
                  <a:lnTo>
                    <a:pt x="15315" y="11760"/>
                  </a:lnTo>
                  <a:lnTo>
                    <a:pt x="14350" y="12462"/>
                  </a:lnTo>
                  <a:lnTo>
                    <a:pt x="12156" y="14261"/>
                  </a:lnTo>
                  <a:lnTo>
                    <a:pt x="10313" y="15709"/>
                  </a:lnTo>
                  <a:lnTo>
                    <a:pt x="8163" y="17465"/>
                  </a:lnTo>
                  <a:lnTo>
                    <a:pt x="6759" y="18342"/>
                  </a:lnTo>
                  <a:lnTo>
                    <a:pt x="4565" y="19220"/>
                  </a:lnTo>
                  <a:lnTo>
                    <a:pt x="2414" y="19878"/>
                  </a:lnTo>
                  <a:lnTo>
                    <a:pt x="1274" y="20273"/>
                  </a:lnTo>
                  <a:lnTo>
                    <a:pt x="1186" y="20317"/>
                  </a:lnTo>
                  <a:lnTo>
                    <a:pt x="922" y="20580"/>
                  </a:lnTo>
                  <a:lnTo>
                    <a:pt x="879" y="20668"/>
                  </a:lnTo>
                  <a:lnTo>
                    <a:pt x="440" y="22818"/>
                  </a:lnTo>
                  <a:lnTo>
                    <a:pt x="1" y="24749"/>
                  </a:lnTo>
                  <a:lnTo>
                    <a:pt x="1" y="24793"/>
                  </a:lnTo>
                  <a:lnTo>
                    <a:pt x="177" y="27425"/>
                  </a:lnTo>
                  <a:lnTo>
                    <a:pt x="133" y="29751"/>
                  </a:lnTo>
                  <a:lnTo>
                    <a:pt x="89" y="31024"/>
                  </a:lnTo>
                  <a:lnTo>
                    <a:pt x="133" y="31111"/>
                  </a:lnTo>
                  <a:lnTo>
                    <a:pt x="177" y="31155"/>
                  </a:lnTo>
                  <a:lnTo>
                    <a:pt x="1756" y="32691"/>
                  </a:lnTo>
                  <a:lnTo>
                    <a:pt x="3906" y="34710"/>
                  </a:lnTo>
                  <a:lnTo>
                    <a:pt x="7636" y="38045"/>
                  </a:lnTo>
                  <a:lnTo>
                    <a:pt x="9435" y="39756"/>
                  </a:lnTo>
                  <a:lnTo>
                    <a:pt x="11015" y="41336"/>
                  </a:lnTo>
                  <a:lnTo>
                    <a:pt x="11410" y="41950"/>
                  </a:lnTo>
                  <a:lnTo>
                    <a:pt x="11278" y="43003"/>
                  </a:lnTo>
                  <a:lnTo>
                    <a:pt x="11322" y="43047"/>
                  </a:lnTo>
                  <a:lnTo>
                    <a:pt x="11322" y="43135"/>
                  </a:lnTo>
                  <a:lnTo>
                    <a:pt x="11366" y="43179"/>
                  </a:lnTo>
                  <a:lnTo>
                    <a:pt x="11454" y="43179"/>
                  </a:lnTo>
                  <a:lnTo>
                    <a:pt x="11585" y="43135"/>
                  </a:lnTo>
                  <a:lnTo>
                    <a:pt x="11629" y="43047"/>
                  </a:lnTo>
                  <a:lnTo>
                    <a:pt x="11761" y="41950"/>
                  </a:lnTo>
                  <a:lnTo>
                    <a:pt x="11717" y="41818"/>
                  </a:lnTo>
                  <a:lnTo>
                    <a:pt x="11278" y="41116"/>
                  </a:lnTo>
                  <a:lnTo>
                    <a:pt x="9699" y="39536"/>
                  </a:lnTo>
                  <a:lnTo>
                    <a:pt x="7856" y="37781"/>
                  </a:lnTo>
                  <a:lnTo>
                    <a:pt x="4170" y="34446"/>
                  </a:lnTo>
                  <a:lnTo>
                    <a:pt x="1976" y="32472"/>
                  </a:lnTo>
                  <a:lnTo>
                    <a:pt x="440" y="30936"/>
                  </a:lnTo>
                  <a:lnTo>
                    <a:pt x="484" y="29751"/>
                  </a:lnTo>
                  <a:lnTo>
                    <a:pt x="528" y="27425"/>
                  </a:lnTo>
                  <a:lnTo>
                    <a:pt x="352" y="24793"/>
                  </a:lnTo>
                  <a:lnTo>
                    <a:pt x="791" y="22862"/>
                  </a:lnTo>
                  <a:lnTo>
                    <a:pt x="1230" y="20800"/>
                  </a:lnTo>
                  <a:lnTo>
                    <a:pt x="1405" y="20580"/>
                  </a:lnTo>
                  <a:lnTo>
                    <a:pt x="2546" y="20229"/>
                  </a:lnTo>
                  <a:lnTo>
                    <a:pt x="4652" y="19527"/>
                  </a:lnTo>
                  <a:lnTo>
                    <a:pt x="6890" y="18649"/>
                  </a:lnTo>
                  <a:lnTo>
                    <a:pt x="6934" y="18649"/>
                  </a:lnTo>
                  <a:lnTo>
                    <a:pt x="8382" y="17728"/>
                  </a:lnTo>
                  <a:lnTo>
                    <a:pt x="10532" y="15973"/>
                  </a:lnTo>
                  <a:lnTo>
                    <a:pt x="12375" y="14525"/>
                  </a:lnTo>
                  <a:lnTo>
                    <a:pt x="14569" y="12726"/>
                  </a:lnTo>
                  <a:lnTo>
                    <a:pt x="15535" y="12067"/>
                  </a:lnTo>
                  <a:lnTo>
                    <a:pt x="16500" y="11409"/>
                  </a:lnTo>
                  <a:lnTo>
                    <a:pt x="17465" y="10751"/>
                  </a:lnTo>
                  <a:lnTo>
                    <a:pt x="18475" y="10181"/>
                  </a:lnTo>
                  <a:lnTo>
                    <a:pt x="20537" y="8996"/>
                  </a:lnTo>
                  <a:lnTo>
                    <a:pt x="22643" y="7943"/>
                  </a:lnTo>
                  <a:lnTo>
                    <a:pt x="24793" y="6933"/>
                  </a:lnTo>
                  <a:lnTo>
                    <a:pt x="26944" y="5924"/>
                  </a:lnTo>
                  <a:lnTo>
                    <a:pt x="31288" y="4081"/>
                  </a:lnTo>
                  <a:lnTo>
                    <a:pt x="32253" y="3686"/>
                  </a:lnTo>
                  <a:lnTo>
                    <a:pt x="36685" y="1712"/>
                  </a:lnTo>
                  <a:lnTo>
                    <a:pt x="36729" y="1712"/>
                  </a:lnTo>
                  <a:lnTo>
                    <a:pt x="39011" y="351"/>
                  </a:lnTo>
                  <a:lnTo>
                    <a:pt x="39055" y="307"/>
                  </a:lnTo>
                  <a:lnTo>
                    <a:pt x="39099" y="220"/>
                  </a:lnTo>
                  <a:lnTo>
                    <a:pt x="39099" y="176"/>
                  </a:lnTo>
                  <a:lnTo>
                    <a:pt x="39099" y="88"/>
                  </a:lnTo>
                  <a:lnTo>
                    <a:pt x="39055" y="44"/>
                  </a:lnTo>
                  <a:lnTo>
                    <a:pt x="3896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1"/>
            <p:cNvSpPr/>
            <p:nvPr/>
          </p:nvSpPr>
          <p:spPr>
            <a:xfrm>
              <a:off x="805275" y="2264550"/>
              <a:ext cx="1002700" cy="724050"/>
            </a:xfrm>
            <a:custGeom>
              <a:avLst/>
              <a:gdLst/>
              <a:ahLst/>
              <a:cxnLst/>
              <a:rect l="l" t="t" r="r" b="b"/>
              <a:pathLst>
                <a:path w="40108" h="28962" extrusionOk="0">
                  <a:moveTo>
                    <a:pt x="39888" y="1"/>
                  </a:moveTo>
                  <a:lnTo>
                    <a:pt x="39844" y="45"/>
                  </a:lnTo>
                  <a:lnTo>
                    <a:pt x="36992" y="1624"/>
                  </a:lnTo>
                  <a:lnTo>
                    <a:pt x="34403" y="2721"/>
                  </a:lnTo>
                  <a:lnTo>
                    <a:pt x="31375" y="3950"/>
                  </a:lnTo>
                  <a:lnTo>
                    <a:pt x="27864" y="5442"/>
                  </a:lnTo>
                  <a:lnTo>
                    <a:pt x="25232" y="6670"/>
                  </a:lnTo>
                  <a:lnTo>
                    <a:pt x="21940" y="8206"/>
                  </a:lnTo>
                  <a:lnTo>
                    <a:pt x="19483" y="9610"/>
                  </a:lnTo>
                  <a:lnTo>
                    <a:pt x="15315" y="12331"/>
                  </a:lnTo>
                  <a:lnTo>
                    <a:pt x="15271" y="12331"/>
                  </a:lnTo>
                  <a:lnTo>
                    <a:pt x="13208" y="13999"/>
                  </a:lnTo>
                  <a:lnTo>
                    <a:pt x="11497" y="15359"/>
                  </a:lnTo>
                  <a:lnTo>
                    <a:pt x="8513" y="17553"/>
                  </a:lnTo>
                  <a:lnTo>
                    <a:pt x="6758" y="18387"/>
                  </a:lnTo>
                  <a:lnTo>
                    <a:pt x="4520" y="19176"/>
                  </a:lnTo>
                  <a:lnTo>
                    <a:pt x="2063" y="19878"/>
                  </a:lnTo>
                  <a:lnTo>
                    <a:pt x="1053" y="20317"/>
                  </a:lnTo>
                  <a:lnTo>
                    <a:pt x="966" y="20361"/>
                  </a:lnTo>
                  <a:lnTo>
                    <a:pt x="922" y="20405"/>
                  </a:lnTo>
                  <a:lnTo>
                    <a:pt x="483" y="22072"/>
                  </a:lnTo>
                  <a:lnTo>
                    <a:pt x="44" y="23126"/>
                  </a:lnTo>
                  <a:lnTo>
                    <a:pt x="44" y="23169"/>
                  </a:lnTo>
                  <a:lnTo>
                    <a:pt x="0" y="25627"/>
                  </a:lnTo>
                  <a:lnTo>
                    <a:pt x="44" y="27909"/>
                  </a:lnTo>
                  <a:lnTo>
                    <a:pt x="44" y="27952"/>
                  </a:lnTo>
                  <a:lnTo>
                    <a:pt x="307" y="28830"/>
                  </a:lnTo>
                  <a:lnTo>
                    <a:pt x="395" y="28918"/>
                  </a:lnTo>
                  <a:lnTo>
                    <a:pt x="483" y="28962"/>
                  </a:lnTo>
                  <a:lnTo>
                    <a:pt x="527" y="28918"/>
                  </a:lnTo>
                  <a:lnTo>
                    <a:pt x="615" y="28918"/>
                  </a:lnTo>
                  <a:lnTo>
                    <a:pt x="658" y="28830"/>
                  </a:lnTo>
                  <a:lnTo>
                    <a:pt x="658" y="28786"/>
                  </a:lnTo>
                  <a:lnTo>
                    <a:pt x="658" y="28698"/>
                  </a:lnTo>
                  <a:lnTo>
                    <a:pt x="395" y="27909"/>
                  </a:lnTo>
                  <a:lnTo>
                    <a:pt x="351" y="25627"/>
                  </a:lnTo>
                  <a:lnTo>
                    <a:pt x="395" y="23213"/>
                  </a:lnTo>
                  <a:lnTo>
                    <a:pt x="834" y="22204"/>
                  </a:lnTo>
                  <a:lnTo>
                    <a:pt x="834" y="22160"/>
                  </a:lnTo>
                  <a:lnTo>
                    <a:pt x="1229" y="20581"/>
                  </a:lnTo>
                  <a:lnTo>
                    <a:pt x="2194" y="20186"/>
                  </a:lnTo>
                  <a:lnTo>
                    <a:pt x="4608" y="19527"/>
                  </a:lnTo>
                  <a:lnTo>
                    <a:pt x="6889" y="18694"/>
                  </a:lnTo>
                  <a:lnTo>
                    <a:pt x="8689" y="17860"/>
                  </a:lnTo>
                  <a:lnTo>
                    <a:pt x="8732" y="17860"/>
                  </a:lnTo>
                  <a:lnTo>
                    <a:pt x="11716" y="15622"/>
                  </a:lnTo>
                  <a:lnTo>
                    <a:pt x="13428" y="14262"/>
                  </a:lnTo>
                  <a:lnTo>
                    <a:pt x="15490" y="12594"/>
                  </a:lnTo>
                  <a:lnTo>
                    <a:pt x="19659" y="9918"/>
                  </a:lnTo>
                  <a:lnTo>
                    <a:pt x="22072" y="8513"/>
                  </a:lnTo>
                  <a:lnTo>
                    <a:pt x="25407" y="6978"/>
                  </a:lnTo>
                  <a:lnTo>
                    <a:pt x="28040" y="5793"/>
                  </a:lnTo>
                  <a:lnTo>
                    <a:pt x="31506" y="4257"/>
                  </a:lnTo>
                  <a:lnTo>
                    <a:pt x="34534" y="3028"/>
                  </a:lnTo>
                  <a:lnTo>
                    <a:pt x="37167" y="1931"/>
                  </a:lnTo>
                  <a:lnTo>
                    <a:pt x="40019" y="352"/>
                  </a:lnTo>
                  <a:lnTo>
                    <a:pt x="40063" y="308"/>
                  </a:lnTo>
                  <a:lnTo>
                    <a:pt x="40063" y="264"/>
                  </a:lnTo>
                  <a:lnTo>
                    <a:pt x="40107" y="176"/>
                  </a:lnTo>
                  <a:lnTo>
                    <a:pt x="40063" y="88"/>
                  </a:lnTo>
                  <a:lnTo>
                    <a:pt x="40019" y="45"/>
                  </a:lnTo>
                  <a:lnTo>
                    <a:pt x="39975" y="45"/>
                  </a:lnTo>
                  <a:lnTo>
                    <a:pt x="39888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1"/>
            <p:cNvSpPr/>
            <p:nvPr/>
          </p:nvSpPr>
          <p:spPr>
            <a:xfrm>
              <a:off x="814050" y="2243700"/>
              <a:ext cx="969775" cy="499175"/>
            </a:xfrm>
            <a:custGeom>
              <a:avLst/>
              <a:gdLst/>
              <a:ahLst/>
              <a:cxnLst/>
              <a:rect l="l" t="t" r="r" b="b"/>
              <a:pathLst>
                <a:path w="38791" h="19967" extrusionOk="0">
                  <a:moveTo>
                    <a:pt x="38527" y="1"/>
                  </a:moveTo>
                  <a:lnTo>
                    <a:pt x="37562" y="571"/>
                  </a:lnTo>
                  <a:lnTo>
                    <a:pt x="32911" y="2590"/>
                  </a:lnTo>
                  <a:lnTo>
                    <a:pt x="29049" y="4170"/>
                  </a:lnTo>
                  <a:lnTo>
                    <a:pt x="23432" y="6715"/>
                  </a:lnTo>
                  <a:lnTo>
                    <a:pt x="21063" y="7812"/>
                  </a:lnTo>
                  <a:lnTo>
                    <a:pt x="18781" y="9084"/>
                  </a:lnTo>
                  <a:lnTo>
                    <a:pt x="16368" y="10532"/>
                  </a:lnTo>
                  <a:lnTo>
                    <a:pt x="14656" y="11629"/>
                  </a:lnTo>
                  <a:lnTo>
                    <a:pt x="12067" y="13692"/>
                  </a:lnTo>
                  <a:lnTo>
                    <a:pt x="10400" y="14964"/>
                  </a:lnTo>
                  <a:lnTo>
                    <a:pt x="7328" y="17114"/>
                  </a:lnTo>
                  <a:lnTo>
                    <a:pt x="5310" y="18036"/>
                  </a:lnTo>
                  <a:lnTo>
                    <a:pt x="2896" y="18913"/>
                  </a:lnTo>
                  <a:lnTo>
                    <a:pt x="132" y="19615"/>
                  </a:lnTo>
                  <a:lnTo>
                    <a:pt x="44" y="19659"/>
                  </a:lnTo>
                  <a:lnTo>
                    <a:pt x="0" y="19703"/>
                  </a:lnTo>
                  <a:lnTo>
                    <a:pt x="0" y="19791"/>
                  </a:lnTo>
                  <a:lnTo>
                    <a:pt x="0" y="19835"/>
                  </a:lnTo>
                  <a:lnTo>
                    <a:pt x="88" y="19923"/>
                  </a:lnTo>
                  <a:lnTo>
                    <a:pt x="176" y="19967"/>
                  </a:lnTo>
                  <a:lnTo>
                    <a:pt x="220" y="19967"/>
                  </a:lnTo>
                  <a:lnTo>
                    <a:pt x="3028" y="19221"/>
                  </a:lnTo>
                  <a:lnTo>
                    <a:pt x="5441" y="18387"/>
                  </a:lnTo>
                  <a:lnTo>
                    <a:pt x="7460" y="17421"/>
                  </a:lnTo>
                  <a:lnTo>
                    <a:pt x="7504" y="17421"/>
                  </a:lnTo>
                  <a:lnTo>
                    <a:pt x="10619" y="15227"/>
                  </a:lnTo>
                  <a:lnTo>
                    <a:pt x="14832" y="11936"/>
                  </a:lnTo>
                  <a:lnTo>
                    <a:pt x="16543" y="10796"/>
                  </a:lnTo>
                  <a:lnTo>
                    <a:pt x="18957" y="9391"/>
                  </a:lnTo>
                  <a:lnTo>
                    <a:pt x="21238" y="8163"/>
                  </a:lnTo>
                  <a:lnTo>
                    <a:pt x="23564" y="7022"/>
                  </a:lnTo>
                  <a:lnTo>
                    <a:pt x="29181" y="4521"/>
                  </a:lnTo>
                  <a:lnTo>
                    <a:pt x="33042" y="2897"/>
                  </a:lnTo>
                  <a:lnTo>
                    <a:pt x="37738" y="922"/>
                  </a:lnTo>
                  <a:lnTo>
                    <a:pt x="37738" y="879"/>
                  </a:lnTo>
                  <a:lnTo>
                    <a:pt x="38703" y="308"/>
                  </a:lnTo>
                  <a:lnTo>
                    <a:pt x="38747" y="264"/>
                  </a:lnTo>
                  <a:lnTo>
                    <a:pt x="38791" y="220"/>
                  </a:lnTo>
                  <a:lnTo>
                    <a:pt x="38791" y="133"/>
                  </a:lnTo>
                  <a:lnTo>
                    <a:pt x="38747" y="89"/>
                  </a:lnTo>
                  <a:lnTo>
                    <a:pt x="3870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1"/>
            <p:cNvSpPr/>
            <p:nvPr/>
          </p:nvSpPr>
          <p:spPr>
            <a:xfrm>
              <a:off x="993950" y="2188850"/>
              <a:ext cx="823875" cy="448700"/>
            </a:xfrm>
            <a:custGeom>
              <a:avLst/>
              <a:gdLst/>
              <a:ahLst/>
              <a:cxnLst/>
              <a:rect l="l" t="t" r="r" b="b"/>
              <a:pathLst>
                <a:path w="32955" h="17948" extrusionOk="0">
                  <a:moveTo>
                    <a:pt x="32736" y="1"/>
                  </a:moveTo>
                  <a:lnTo>
                    <a:pt x="32692" y="45"/>
                  </a:lnTo>
                  <a:lnTo>
                    <a:pt x="30366" y="1361"/>
                  </a:lnTo>
                  <a:lnTo>
                    <a:pt x="27689" y="2590"/>
                  </a:lnTo>
                  <a:lnTo>
                    <a:pt x="23828" y="4170"/>
                  </a:lnTo>
                  <a:lnTo>
                    <a:pt x="21722" y="5003"/>
                  </a:lnTo>
                  <a:lnTo>
                    <a:pt x="18650" y="6364"/>
                  </a:lnTo>
                  <a:lnTo>
                    <a:pt x="16763" y="7241"/>
                  </a:lnTo>
                  <a:lnTo>
                    <a:pt x="12551" y="9216"/>
                  </a:lnTo>
                  <a:lnTo>
                    <a:pt x="10356" y="10444"/>
                  </a:lnTo>
                  <a:lnTo>
                    <a:pt x="8206" y="11717"/>
                  </a:lnTo>
                  <a:lnTo>
                    <a:pt x="6451" y="12858"/>
                  </a:lnTo>
                  <a:lnTo>
                    <a:pt x="4038" y="14701"/>
                  </a:lnTo>
                  <a:lnTo>
                    <a:pt x="88" y="17641"/>
                  </a:lnTo>
                  <a:lnTo>
                    <a:pt x="45" y="17685"/>
                  </a:lnTo>
                  <a:lnTo>
                    <a:pt x="1" y="17729"/>
                  </a:lnTo>
                  <a:lnTo>
                    <a:pt x="1" y="17816"/>
                  </a:lnTo>
                  <a:lnTo>
                    <a:pt x="45" y="17860"/>
                  </a:lnTo>
                  <a:lnTo>
                    <a:pt x="88" y="17904"/>
                  </a:lnTo>
                  <a:lnTo>
                    <a:pt x="176" y="17948"/>
                  </a:lnTo>
                  <a:lnTo>
                    <a:pt x="308" y="17904"/>
                  </a:lnTo>
                  <a:lnTo>
                    <a:pt x="4257" y="14964"/>
                  </a:lnTo>
                  <a:lnTo>
                    <a:pt x="6671" y="13121"/>
                  </a:lnTo>
                  <a:lnTo>
                    <a:pt x="8382" y="12024"/>
                  </a:lnTo>
                  <a:lnTo>
                    <a:pt x="10532" y="10752"/>
                  </a:lnTo>
                  <a:lnTo>
                    <a:pt x="12682" y="9523"/>
                  </a:lnTo>
                  <a:lnTo>
                    <a:pt x="16939" y="7548"/>
                  </a:lnTo>
                  <a:lnTo>
                    <a:pt x="18782" y="6671"/>
                  </a:lnTo>
                  <a:lnTo>
                    <a:pt x="21853" y="5354"/>
                  </a:lnTo>
                  <a:lnTo>
                    <a:pt x="27821" y="2897"/>
                  </a:lnTo>
                  <a:lnTo>
                    <a:pt x="30542" y="1668"/>
                  </a:lnTo>
                  <a:lnTo>
                    <a:pt x="32867" y="352"/>
                  </a:lnTo>
                  <a:lnTo>
                    <a:pt x="32911" y="308"/>
                  </a:lnTo>
                  <a:lnTo>
                    <a:pt x="32955" y="220"/>
                  </a:lnTo>
                  <a:lnTo>
                    <a:pt x="32955" y="176"/>
                  </a:lnTo>
                  <a:lnTo>
                    <a:pt x="32911" y="89"/>
                  </a:lnTo>
                  <a:lnTo>
                    <a:pt x="32867" y="45"/>
                  </a:lnTo>
                  <a:lnTo>
                    <a:pt x="32823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1"/>
            <p:cNvSpPr/>
            <p:nvPr/>
          </p:nvSpPr>
          <p:spPr>
            <a:xfrm>
              <a:off x="1017000" y="2199825"/>
              <a:ext cx="718550" cy="375200"/>
            </a:xfrm>
            <a:custGeom>
              <a:avLst/>
              <a:gdLst/>
              <a:ahLst/>
              <a:cxnLst/>
              <a:rect l="l" t="t" r="r" b="b"/>
              <a:pathLst>
                <a:path w="28742" h="15008" extrusionOk="0">
                  <a:moveTo>
                    <a:pt x="28566" y="1"/>
                  </a:moveTo>
                  <a:lnTo>
                    <a:pt x="28479" y="45"/>
                  </a:lnTo>
                  <a:lnTo>
                    <a:pt x="26065" y="1054"/>
                  </a:lnTo>
                  <a:lnTo>
                    <a:pt x="24266" y="1756"/>
                  </a:lnTo>
                  <a:lnTo>
                    <a:pt x="21414" y="2941"/>
                  </a:lnTo>
                  <a:lnTo>
                    <a:pt x="18562" y="4126"/>
                  </a:lnTo>
                  <a:lnTo>
                    <a:pt x="15709" y="5354"/>
                  </a:lnTo>
                  <a:lnTo>
                    <a:pt x="12901" y="6671"/>
                  </a:lnTo>
                  <a:lnTo>
                    <a:pt x="11497" y="7373"/>
                  </a:lnTo>
                  <a:lnTo>
                    <a:pt x="10093" y="8075"/>
                  </a:lnTo>
                  <a:lnTo>
                    <a:pt x="8732" y="8821"/>
                  </a:lnTo>
                  <a:lnTo>
                    <a:pt x="7416" y="9611"/>
                  </a:lnTo>
                  <a:lnTo>
                    <a:pt x="6100" y="10444"/>
                  </a:lnTo>
                  <a:lnTo>
                    <a:pt x="4783" y="11278"/>
                  </a:lnTo>
                  <a:lnTo>
                    <a:pt x="3511" y="12156"/>
                  </a:lnTo>
                  <a:lnTo>
                    <a:pt x="2282" y="13077"/>
                  </a:lnTo>
                  <a:lnTo>
                    <a:pt x="44" y="14701"/>
                  </a:lnTo>
                  <a:lnTo>
                    <a:pt x="0" y="14745"/>
                  </a:lnTo>
                  <a:lnTo>
                    <a:pt x="0" y="14832"/>
                  </a:lnTo>
                  <a:lnTo>
                    <a:pt x="0" y="14876"/>
                  </a:lnTo>
                  <a:lnTo>
                    <a:pt x="0" y="14964"/>
                  </a:lnTo>
                  <a:lnTo>
                    <a:pt x="88" y="15008"/>
                  </a:lnTo>
                  <a:lnTo>
                    <a:pt x="263" y="15008"/>
                  </a:lnTo>
                  <a:lnTo>
                    <a:pt x="2501" y="13384"/>
                  </a:lnTo>
                  <a:lnTo>
                    <a:pt x="3730" y="12463"/>
                  </a:lnTo>
                  <a:lnTo>
                    <a:pt x="5003" y="11585"/>
                  </a:lnTo>
                  <a:lnTo>
                    <a:pt x="6275" y="10708"/>
                  </a:lnTo>
                  <a:lnTo>
                    <a:pt x="7592" y="9918"/>
                  </a:lnTo>
                  <a:lnTo>
                    <a:pt x="8952" y="9128"/>
                  </a:lnTo>
                  <a:lnTo>
                    <a:pt x="10268" y="8382"/>
                  </a:lnTo>
                  <a:lnTo>
                    <a:pt x="11672" y="7680"/>
                  </a:lnTo>
                  <a:lnTo>
                    <a:pt x="13033" y="6978"/>
                  </a:lnTo>
                  <a:lnTo>
                    <a:pt x="15885" y="5661"/>
                  </a:lnTo>
                  <a:lnTo>
                    <a:pt x="18693" y="4433"/>
                  </a:lnTo>
                  <a:lnTo>
                    <a:pt x="21546" y="3248"/>
                  </a:lnTo>
                  <a:lnTo>
                    <a:pt x="24398" y="2107"/>
                  </a:lnTo>
                  <a:lnTo>
                    <a:pt x="26197" y="1361"/>
                  </a:lnTo>
                  <a:lnTo>
                    <a:pt x="28610" y="352"/>
                  </a:lnTo>
                  <a:lnTo>
                    <a:pt x="28698" y="308"/>
                  </a:lnTo>
                  <a:lnTo>
                    <a:pt x="28698" y="264"/>
                  </a:lnTo>
                  <a:lnTo>
                    <a:pt x="28742" y="176"/>
                  </a:lnTo>
                  <a:lnTo>
                    <a:pt x="28698" y="132"/>
                  </a:lnTo>
                  <a:lnTo>
                    <a:pt x="28698" y="45"/>
                  </a:lnTo>
                  <a:lnTo>
                    <a:pt x="28610" y="45"/>
                  </a:lnTo>
                  <a:lnTo>
                    <a:pt x="28566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1"/>
            <p:cNvSpPr/>
            <p:nvPr/>
          </p:nvSpPr>
          <p:spPr>
            <a:xfrm>
              <a:off x="1051000" y="2176800"/>
              <a:ext cx="657125" cy="330225"/>
            </a:xfrm>
            <a:custGeom>
              <a:avLst/>
              <a:gdLst/>
              <a:ahLst/>
              <a:cxnLst/>
              <a:rect l="l" t="t" r="r" b="b"/>
              <a:pathLst>
                <a:path w="26285" h="13209" extrusionOk="0">
                  <a:moveTo>
                    <a:pt x="26022" y="0"/>
                  </a:moveTo>
                  <a:lnTo>
                    <a:pt x="21721" y="1712"/>
                  </a:lnTo>
                  <a:lnTo>
                    <a:pt x="19176" y="2765"/>
                  </a:lnTo>
                  <a:lnTo>
                    <a:pt x="16631" y="3862"/>
                  </a:lnTo>
                  <a:lnTo>
                    <a:pt x="14130" y="4959"/>
                  </a:lnTo>
                  <a:lnTo>
                    <a:pt x="11673" y="6100"/>
                  </a:lnTo>
                  <a:lnTo>
                    <a:pt x="9215" y="7284"/>
                  </a:lnTo>
                  <a:lnTo>
                    <a:pt x="6846" y="8557"/>
                  </a:lnTo>
                  <a:lnTo>
                    <a:pt x="4476" y="9917"/>
                  </a:lnTo>
                  <a:lnTo>
                    <a:pt x="3292" y="10619"/>
                  </a:lnTo>
                  <a:lnTo>
                    <a:pt x="2151" y="11321"/>
                  </a:lnTo>
                  <a:lnTo>
                    <a:pt x="88" y="12857"/>
                  </a:lnTo>
                  <a:lnTo>
                    <a:pt x="44" y="12945"/>
                  </a:lnTo>
                  <a:lnTo>
                    <a:pt x="0" y="12989"/>
                  </a:lnTo>
                  <a:lnTo>
                    <a:pt x="44" y="13077"/>
                  </a:lnTo>
                  <a:lnTo>
                    <a:pt x="44" y="13120"/>
                  </a:lnTo>
                  <a:lnTo>
                    <a:pt x="132" y="13164"/>
                  </a:lnTo>
                  <a:lnTo>
                    <a:pt x="176" y="13208"/>
                  </a:lnTo>
                  <a:lnTo>
                    <a:pt x="308" y="13164"/>
                  </a:lnTo>
                  <a:lnTo>
                    <a:pt x="2370" y="11629"/>
                  </a:lnTo>
                  <a:lnTo>
                    <a:pt x="3511" y="10883"/>
                  </a:lnTo>
                  <a:lnTo>
                    <a:pt x="4652" y="10180"/>
                  </a:lnTo>
                  <a:lnTo>
                    <a:pt x="7021" y="8864"/>
                  </a:lnTo>
                  <a:lnTo>
                    <a:pt x="9391" y="7592"/>
                  </a:lnTo>
                  <a:lnTo>
                    <a:pt x="11848" y="6407"/>
                  </a:lnTo>
                  <a:lnTo>
                    <a:pt x="14306" y="5266"/>
                  </a:lnTo>
                  <a:lnTo>
                    <a:pt x="16807" y="4169"/>
                  </a:lnTo>
                  <a:lnTo>
                    <a:pt x="19308" y="3116"/>
                  </a:lnTo>
                  <a:lnTo>
                    <a:pt x="21853" y="2063"/>
                  </a:lnTo>
                  <a:lnTo>
                    <a:pt x="26153" y="307"/>
                  </a:lnTo>
                  <a:lnTo>
                    <a:pt x="26241" y="264"/>
                  </a:lnTo>
                  <a:lnTo>
                    <a:pt x="26285" y="220"/>
                  </a:lnTo>
                  <a:lnTo>
                    <a:pt x="26285" y="176"/>
                  </a:lnTo>
                  <a:lnTo>
                    <a:pt x="26285" y="88"/>
                  </a:lnTo>
                  <a:lnTo>
                    <a:pt x="26241" y="44"/>
                  </a:lnTo>
                  <a:lnTo>
                    <a:pt x="26153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1"/>
            <p:cNvSpPr/>
            <p:nvPr/>
          </p:nvSpPr>
          <p:spPr>
            <a:xfrm>
              <a:off x="1176050" y="2151575"/>
              <a:ext cx="504650" cy="233675"/>
            </a:xfrm>
            <a:custGeom>
              <a:avLst/>
              <a:gdLst/>
              <a:ahLst/>
              <a:cxnLst/>
              <a:rect l="l" t="t" r="r" b="b"/>
              <a:pathLst>
                <a:path w="20186" h="9347" extrusionOk="0">
                  <a:moveTo>
                    <a:pt x="19966" y="0"/>
                  </a:moveTo>
                  <a:lnTo>
                    <a:pt x="15447" y="1843"/>
                  </a:lnTo>
                  <a:lnTo>
                    <a:pt x="12814" y="2896"/>
                  </a:lnTo>
                  <a:lnTo>
                    <a:pt x="8382" y="4915"/>
                  </a:lnTo>
                  <a:lnTo>
                    <a:pt x="6364" y="5836"/>
                  </a:lnTo>
                  <a:lnTo>
                    <a:pt x="4345" y="6758"/>
                  </a:lnTo>
                  <a:lnTo>
                    <a:pt x="89" y="8995"/>
                  </a:lnTo>
                  <a:lnTo>
                    <a:pt x="45" y="9039"/>
                  </a:lnTo>
                  <a:lnTo>
                    <a:pt x="1" y="9083"/>
                  </a:lnTo>
                  <a:lnTo>
                    <a:pt x="1" y="9171"/>
                  </a:lnTo>
                  <a:lnTo>
                    <a:pt x="1" y="9215"/>
                  </a:lnTo>
                  <a:lnTo>
                    <a:pt x="89" y="9303"/>
                  </a:lnTo>
                  <a:lnTo>
                    <a:pt x="176" y="9347"/>
                  </a:lnTo>
                  <a:lnTo>
                    <a:pt x="220" y="9303"/>
                  </a:lnTo>
                  <a:lnTo>
                    <a:pt x="4521" y="7065"/>
                  </a:lnTo>
                  <a:lnTo>
                    <a:pt x="6495" y="6143"/>
                  </a:lnTo>
                  <a:lnTo>
                    <a:pt x="8514" y="5222"/>
                  </a:lnTo>
                  <a:lnTo>
                    <a:pt x="12946" y="3247"/>
                  </a:lnTo>
                  <a:lnTo>
                    <a:pt x="15578" y="2194"/>
                  </a:lnTo>
                  <a:lnTo>
                    <a:pt x="20098" y="351"/>
                  </a:lnTo>
                  <a:lnTo>
                    <a:pt x="20142" y="307"/>
                  </a:lnTo>
                  <a:lnTo>
                    <a:pt x="20186" y="263"/>
                  </a:lnTo>
                  <a:lnTo>
                    <a:pt x="20186" y="176"/>
                  </a:lnTo>
                  <a:lnTo>
                    <a:pt x="20186" y="132"/>
                  </a:lnTo>
                  <a:lnTo>
                    <a:pt x="20142" y="44"/>
                  </a:lnTo>
                  <a:lnTo>
                    <a:pt x="2009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1"/>
            <p:cNvSpPr/>
            <p:nvPr/>
          </p:nvSpPr>
          <p:spPr>
            <a:xfrm>
              <a:off x="1145350" y="2127425"/>
              <a:ext cx="509025" cy="235875"/>
            </a:xfrm>
            <a:custGeom>
              <a:avLst/>
              <a:gdLst/>
              <a:ahLst/>
              <a:cxnLst/>
              <a:rect l="l" t="t" r="r" b="b"/>
              <a:pathLst>
                <a:path w="20361" h="9435" extrusionOk="0">
                  <a:moveTo>
                    <a:pt x="20097" y="1"/>
                  </a:moveTo>
                  <a:lnTo>
                    <a:pt x="18035" y="878"/>
                  </a:lnTo>
                  <a:lnTo>
                    <a:pt x="16192" y="1624"/>
                  </a:lnTo>
                  <a:lnTo>
                    <a:pt x="14261" y="2370"/>
                  </a:lnTo>
                  <a:lnTo>
                    <a:pt x="12287" y="3204"/>
                  </a:lnTo>
                  <a:lnTo>
                    <a:pt x="10312" y="4082"/>
                  </a:lnTo>
                  <a:lnTo>
                    <a:pt x="8250" y="5003"/>
                  </a:lnTo>
                  <a:lnTo>
                    <a:pt x="6143" y="6012"/>
                  </a:lnTo>
                  <a:lnTo>
                    <a:pt x="3993" y="7065"/>
                  </a:lnTo>
                  <a:lnTo>
                    <a:pt x="1799" y="8162"/>
                  </a:lnTo>
                  <a:lnTo>
                    <a:pt x="88" y="9084"/>
                  </a:lnTo>
                  <a:lnTo>
                    <a:pt x="44" y="9128"/>
                  </a:lnTo>
                  <a:lnTo>
                    <a:pt x="0" y="9216"/>
                  </a:lnTo>
                  <a:lnTo>
                    <a:pt x="0" y="9259"/>
                  </a:lnTo>
                  <a:lnTo>
                    <a:pt x="0" y="9347"/>
                  </a:lnTo>
                  <a:lnTo>
                    <a:pt x="88" y="9391"/>
                  </a:lnTo>
                  <a:lnTo>
                    <a:pt x="176" y="9435"/>
                  </a:lnTo>
                  <a:lnTo>
                    <a:pt x="263" y="9391"/>
                  </a:lnTo>
                  <a:lnTo>
                    <a:pt x="1975" y="8470"/>
                  </a:lnTo>
                  <a:lnTo>
                    <a:pt x="4125" y="7373"/>
                  </a:lnTo>
                  <a:lnTo>
                    <a:pt x="6275" y="6319"/>
                  </a:lnTo>
                  <a:lnTo>
                    <a:pt x="8381" y="5354"/>
                  </a:lnTo>
                  <a:lnTo>
                    <a:pt x="10444" y="4389"/>
                  </a:lnTo>
                  <a:lnTo>
                    <a:pt x="12462" y="3511"/>
                  </a:lnTo>
                  <a:lnTo>
                    <a:pt x="14393" y="2677"/>
                  </a:lnTo>
                  <a:lnTo>
                    <a:pt x="16324" y="1931"/>
                  </a:lnTo>
                  <a:lnTo>
                    <a:pt x="18167" y="1229"/>
                  </a:lnTo>
                  <a:lnTo>
                    <a:pt x="20273" y="308"/>
                  </a:lnTo>
                  <a:lnTo>
                    <a:pt x="20317" y="264"/>
                  </a:lnTo>
                  <a:lnTo>
                    <a:pt x="20361" y="220"/>
                  </a:lnTo>
                  <a:lnTo>
                    <a:pt x="20361" y="176"/>
                  </a:lnTo>
                  <a:lnTo>
                    <a:pt x="20361" y="88"/>
                  </a:lnTo>
                  <a:lnTo>
                    <a:pt x="20317" y="45"/>
                  </a:lnTo>
                  <a:lnTo>
                    <a:pt x="20229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1"/>
            <p:cNvSpPr/>
            <p:nvPr/>
          </p:nvSpPr>
          <p:spPr>
            <a:xfrm>
              <a:off x="1190325" y="2262350"/>
              <a:ext cx="66950" cy="38425"/>
            </a:xfrm>
            <a:custGeom>
              <a:avLst/>
              <a:gdLst/>
              <a:ahLst/>
              <a:cxnLst/>
              <a:rect l="l" t="t" r="r" b="b"/>
              <a:pathLst>
                <a:path w="2678" h="1537" extrusionOk="0">
                  <a:moveTo>
                    <a:pt x="2414" y="1"/>
                  </a:moveTo>
                  <a:lnTo>
                    <a:pt x="88" y="1186"/>
                  </a:lnTo>
                  <a:lnTo>
                    <a:pt x="0" y="1230"/>
                  </a:lnTo>
                  <a:lnTo>
                    <a:pt x="0" y="1317"/>
                  </a:lnTo>
                  <a:lnTo>
                    <a:pt x="0" y="1361"/>
                  </a:lnTo>
                  <a:lnTo>
                    <a:pt x="0" y="1449"/>
                  </a:lnTo>
                  <a:lnTo>
                    <a:pt x="44" y="1493"/>
                  </a:lnTo>
                  <a:lnTo>
                    <a:pt x="176" y="1537"/>
                  </a:lnTo>
                  <a:lnTo>
                    <a:pt x="220" y="1537"/>
                  </a:lnTo>
                  <a:lnTo>
                    <a:pt x="2589" y="352"/>
                  </a:lnTo>
                  <a:lnTo>
                    <a:pt x="2633" y="308"/>
                  </a:lnTo>
                  <a:lnTo>
                    <a:pt x="2677" y="220"/>
                  </a:lnTo>
                  <a:lnTo>
                    <a:pt x="2677" y="176"/>
                  </a:lnTo>
                  <a:lnTo>
                    <a:pt x="2677" y="89"/>
                  </a:lnTo>
                  <a:lnTo>
                    <a:pt x="2633" y="45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1"/>
            <p:cNvSpPr/>
            <p:nvPr/>
          </p:nvSpPr>
          <p:spPr>
            <a:xfrm>
              <a:off x="916075" y="2376450"/>
              <a:ext cx="69125" cy="47200"/>
            </a:xfrm>
            <a:custGeom>
              <a:avLst/>
              <a:gdLst/>
              <a:ahLst/>
              <a:cxnLst/>
              <a:rect l="l" t="t" r="r" b="b"/>
              <a:pathLst>
                <a:path w="2765" h="1888" extrusionOk="0">
                  <a:moveTo>
                    <a:pt x="2501" y="0"/>
                  </a:moveTo>
                  <a:lnTo>
                    <a:pt x="44" y="1580"/>
                  </a:lnTo>
                  <a:lnTo>
                    <a:pt x="0" y="1624"/>
                  </a:lnTo>
                  <a:lnTo>
                    <a:pt x="0" y="1712"/>
                  </a:lnTo>
                  <a:lnTo>
                    <a:pt x="0" y="1756"/>
                  </a:lnTo>
                  <a:lnTo>
                    <a:pt x="0" y="1843"/>
                  </a:lnTo>
                  <a:lnTo>
                    <a:pt x="88" y="1887"/>
                  </a:lnTo>
                  <a:lnTo>
                    <a:pt x="263" y="1887"/>
                  </a:lnTo>
                  <a:lnTo>
                    <a:pt x="2677" y="308"/>
                  </a:lnTo>
                  <a:lnTo>
                    <a:pt x="2721" y="264"/>
                  </a:lnTo>
                  <a:lnTo>
                    <a:pt x="2765" y="220"/>
                  </a:lnTo>
                  <a:lnTo>
                    <a:pt x="2765" y="132"/>
                  </a:lnTo>
                  <a:lnTo>
                    <a:pt x="2721" y="88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1"/>
            <p:cNvSpPr/>
            <p:nvPr/>
          </p:nvSpPr>
          <p:spPr>
            <a:xfrm>
              <a:off x="1008225" y="2288700"/>
              <a:ext cx="72425" cy="46100"/>
            </a:xfrm>
            <a:custGeom>
              <a:avLst/>
              <a:gdLst/>
              <a:ahLst/>
              <a:cxnLst/>
              <a:rect l="l" t="t" r="r" b="b"/>
              <a:pathLst>
                <a:path w="2897" h="1844" extrusionOk="0">
                  <a:moveTo>
                    <a:pt x="2633" y="0"/>
                  </a:moveTo>
                  <a:lnTo>
                    <a:pt x="88" y="1492"/>
                  </a:lnTo>
                  <a:lnTo>
                    <a:pt x="44" y="1536"/>
                  </a:lnTo>
                  <a:lnTo>
                    <a:pt x="0" y="1624"/>
                  </a:lnTo>
                  <a:lnTo>
                    <a:pt x="0" y="1668"/>
                  </a:lnTo>
                  <a:lnTo>
                    <a:pt x="0" y="1755"/>
                  </a:lnTo>
                  <a:lnTo>
                    <a:pt x="88" y="1799"/>
                  </a:lnTo>
                  <a:lnTo>
                    <a:pt x="176" y="1843"/>
                  </a:lnTo>
                  <a:lnTo>
                    <a:pt x="263" y="1799"/>
                  </a:lnTo>
                  <a:lnTo>
                    <a:pt x="2808" y="307"/>
                  </a:lnTo>
                  <a:lnTo>
                    <a:pt x="2852" y="263"/>
                  </a:lnTo>
                  <a:lnTo>
                    <a:pt x="2896" y="219"/>
                  </a:lnTo>
                  <a:lnTo>
                    <a:pt x="2896" y="132"/>
                  </a:lnTo>
                  <a:lnTo>
                    <a:pt x="2852" y="88"/>
                  </a:lnTo>
                  <a:lnTo>
                    <a:pt x="2808" y="44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1"/>
            <p:cNvSpPr/>
            <p:nvPr/>
          </p:nvSpPr>
          <p:spPr>
            <a:xfrm>
              <a:off x="1671900" y="2078075"/>
              <a:ext cx="158000" cy="82300"/>
            </a:xfrm>
            <a:custGeom>
              <a:avLst/>
              <a:gdLst/>
              <a:ahLst/>
              <a:cxnLst/>
              <a:rect l="l" t="t" r="r" b="b"/>
              <a:pathLst>
                <a:path w="6320" h="3292" extrusionOk="0">
                  <a:moveTo>
                    <a:pt x="6056" y="0"/>
                  </a:moveTo>
                  <a:lnTo>
                    <a:pt x="3336" y="1448"/>
                  </a:lnTo>
                  <a:lnTo>
                    <a:pt x="132" y="2940"/>
                  </a:lnTo>
                  <a:lnTo>
                    <a:pt x="45" y="2984"/>
                  </a:lnTo>
                  <a:lnTo>
                    <a:pt x="45" y="3072"/>
                  </a:lnTo>
                  <a:lnTo>
                    <a:pt x="1" y="3116"/>
                  </a:lnTo>
                  <a:lnTo>
                    <a:pt x="45" y="3203"/>
                  </a:lnTo>
                  <a:lnTo>
                    <a:pt x="89" y="3247"/>
                  </a:lnTo>
                  <a:lnTo>
                    <a:pt x="176" y="3291"/>
                  </a:lnTo>
                  <a:lnTo>
                    <a:pt x="264" y="3291"/>
                  </a:lnTo>
                  <a:lnTo>
                    <a:pt x="3467" y="1799"/>
                  </a:lnTo>
                  <a:lnTo>
                    <a:pt x="6232" y="351"/>
                  </a:lnTo>
                  <a:lnTo>
                    <a:pt x="6276" y="263"/>
                  </a:lnTo>
                  <a:lnTo>
                    <a:pt x="6320" y="219"/>
                  </a:lnTo>
                  <a:lnTo>
                    <a:pt x="6320" y="176"/>
                  </a:lnTo>
                  <a:lnTo>
                    <a:pt x="6276" y="88"/>
                  </a:lnTo>
                  <a:lnTo>
                    <a:pt x="6232" y="44"/>
                  </a:lnTo>
                  <a:lnTo>
                    <a:pt x="6188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1"/>
            <p:cNvSpPr/>
            <p:nvPr/>
          </p:nvSpPr>
          <p:spPr>
            <a:xfrm>
              <a:off x="1645575" y="2080250"/>
              <a:ext cx="110825" cy="55975"/>
            </a:xfrm>
            <a:custGeom>
              <a:avLst/>
              <a:gdLst/>
              <a:ahLst/>
              <a:cxnLst/>
              <a:rect l="l" t="t" r="r" b="b"/>
              <a:pathLst>
                <a:path w="4433" h="2239" extrusionOk="0">
                  <a:moveTo>
                    <a:pt x="4169" y="1"/>
                  </a:moveTo>
                  <a:lnTo>
                    <a:pt x="2107" y="1010"/>
                  </a:lnTo>
                  <a:lnTo>
                    <a:pt x="88" y="1888"/>
                  </a:lnTo>
                  <a:lnTo>
                    <a:pt x="45" y="1932"/>
                  </a:lnTo>
                  <a:lnTo>
                    <a:pt x="1" y="1975"/>
                  </a:lnTo>
                  <a:lnTo>
                    <a:pt x="1" y="2063"/>
                  </a:lnTo>
                  <a:lnTo>
                    <a:pt x="1" y="2107"/>
                  </a:lnTo>
                  <a:lnTo>
                    <a:pt x="88" y="2195"/>
                  </a:lnTo>
                  <a:lnTo>
                    <a:pt x="176" y="2239"/>
                  </a:lnTo>
                  <a:lnTo>
                    <a:pt x="264" y="2195"/>
                  </a:lnTo>
                  <a:lnTo>
                    <a:pt x="2239" y="1317"/>
                  </a:lnTo>
                  <a:lnTo>
                    <a:pt x="4345" y="308"/>
                  </a:lnTo>
                  <a:lnTo>
                    <a:pt x="4389" y="264"/>
                  </a:lnTo>
                  <a:lnTo>
                    <a:pt x="4433" y="220"/>
                  </a:lnTo>
                  <a:lnTo>
                    <a:pt x="4433" y="132"/>
                  </a:lnTo>
                  <a:lnTo>
                    <a:pt x="4433" y="89"/>
                  </a:lnTo>
                  <a:lnTo>
                    <a:pt x="4389" y="45"/>
                  </a:lnTo>
                  <a:lnTo>
                    <a:pt x="4301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6" name="Google Shape;2066;p41"/>
          <p:cNvSpPr txBox="1">
            <a:spLocks noGrp="1"/>
          </p:cNvSpPr>
          <p:nvPr>
            <p:ph type="body" idx="1"/>
          </p:nvPr>
        </p:nvSpPr>
        <p:spPr>
          <a:xfrm>
            <a:off x="6305375" y="884250"/>
            <a:ext cx="2500200" cy="3990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7" name="Google Shape;2067;p41"/>
          <p:cNvSpPr txBox="1">
            <a:spLocks noGrp="1"/>
          </p:cNvSpPr>
          <p:nvPr>
            <p:ph type="body" idx="2"/>
          </p:nvPr>
        </p:nvSpPr>
        <p:spPr>
          <a:xfrm>
            <a:off x="3367550" y="882800"/>
            <a:ext cx="2829300" cy="4017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8" name="Google Shape;2068;p41"/>
          <p:cNvSpPr txBox="1">
            <a:spLocks noGrp="1"/>
          </p:cNvSpPr>
          <p:nvPr>
            <p:ph type="body" idx="3"/>
          </p:nvPr>
        </p:nvSpPr>
        <p:spPr>
          <a:xfrm>
            <a:off x="424100" y="882800"/>
            <a:ext cx="2816700" cy="4041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82875" tIns="91425" rIns="91425" bIns="91425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●"/>
              <a:defRPr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○"/>
              <a:defRPr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400"/>
              </a:spcBef>
              <a:spcAft>
                <a:spcPts val="400"/>
              </a:spcAft>
              <a:buSzPts val="2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69" name="Google Shape;2069;p41"/>
          <p:cNvSpPr txBox="1">
            <a:spLocks noGrp="1"/>
          </p:cNvSpPr>
          <p:nvPr>
            <p:ph type="title"/>
          </p:nvPr>
        </p:nvSpPr>
        <p:spPr>
          <a:xfrm>
            <a:off x="424100" y="310100"/>
            <a:ext cx="8295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0" name="Google Shape;2070;p41"/>
          <p:cNvSpPr/>
          <p:nvPr/>
        </p:nvSpPr>
        <p:spPr>
          <a:xfrm>
            <a:off x="2243500" y="-3263275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1"/>
          <p:cNvSpPr/>
          <p:nvPr/>
        </p:nvSpPr>
        <p:spPr>
          <a:xfrm>
            <a:off x="9144000" y="-1294225"/>
            <a:ext cx="9948600" cy="71739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41"/>
          <p:cNvSpPr/>
          <p:nvPr/>
        </p:nvSpPr>
        <p:spPr>
          <a:xfrm>
            <a:off x="-5113275" y="5143500"/>
            <a:ext cx="9948600" cy="3263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41"/>
          <p:cNvSpPr/>
          <p:nvPr/>
        </p:nvSpPr>
        <p:spPr>
          <a:xfrm>
            <a:off x="-5113275" y="-815825"/>
            <a:ext cx="5113200" cy="6277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with subtitle, 4 column — white">
  <p:cSld name="CUSTOM_22_1_1_1_1_1_1_1_1"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4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42"/>
          <p:cNvSpPr txBox="1">
            <a:spLocks noGrp="1"/>
          </p:cNvSpPr>
          <p:nvPr>
            <p:ph type="subTitle" idx="1"/>
          </p:nvPr>
        </p:nvSpPr>
        <p:spPr>
          <a:xfrm>
            <a:off x="424450" y="756623"/>
            <a:ext cx="8384700" cy="228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"/>
          <p:cNvSpPr txBox="1">
            <a:spLocks noGrp="1"/>
          </p:cNvSpPr>
          <p:nvPr>
            <p:ph type="body" idx="2"/>
          </p:nvPr>
        </p:nvSpPr>
        <p:spPr>
          <a:xfrm>
            <a:off x="420625" y="1152475"/>
            <a:ext cx="1993500" cy="3675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8" name="Google Shape;2078;p42"/>
          <p:cNvSpPr txBox="1">
            <a:spLocks noGrp="1"/>
          </p:cNvSpPr>
          <p:nvPr>
            <p:ph type="body" idx="3"/>
          </p:nvPr>
        </p:nvSpPr>
        <p:spPr>
          <a:xfrm>
            <a:off x="2498575" y="1152475"/>
            <a:ext cx="2032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79" name="Google Shape;2079;p42"/>
          <p:cNvSpPr txBox="1">
            <a:spLocks noGrp="1"/>
          </p:cNvSpPr>
          <p:nvPr>
            <p:ph type="body" idx="4"/>
          </p:nvPr>
        </p:nvSpPr>
        <p:spPr>
          <a:xfrm>
            <a:off x="4692750" y="1152475"/>
            <a:ext cx="1993500" cy="36756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0" name="Google Shape;2080;p42"/>
          <p:cNvSpPr txBox="1">
            <a:spLocks noGrp="1"/>
          </p:cNvSpPr>
          <p:nvPr>
            <p:ph type="body" idx="5"/>
          </p:nvPr>
        </p:nvSpPr>
        <p:spPr>
          <a:xfrm>
            <a:off x="6770690" y="1152475"/>
            <a:ext cx="2073300" cy="3675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4 column with dividers — white">
  <p:cSld name="CUSTOM_23_1_1_1_1_1_1_1_1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3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1993500" cy="38334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4" name="Google Shape;2084;p43"/>
          <p:cNvSpPr txBox="1">
            <a:spLocks noGrp="1"/>
          </p:cNvSpPr>
          <p:nvPr>
            <p:ph type="body" idx="2"/>
          </p:nvPr>
        </p:nvSpPr>
        <p:spPr>
          <a:xfrm>
            <a:off x="2498577" y="994550"/>
            <a:ext cx="2032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5" name="Google Shape;2085;p43"/>
          <p:cNvCxnSpPr/>
          <p:nvPr/>
        </p:nvCxnSpPr>
        <p:spPr>
          <a:xfrm>
            <a:off x="247821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6" name="Google Shape;2086;p43"/>
          <p:cNvCxnSpPr/>
          <p:nvPr/>
        </p:nvCxnSpPr>
        <p:spPr>
          <a:xfrm>
            <a:off x="46210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7" name="Google Shape;2087;p43"/>
          <p:cNvSpPr txBox="1">
            <a:spLocks noGrp="1"/>
          </p:cNvSpPr>
          <p:nvPr>
            <p:ph type="body" idx="3"/>
          </p:nvPr>
        </p:nvSpPr>
        <p:spPr>
          <a:xfrm>
            <a:off x="4692755" y="994550"/>
            <a:ext cx="1993500" cy="3833400"/>
          </a:xfrm>
          <a:prstGeom prst="rect">
            <a:avLst/>
          </a:prstGeom>
        </p:spPr>
        <p:txBody>
          <a:bodyPr spcFirstLastPara="1" wrap="square" lIns="182875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88" name="Google Shape;2088;p43"/>
          <p:cNvSpPr txBox="1">
            <a:spLocks noGrp="1"/>
          </p:cNvSpPr>
          <p:nvPr>
            <p:ph type="body" idx="4"/>
          </p:nvPr>
        </p:nvSpPr>
        <p:spPr>
          <a:xfrm>
            <a:off x="6770698" y="994550"/>
            <a:ext cx="2073300" cy="38334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89" name="Google Shape;2089;p43"/>
          <p:cNvCxnSpPr/>
          <p:nvPr/>
        </p:nvCxnSpPr>
        <p:spPr>
          <a:xfrm>
            <a:off x="6750348" y="1245696"/>
            <a:ext cx="0" cy="33009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and text, 2x2 with dividers — white">
  <p:cSld name="CUSTOM_23_1_1_1_1_1_1_2_2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2" name="Google Shape;2092;p44"/>
          <p:cNvSpPr txBox="1">
            <a:spLocks noGrp="1"/>
          </p:cNvSpPr>
          <p:nvPr>
            <p:ph type="body" idx="1"/>
          </p:nvPr>
        </p:nvSpPr>
        <p:spPr>
          <a:xfrm>
            <a:off x="420625" y="994550"/>
            <a:ext cx="4105500" cy="1806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93" name="Google Shape;2093;p44"/>
          <p:cNvSpPr txBox="1">
            <a:spLocks noGrp="1"/>
          </p:cNvSpPr>
          <p:nvPr>
            <p:ph type="body" idx="2"/>
          </p:nvPr>
        </p:nvSpPr>
        <p:spPr>
          <a:xfrm>
            <a:off x="4617725" y="994550"/>
            <a:ext cx="4188000" cy="1806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94" name="Google Shape;2094;p44"/>
          <p:cNvCxnSpPr/>
          <p:nvPr/>
        </p:nvCxnSpPr>
        <p:spPr>
          <a:xfrm>
            <a:off x="4576623" y="1112895"/>
            <a:ext cx="0" cy="1555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5" name="Google Shape;2095;p44"/>
          <p:cNvSpPr txBox="1">
            <a:spLocks noGrp="1"/>
          </p:cNvSpPr>
          <p:nvPr>
            <p:ph type="body" idx="3"/>
          </p:nvPr>
        </p:nvSpPr>
        <p:spPr>
          <a:xfrm>
            <a:off x="420625" y="3021326"/>
            <a:ext cx="4105500" cy="1806600"/>
          </a:xfrm>
          <a:prstGeom prst="rect">
            <a:avLst/>
          </a:prstGeom>
        </p:spPr>
        <p:txBody>
          <a:bodyPr spcFirstLastPara="1" wrap="square" lIns="0" tIns="0" rIns="91425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096" name="Google Shape;2096;p44"/>
          <p:cNvSpPr txBox="1">
            <a:spLocks noGrp="1"/>
          </p:cNvSpPr>
          <p:nvPr>
            <p:ph type="body" idx="4"/>
          </p:nvPr>
        </p:nvSpPr>
        <p:spPr>
          <a:xfrm>
            <a:off x="4617725" y="3021326"/>
            <a:ext cx="4188000" cy="1806600"/>
          </a:xfrm>
          <a:prstGeom prst="rect">
            <a:avLst/>
          </a:prstGeom>
        </p:spPr>
        <p:txBody>
          <a:bodyPr spcFirstLastPara="1" wrap="square" lIns="182875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400"/>
              </a:spcBef>
              <a:spcAft>
                <a:spcPts val="4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cxnSp>
        <p:nvCxnSpPr>
          <p:cNvPr id="2097" name="Google Shape;2097;p44"/>
          <p:cNvCxnSpPr/>
          <p:nvPr/>
        </p:nvCxnSpPr>
        <p:spPr>
          <a:xfrm>
            <a:off x="4576623" y="3139672"/>
            <a:ext cx="0" cy="1555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 and image layout options divider &gt;&gt;&gt; choose from following templates →">
  <p:cSld name="CUSTOM_22_1_1_1_1_1_1_2_1">
    <p:bg>
      <p:bgPr>
        <a:solidFill>
          <a:schemeClr val="lt2"/>
        </a:solidFill>
        <a:effectLst/>
      </p:bgPr>
    </p:bg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5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Title, text and image layout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100" name="Google Shape;2100;p45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1 column">
  <p:cSld name="CUSTOM_23_1_1_1_1_1_1_2_1"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46"/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2429400"/>
          </a:xfrm>
          <a:prstGeom prst="rect">
            <a:avLst/>
          </a:prstGeom>
          <a:noFill/>
          <a:ln>
            <a:noFill/>
          </a:ln>
        </p:spPr>
      </p:sp>
      <p:pic>
        <p:nvPicPr>
          <p:cNvPr id="2103" name="Google Shape;2103;p4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46"/>
          <p:cNvSpPr txBox="1">
            <a:spLocks noGrp="1"/>
          </p:cNvSpPr>
          <p:nvPr>
            <p:ph type="title"/>
          </p:nvPr>
        </p:nvSpPr>
        <p:spPr>
          <a:xfrm>
            <a:off x="1384050" y="1725450"/>
            <a:ext cx="6412800" cy="310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82875" tIns="228600" rIns="228600" bIns="2286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5" name="Google Shape;2105;p46"/>
          <p:cNvSpPr txBox="1">
            <a:spLocks noGrp="1"/>
          </p:cNvSpPr>
          <p:nvPr>
            <p:ph type="body" idx="1"/>
          </p:nvPr>
        </p:nvSpPr>
        <p:spPr>
          <a:xfrm>
            <a:off x="1572775" y="2482075"/>
            <a:ext cx="5971200" cy="234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eft">
  <p:cSld name="CUSTOM_23_1_1_1_1_2_1_1_1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42063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47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3776100" cy="3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09" name="Google Shape;2109;p47"/>
          <p:cNvSpPr>
            <a:spLocks noGrp="1"/>
          </p:cNvSpPr>
          <p:nvPr>
            <p:ph type="pic" idx="2"/>
          </p:nvPr>
        </p:nvSpPr>
        <p:spPr>
          <a:xfrm>
            <a:off x="5038350" y="0"/>
            <a:ext cx="41058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">
  <p:cSld name="CUSTOM_23_1_1_2_1_1_1_1_1"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48"/>
          <p:cNvSpPr txBox="1">
            <a:spLocks noGrp="1"/>
          </p:cNvSpPr>
          <p:nvPr>
            <p:ph type="title"/>
          </p:nvPr>
        </p:nvSpPr>
        <p:spPr>
          <a:xfrm>
            <a:off x="5038350" y="320050"/>
            <a:ext cx="37674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2" name="Google Shape;2112;p4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13" name="Google Shape;2113;p48"/>
          <p:cNvSpPr txBox="1">
            <a:spLocks noGrp="1"/>
          </p:cNvSpPr>
          <p:nvPr>
            <p:ph type="body" idx="1"/>
          </p:nvPr>
        </p:nvSpPr>
        <p:spPr>
          <a:xfrm>
            <a:off x="5038275" y="1420950"/>
            <a:ext cx="3767400" cy="3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eft — gold">
  <p:cSld name="CUSTOM_22_1_1_1_1_1_1_1_1_1"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49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3776400" cy="94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16" name="Google Shape;2116;p49"/>
          <p:cNvSpPr/>
          <p:nvPr/>
        </p:nvSpPr>
        <p:spPr>
          <a:xfrm>
            <a:off x="4572000" y="-5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7" name="Google Shape;2117;p49"/>
          <p:cNvSpPr txBox="1">
            <a:spLocks noGrp="1"/>
          </p:cNvSpPr>
          <p:nvPr>
            <p:ph type="body" idx="1"/>
          </p:nvPr>
        </p:nvSpPr>
        <p:spPr>
          <a:xfrm>
            <a:off x="420900" y="1356375"/>
            <a:ext cx="3776400" cy="34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18" name="Google Shape;2118;p49"/>
          <p:cNvSpPr>
            <a:spLocks noGrp="1"/>
          </p:cNvSpPr>
          <p:nvPr>
            <p:ph type="pic" idx="2"/>
          </p:nvPr>
        </p:nvSpPr>
        <p:spPr>
          <a:xfrm>
            <a:off x="5038350" y="484924"/>
            <a:ext cx="3767100" cy="4160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 — gold">
  <p:cSld name="CUSTOM_23_1_1_1_1_1_1_1_1_1"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50"/>
          <p:cNvSpPr txBox="1">
            <a:spLocks noGrp="1"/>
          </p:cNvSpPr>
          <p:nvPr>
            <p:ph type="title"/>
          </p:nvPr>
        </p:nvSpPr>
        <p:spPr>
          <a:xfrm>
            <a:off x="5038350" y="886975"/>
            <a:ext cx="37764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1" name="Google Shape;2121;p50"/>
          <p:cNvSpPr/>
          <p:nvPr/>
        </p:nvSpPr>
        <p:spPr>
          <a:xfrm>
            <a:off x="0" y="2350"/>
            <a:ext cx="4526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2" name="Google Shape;2122;p50"/>
          <p:cNvSpPr txBox="1">
            <a:spLocks noGrp="1"/>
          </p:cNvSpPr>
          <p:nvPr>
            <p:ph type="body" idx="1"/>
          </p:nvPr>
        </p:nvSpPr>
        <p:spPr>
          <a:xfrm>
            <a:off x="5029250" y="1679325"/>
            <a:ext cx="37764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23" name="Google Shape;2123;p50"/>
          <p:cNvSpPr>
            <a:spLocks noGrp="1"/>
          </p:cNvSpPr>
          <p:nvPr>
            <p:ph type="pic" idx="2"/>
          </p:nvPr>
        </p:nvSpPr>
        <p:spPr>
          <a:xfrm>
            <a:off x="420625" y="724025"/>
            <a:ext cx="36669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preheader">
  <p:cSld name="CUSTOM_19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ctrTitle"/>
          </p:nvPr>
        </p:nvSpPr>
        <p:spPr>
          <a:xfrm>
            <a:off x="420625" y="1150944"/>
            <a:ext cx="8411700" cy="810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20625" y="886975"/>
            <a:ext cx="8411700" cy="2571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>
                <a:highlight>
                  <a:schemeClr val="accent1"/>
                </a:highlight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pic>
        <p:nvPicPr>
          <p:cNvPr id="25" name="Google Shape;25;p6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 — gold">
  <p:cSld name="CUSTOM_23_1_1_1_1_1_1_1_1_2"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51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6" name="Google Shape;2126;p51"/>
          <p:cNvSpPr txBox="1">
            <a:spLocks noGrp="1"/>
          </p:cNvSpPr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27" name="Google Shape;2127;p51"/>
          <p:cNvSpPr txBox="1">
            <a:spLocks noGrp="1"/>
          </p:cNvSpPr>
          <p:nvPr>
            <p:ph type="body" idx="1"/>
          </p:nvPr>
        </p:nvSpPr>
        <p:spPr>
          <a:xfrm>
            <a:off x="4608650" y="1420975"/>
            <a:ext cx="4078200" cy="340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28" name="Google Shape;2128;p51"/>
          <p:cNvSpPr>
            <a:spLocks noGrp="1"/>
          </p:cNvSpPr>
          <p:nvPr>
            <p:ph type="pic" idx="2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for list or steps">
  <p:cSld name="CUSTOM_22_1_1_1_1_1_1_2_1_1"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52"/>
          <p:cNvSpPr/>
          <p:nvPr/>
        </p:nvSpPr>
        <p:spPr>
          <a:xfrm>
            <a:off x="3776475" y="-2275"/>
            <a:ext cx="5155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1" name="Google Shape;2131;p52"/>
          <p:cNvSpPr txBox="1">
            <a:spLocks noGrp="1"/>
          </p:cNvSpPr>
          <p:nvPr>
            <p:ph type="title"/>
          </p:nvPr>
        </p:nvSpPr>
        <p:spPr>
          <a:xfrm>
            <a:off x="4617725" y="619075"/>
            <a:ext cx="40782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32" name="Google Shape;2132;p52"/>
          <p:cNvSpPr txBox="1">
            <a:spLocks noGrp="1"/>
          </p:cNvSpPr>
          <p:nvPr>
            <p:ph type="body" idx="1"/>
          </p:nvPr>
        </p:nvSpPr>
        <p:spPr>
          <a:xfrm>
            <a:off x="4608650" y="1420975"/>
            <a:ext cx="4078200" cy="6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33" name="Google Shape;2133;p52"/>
          <p:cNvSpPr>
            <a:spLocks noGrp="1"/>
          </p:cNvSpPr>
          <p:nvPr>
            <p:ph type="pic" idx="2"/>
          </p:nvPr>
        </p:nvSpPr>
        <p:spPr>
          <a:xfrm>
            <a:off x="420625" y="724025"/>
            <a:ext cx="2935200" cy="3921600"/>
          </a:xfrm>
          <a:prstGeom prst="rect">
            <a:avLst/>
          </a:prstGeom>
          <a:noFill/>
          <a:ln>
            <a:noFill/>
          </a:ln>
        </p:spPr>
      </p:sp>
      <p:sp>
        <p:nvSpPr>
          <p:cNvPr id="2134" name="Google Shape;2134;p52"/>
          <p:cNvSpPr txBox="1">
            <a:spLocks noGrp="1"/>
          </p:cNvSpPr>
          <p:nvPr>
            <p:ph type="body" idx="3"/>
          </p:nvPr>
        </p:nvSpPr>
        <p:spPr>
          <a:xfrm>
            <a:off x="4617725" y="2124300"/>
            <a:ext cx="300000" cy="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2pPr>
            <a:lvl3pPr marL="1371600" lvl="2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3pPr>
            <a:lvl4pPr marL="1828800" lvl="3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4pPr>
            <a:lvl5pPr marL="2286000" lvl="4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5pPr>
            <a:lvl6pPr marL="2743200" lvl="5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6pPr>
            <a:lvl7pPr marL="3200400" lvl="6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7pPr>
            <a:lvl8pPr marL="3657600" lvl="7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8pPr>
            <a:lvl9pPr marL="4114800" lvl="8" indent="-2794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sz="800" b="1"/>
            </a:lvl9pPr>
          </a:lstStyle>
          <a:p>
            <a:endParaRPr/>
          </a:p>
        </p:txBody>
      </p:sp>
      <p:sp>
        <p:nvSpPr>
          <p:cNvPr id="2135" name="Google Shape;2135;p52"/>
          <p:cNvSpPr/>
          <p:nvPr/>
        </p:nvSpPr>
        <p:spPr>
          <a:xfrm>
            <a:off x="4617734" y="2127658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52"/>
          <p:cNvSpPr txBox="1">
            <a:spLocks noGrp="1"/>
          </p:cNvSpPr>
          <p:nvPr>
            <p:ph type="subTitle" idx="4"/>
          </p:nvPr>
        </p:nvSpPr>
        <p:spPr>
          <a:xfrm>
            <a:off x="5084025" y="2147551"/>
            <a:ext cx="36213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37" name="Google Shape;2137;p52"/>
          <p:cNvSpPr txBox="1">
            <a:spLocks noGrp="1"/>
          </p:cNvSpPr>
          <p:nvPr>
            <p:ph type="body" idx="5"/>
          </p:nvPr>
        </p:nvSpPr>
        <p:spPr>
          <a:xfrm>
            <a:off x="5093325" y="2368977"/>
            <a:ext cx="36027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38" name="Google Shape;2138;p52"/>
          <p:cNvSpPr txBox="1">
            <a:spLocks noGrp="1"/>
          </p:cNvSpPr>
          <p:nvPr>
            <p:ph type="body" idx="6"/>
          </p:nvPr>
        </p:nvSpPr>
        <p:spPr>
          <a:xfrm>
            <a:off x="4613025" y="2710375"/>
            <a:ext cx="300000" cy="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2pPr>
            <a:lvl3pPr marL="1371600" lvl="2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3pPr>
            <a:lvl4pPr marL="1828800" lvl="3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4pPr>
            <a:lvl5pPr marL="2286000" lvl="4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5pPr>
            <a:lvl6pPr marL="2743200" lvl="5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6pPr>
            <a:lvl7pPr marL="3200400" lvl="6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7pPr>
            <a:lvl8pPr marL="3657600" lvl="7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8pPr>
            <a:lvl9pPr marL="4114800" lvl="8" indent="-2794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sz="800" b="1"/>
            </a:lvl9pPr>
          </a:lstStyle>
          <a:p>
            <a:endParaRPr/>
          </a:p>
        </p:txBody>
      </p:sp>
      <p:sp>
        <p:nvSpPr>
          <p:cNvPr id="2139" name="Google Shape;2139;p52"/>
          <p:cNvSpPr/>
          <p:nvPr/>
        </p:nvSpPr>
        <p:spPr>
          <a:xfrm>
            <a:off x="4613034" y="2713733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52"/>
          <p:cNvSpPr txBox="1">
            <a:spLocks noGrp="1"/>
          </p:cNvSpPr>
          <p:nvPr>
            <p:ph type="subTitle" idx="7"/>
          </p:nvPr>
        </p:nvSpPr>
        <p:spPr>
          <a:xfrm>
            <a:off x="5079325" y="2733626"/>
            <a:ext cx="36213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41" name="Google Shape;2141;p52"/>
          <p:cNvSpPr txBox="1">
            <a:spLocks noGrp="1"/>
          </p:cNvSpPr>
          <p:nvPr>
            <p:ph type="body" idx="8"/>
          </p:nvPr>
        </p:nvSpPr>
        <p:spPr>
          <a:xfrm>
            <a:off x="5088625" y="2955052"/>
            <a:ext cx="36027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42" name="Google Shape;2142;p52"/>
          <p:cNvSpPr txBox="1">
            <a:spLocks noGrp="1"/>
          </p:cNvSpPr>
          <p:nvPr>
            <p:ph type="body" idx="9"/>
          </p:nvPr>
        </p:nvSpPr>
        <p:spPr>
          <a:xfrm>
            <a:off x="4613025" y="3282792"/>
            <a:ext cx="300000" cy="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2pPr>
            <a:lvl3pPr marL="1371600" lvl="2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3pPr>
            <a:lvl4pPr marL="1828800" lvl="3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4pPr>
            <a:lvl5pPr marL="2286000" lvl="4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5pPr>
            <a:lvl6pPr marL="2743200" lvl="5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6pPr>
            <a:lvl7pPr marL="3200400" lvl="6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7pPr>
            <a:lvl8pPr marL="3657600" lvl="7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8pPr>
            <a:lvl9pPr marL="4114800" lvl="8" indent="-2794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sz="800" b="1"/>
            </a:lvl9pPr>
          </a:lstStyle>
          <a:p>
            <a:endParaRPr/>
          </a:p>
        </p:txBody>
      </p:sp>
      <p:sp>
        <p:nvSpPr>
          <p:cNvPr id="2143" name="Google Shape;2143;p52"/>
          <p:cNvSpPr/>
          <p:nvPr/>
        </p:nvSpPr>
        <p:spPr>
          <a:xfrm>
            <a:off x="4613034" y="328615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52"/>
          <p:cNvSpPr txBox="1">
            <a:spLocks noGrp="1"/>
          </p:cNvSpPr>
          <p:nvPr>
            <p:ph type="subTitle" idx="13"/>
          </p:nvPr>
        </p:nvSpPr>
        <p:spPr>
          <a:xfrm>
            <a:off x="5079325" y="3306043"/>
            <a:ext cx="36213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45" name="Google Shape;2145;p52"/>
          <p:cNvSpPr txBox="1">
            <a:spLocks noGrp="1"/>
          </p:cNvSpPr>
          <p:nvPr>
            <p:ph type="body" idx="14"/>
          </p:nvPr>
        </p:nvSpPr>
        <p:spPr>
          <a:xfrm>
            <a:off x="5088625" y="3555150"/>
            <a:ext cx="36027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46" name="Google Shape;2146;p52"/>
          <p:cNvSpPr txBox="1">
            <a:spLocks noGrp="1"/>
          </p:cNvSpPr>
          <p:nvPr>
            <p:ph type="body" idx="15"/>
          </p:nvPr>
        </p:nvSpPr>
        <p:spPr>
          <a:xfrm>
            <a:off x="4613025" y="3854852"/>
            <a:ext cx="300000" cy="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2pPr>
            <a:lvl3pPr marL="1371600" lvl="2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3pPr>
            <a:lvl4pPr marL="1828800" lvl="3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4pPr>
            <a:lvl5pPr marL="2286000" lvl="4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5pPr>
            <a:lvl6pPr marL="2743200" lvl="5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6pPr>
            <a:lvl7pPr marL="3200400" lvl="6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7pPr>
            <a:lvl8pPr marL="3657600" lvl="7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8pPr>
            <a:lvl9pPr marL="4114800" lvl="8" indent="-2794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sz="800" b="1"/>
            </a:lvl9pPr>
          </a:lstStyle>
          <a:p>
            <a:endParaRPr/>
          </a:p>
        </p:txBody>
      </p:sp>
      <p:sp>
        <p:nvSpPr>
          <p:cNvPr id="2147" name="Google Shape;2147;p52"/>
          <p:cNvSpPr/>
          <p:nvPr/>
        </p:nvSpPr>
        <p:spPr>
          <a:xfrm>
            <a:off x="4613034" y="3858210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8" name="Google Shape;2148;p52"/>
          <p:cNvSpPr txBox="1">
            <a:spLocks noGrp="1"/>
          </p:cNvSpPr>
          <p:nvPr>
            <p:ph type="subTitle" idx="16"/>
          </p:nvPr>
        </p:nvSpPr>
        <p:spPr>
          <a:xfrm>
            <a:off x="5079325" y="3878103"/>
            <a:ext cx="36213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49" name="Google Shape;2149;p52"/>
          <p:cNvSpPr txBox="1">
            <a:spLocks noGrp="1"/>
          </p:cNvSpPr>
          <p:nvPr>
            <p:ph type="body" idx="17"/>
          </p:nvPr>
        </p:nvSpPr>
        <p:spPr>
          <a:xfrm>
            <a:off x="5088625" y="4099529"/>
            <a:ext cx="36027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150" name="Google Shape;2150;p52"/>
          <p:cNvSpPr txBox="1">
            <a:spLocks noGrp="1"/>
          </p:cNvSpPr>
          <p:nvPr>
            <p:ph type="body" idx="18"/>
          </p:nvPr>
        </p:nvSpPr>
        <p:spPr>
          <a:xfrm>
            <a:off x="4613025" y="4471000"/>
            <a:ext cx="300000" cy="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2pPr>
            <a:lvl3pPr marL="1371600" lvl="2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3pPr>
            <a:lvl4pPr marL="1828800" lvl="3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4pPr>
            <a:lvl5pPr marL="2286000" lvl="4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5pPr>
            <a:lvl6pPr marL="2743200" lvl="5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■"/>
              <a:defRPr sz="800" b="1"/>
            </a:lvl6pPr>
            <a:lvl7pPr marL="3200400" lvl="6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●"/>
              <a:defRPr sz="800" b="1"/>
            </a:lvl7pPr>
            <a:lvl8pPr marL="3657600" lvl="7" indent="-2794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800"/>
              <a:buChar char="○"/>
              <a:defRPr sz="800" b="1"/>
            </a:lvl8pPr>
            <a:lvl9pPr marL="4114800" lvl="8" indent="-279400" algn="ctr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800"/>
              <a:buChar char="■"/>
              <a:defRPr sz="800" b="1"/>
            </a:lvl9pPr>
          </a:lstStyle>
          <a:p>
            <a:endParaRPr/>
          </a:p>
        </p:txBody>
      </p:sp>
      <p:sp>
        <p:nvSpPr>
          <p:cNvPr id="2151" name="Google Shape;2151;p52"/>
          <p:cNvSpPr/>
          <p:nvPr/>
        </p:nvSpPr>
        <p:spPr>
          <a:xfrm>
            <a:off x="4613034" y="4465131"/>
            <a:ext cx="300000" cy="300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rgbClr val="1919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2" name="Google Shape;2152;p52"/>
          <p:cNvSpPr txBox="1">
            <a:spLocks noGrp="1"/>
          </p:cNvSpPr>
          <p:nvPr>
            <p:ph type="subTitle" idx="19"/>
          </p:nvPr>
        </p:nvSpPr>
        <p:spPr>
          <a:xfrm>
            <a:off x="5079325" y="4485024"/>
            <a:ext cx="36213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53" name="Google Shape;2153;p52"/>
          <p:cNvSpPr txBox="1">
            <a:spLocks noGrp="1"/>
          </p:cNvSpPr>
          <p:nvPr>
            <p:ph type="body" idx="20"/>
          </p:nvPr>
        </p:nvSpPr>
        <p:spPr>
          <a:xfrm>
            <a:off x="5088625" y="4706450"/>
            <a:ext cx="3602700" cy="1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">
  <p:cSld name="CUSTOM_23_1_1_1_1_1_1_2_1_1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53"/>
          <p:cNvSpPr txBox="1"/>
          <p:nvPr/>
        </p:nvSpPr>
        <p:spPr>
          <a:xfrm>
            <a:off x="0" y="0"/>
            <a:ext cx="4197000" cy="386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6" name="Google Shape;2156;p53"/>
          <p:cNvSpPr txBox="1">
            <a:spLocks noGrp="1"/>
          </p:cNvSpPr>
          <p:nvPr>
            <p:ph type="title"/>
          </p:nvPr>
        </p:nvSpPr>
        <p:spPr>
          <a:xfrm>
            <a:off x="5063700" y="994550"/>
            <a:ext cx="3741900" cy="64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57" name="Google Shape;2157;p53"/>
          <p:cNvSpPr txBox="1">
            <a:spLocks noGrp="1"/>
          </p:cNvSpPr>
          <p:nvPr>
            <p:ph type="body" idx="1"/>
          </p:nvPr>
        </p:nvSpPr>
        <p:spPr>
          <a:xfrm>
            <a:off x="5063700" y="1753150"/>
            <a:ext cx="3741900" cy="30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58" name="Google Shape;2158;p53"/>
          <p:cNvSpPr>
            <a:spLocks noGrp="1"/>
          </p:cNvSpPr>
          <p:nvPr>
            <p:ph type="pic" idx="2"/>
          </p:nvPr>
        </p:nvSpPr>
        <p:spPr>
          <a:xfrm>
            <a:off x="433675" y="322950"/>
            <a:ext cx="4091400" cy="3777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">
  <p:cSld name="CUSTOM_23_1_1_1_1_2_1_1_1_1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54"/>
          <p:cNvSpPr/>
          <p:nvPr/>
        </p:nvSpPr>
        <p:spPr>
          <a:xfrm>
            <a:off x="937452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54"/>
          <p:cNvSpPr/>
          <p:nvPr/>
        </p:nvSpPr>
        <p:spPr>
          <a:xfrm>
            <a:off x="1161900" y="-16800"/>
            <a:ext cx="4296000" cy="5160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54"/>
          <p:cNvSpPr txBox="1">
            <a:spLocks noGrp="1"/>
          </p:cNvSpPr>
          <p:nvPr>
            <p:ph type="title"/>
          </p:nvPr>
        </p:nvSpPr>
        <p:spPr>
          <a:xfrm>
            <a:off x="4523475" y="791100"/>
            <a:ext cx="4277700" cy="35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01150" rIns="22860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3" name="Google Shape;2163;p54"/>
          <p:cNvSpPr txBox="1">
            <a:spLocks noGrp="1"/>
          </p:cNvSpPr>
          <p:nvPr>
            <p:ph type="body" idx="1"/>
          </p:nvPr>
        </p:nvSpPr>
        <p:spPr>
          <a:xfrm>
            <a:off x="4523400" y="1776100"/>
            <a:ext cx="4277700" cy="257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eft">
  <p:cSld name="CUSTOM_23_1_1_2_1_1_1_1_1_1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5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6" name="Google Shape;2166;p55"/>
          <p:cNvSpPr/>
          <p:nvPr/>
        </p:nvSpPr>
        <p:spPr>
          <a:xfrm>
            <a:off x="4091100" y="625"/>
            <a:ext cx="4308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7" name="Google Shape;2167;p55"/>
          <p:cNvSpPr txBox="1">
            <a:spLocks noGrp="1"/>
          </p:cNvSpPr>
          <p:nvPr>
            <p:ph type="title" idx="2"/>
          </p:nvPr>
        </p:nvSpPr>
        <p:spPr>
          <a:xfrm>
            <a:off x="845675" y="791050"/>
            <a:ext cx="4096500" cy="3561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28600" tIns="228600" rIns="22860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8" name="Google Shape;2168;p55"/>
          <p:cNvSpPr/>
          <p:nvPr/>
        </p:nvSpPr>
        <p:spPr>
          <a:xfrm>
            <a:off x="8392811" y="791100"/>
            <a:ext cx="218700" cy="356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55"/>
          <p:cNvSpPr txBox="1">
            <a:spLocks noGrp="1"/>
          </p:cNvSpPr>
          <p:nvPr>
            <p:ph type="body" idx="1"/>
          </p:nvPr>
        </p:nvSpPr>
        <p:spPr>
          <a:xfrm>
            <a:off x="845675" y="1716875"/>
            <a:ext cx="4096500" cy="26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45700" rIns="228600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eft">
  <p:cSld name="CUSTOM_22_1_1_1_1_1_1_1_1_1_1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56"/>
          <p:cNvSpPr/>
          <p:nvPr/>
        </p:nvSpPr>
        <p:spPr>
          <a:xfrm>
            <a:off x="7863850" y="-2275"/>
            <a:ext cx="1280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56"/>
          <p:cNvSpPr txBox="1">
            <a:spLocks noGrp="1"/>
          </p:cNvSpPr>
          <p:nvPr>
            <p:ph type="title"/>
          </p:nvPr>
        </p:nvSpPr>
        <p:spPr>
          <a:xfrm>
            <a:off x="426725" y="911400"/>
            <a:ext cx="36606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3" name="Google Shape;2173;p56"/>
          <p:cNvSpPr txBox="1">
            <a:spLocks noGrp="1"/>
          </p:cNvSpPr>
          <p:nvPr>
            <p:ph type="body" idx="1"/>
          </p:nvPr>
        </p:nvSpPr>
        <p:spPr>
          <a:xfrm>
            <a:off x="417650" y="1672775"/>
            <a:ext cx="3669600" cy="29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74" name="Google Shape;2174;p56"/>
          <p:cNvSpPr>
            <a:spLocks noGrp="1"/>
          </p:cNvSpPr>
          <p:nvPr>
            <p:ph type="pic" idx="2"/>
          </p:nvPr>
        </p:nvSpPr>
        <p:spPr>
          <a:xfrm>
            <a:off x="5038350" y="530400"/>
            <a:ext cx="3767100" cy="410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eft, pattern">
  <p:cSld name="CUSTOM_23_1_1_1_1_1_1_1_1_1_1"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57"/>
          <p:cNvPicPr preferRelativeResize="0"/>
          <p:nvPr/>
        </p:nvPicPr>
        <p:blipFill rotWithShape="1">
          <a:blip r:embed="rId2">
            <a:alphaModFix/>
          </a:blip>
          <a:srcRect l="56549" t="4415" r="-832"/>
          <a:stretch/>
        </p:blipFill>
        <p:spPr>
          <a:xfrm>
            <a:off x="5094675" y="319679"/>
            <a:ext cx="3819602" cy="43077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77" name="Google Shape;2177;p57"/>
          <p:cNvSpPr txBox="1">
            <a:spLocks noGrp="1"/>
          </p:cNvSpPr>
          <p:nvPr>
            <p:ph type="body" idx="1"/>
          </p:nvPr>
        </p:nvSpPr>
        <p:spPr>
          <a:xfrm>
            <a:off x="853600" y="1697775"/>
            <a:ext cx="3672600" cy="292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78" name="Google Shape;2178;p57"/>
          <p:cNvSpPr txBox="1">
            <a:spLocks noGrp="1"/>
          </p:cNvSpPr>
          <p:nvPr>
            <p:ph type="title"/>
          </p:nvPr>
        </p:nvSpPr>
        <p:spPr>
          <a:xfrm>
            <a:off x="853600" y="892525"/>
            <a:ext cx="3672600" cy="66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9" name="Google Shape;2179;p57"/>
          <p:cNvSpPr>
            <a:spLocks noGrp="1"/>
          </p:cNvSpPr>
          <p:nvPr>
            <p:ph type="pic" idx="2"/>
          </p:nvPr>
        </p:nvSpPr>
        <p:spPr>
          <a:xfrm>
            <a:off x="5362575" y="561379"/>
            <a:ext cx="3781500" cy="384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 — white">
  <p:cSld name="CUSTOM_23_1_1_1_1_1_1_1_1_1_2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58"/>
          <p:cNvSpPr>
            <a:spLocks noGrp="1"/>
          </p:cNvSpPr>
          <p:nvPr>
            <p:ph type="pic" idx="2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82" name="Google Shape;2182;p58"/>
          <p:cNvSpPr txBox="1">
            <a:spLocks noGrp="1"/>
          </p:cNvSpPr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4400"/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3" name="Google Shape;2183;p58"/>
          <p:cNvSpPr txBox="1">
            <a:spLocks noGrp="1"/>
          </p:cNvSpPr>
          <p:nvPr>
            <p:ph type="subTitle" idx="1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58"/>
          <p:cNvSpPr txBox="1">
            <a:spLocks noGrp="1"/>
          </p:cNvSpPr>
          <p:nvPr>
            <p:ph type="body" idx="3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2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right — black">
  <p:cSld name="CUSTOM_23_1_1_1_1_1_1_1_1_2_1">
    <p:bg>
      <p:bgPr>
        <a:solidFill>
          <a:schemeClr val="dk1"/>
        </a:solidFill>
        <a:effectLst/>
      </p:bgPr>
    </p:bg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59"/>
          <p:cNvSpPr>
            <a:spLocks noGrp="1"/>
          </p:cNvSpPr>
          <p:nvPr>
            <p:ph type="pic" idx="2"/>
          </p:nvPr>
        </p:nvSpPr>
        <p:spPr>
          <a:xfrm>
            <a:off x="1006875" y="990307"/>
            <a:ext cx="1984200" cy="2006100"/>
          </a:xfrm>
          <a:prstGeom prst="rect">
            <a:avLst/>
          </a:prstGeom>
          <a:noFill/>
          <a:ln>
            <a:noFill/>
          </a:ln>
        </p:spPr>
      </p:sp>
      <p:sp>
        <p:nvSpPr>
          <p:cNvPr id="2187" name="Google Shape;2187;p59"/>
          <p:cNvSpPr txBox="1">
            <a:spLocks noGrp="1"/>
          </p:cNvSpPr>
          <p:nvPr>
            <p:ph type="title"/>
          </p:nvPr>
        </p:nvSpPr>
        <p:spPr>
          <a:xfrm>
            <a:off x="3787925" y="1398275"/>
            <a:ext cx="5021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4400">
                <a:solidFill>
                  <a:schemeClr val="lt1"/>
                </a:solidFill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8" name="Google Shape;2188;p59"/>
          <p:cNvSpPr txBox="1">
            <a:spLocks noGrp="1"/>
          </p:cNvSpPr>
          <p:nvPr>
            <p:ph type="subTitle" idx="1"/>
          </p:nvPr>
        </p:nvSpPr>
        <p:spPr>
          <a:xfrm>
            <a:off x="3784450" y="990300"/>
            <a:ext cx="50211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highlight>
                  <a:schemeClr val="accent1"/>
                </a:highlight>
              </a:defRPr>
            </a:lvl1pPr>
            <a:lvl2pPr lvl="1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9" name="Google Shape;2189;p59"/>
          <p:cNvSpPr txBox="1">
            <a:spLocks noGrp="1"/>
          </p:cNvSpPr>
          <p:nvPr>
            <p:ph type="body" idx="3"/>
          </p:nvPr>
        </p:nvSpPr>
        <p:spPr>
          <a:xfrm>
            <a:off x="3784450" y="2756700"/>
            <a:ext cx="5021100" cy="20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 background, right">
  <p:cSld name="CUSTOM_22_1_1_1_1_1_1_2_1_1_1"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p6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2" name="Google Shape;2192;p60"/>
          <p:cNvSpPr>
            <a:spLocks noGrp="1"/>
          </p:cNvSpPr>
          <p:nvPr>
            <p:ph type="pic" idx="2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3" name="Google Shape;2193;p60"/>
          <p:cNvSpPr txBox="1">
            <a:spLocks noGrp="1"/>
          </p:cNvSpPr>
          <p:nvPr>
            <p:ph type="title" idx="3"/>
          </p:nvPr>
        </p:nvSpPr>
        <p:spPr>
          <a:xfrm>
            <a:off x="5356075" y="326850"/>
            <a:ext cx="33474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4" name="Google Shape;2194;p60"/>
          <p:cNvSpPr txBox="1">
            <a:spLocks noGrp="1"/>
          </p:cNvSpPr>
          <p:nvPr>
            <p:ph type="body" idx="1"/>
          </p:nvPr>
        </p:nvSpPr>
        <p:spPr>
          <a:xfrm>
            <a:off x="5458975" y="1273325"/>
            <a:ext cx="3054600" cy="355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*Presentation title slide with photo background">
  <p:cSld name="CUSTOM_18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38937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7"/>
          <p:cNvSpPr txBox="1">
            <a:spLocks noGrp="1"/>
          </p:cNvSpPr>
          <p:nvPr>
            <p:ph type="ctrTitle"/>
          </p:nvPr>
        </p:nvSpPr>
        <p:spPr>
          <a:xfrm>
            <a:off x="420625" y="994550"/>
            <a:ext cx="8411700" cy="231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highlight>
                  <a:schemeClr val="lt1"/>
                </a:highlight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80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800"/>
              </a:spcBef>
              <a:spcAft>
                <a:spcPts val="80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4197100" y="4253675"/>
            <a:ext cx="4608300" cy="5745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 b="1">
                <a:solidFill>
                  <a:schemeClr val="dk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 b="1">
                <a:solidFill>
                  <a:schemeClr val="dk1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 b="1">
                <a:solidFill>
                  <a:schemeClr val="dk1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 b="1">
                <a:solidFill>
                  <a:schemeClr val="dk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 b="1">
                <a:solidFill>
                  <a:schemeClr val="dk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 b="1">
                <a:solidFill>
                  <a:schemeClr val="dk1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 b="1">
                <a:solidFill>
                  <a:schemeClr val="dk1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 b="1">
                <a:solidFill>
                  <a:schemeClr val="dk1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Char char="■"/>
              <a:defRPr sz="1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0" name="Google Shape;30;p7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l="3993" t="13045" r="2039" b="14158"/>
          <a:stretch/>
        </p:blipFill>
        <p:spPr>
          <a:xfrm>
            <a:off x="310823" y="4137962"/>
            <a:ext cx="3767325" cy="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 background, left">
  <p:cSld name="CUSTOM_23_1_1_1_1_1_1_2_1_1_1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61"/>
          <p:cNvSpPr>
            <a:spLocks noGrp="1"/>
          </p:cNvSpPr>
          <p:nvPr>
            <p:ph type="pic" idx="2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p61"/>
          <p:cNvSpPr txBox="1">
            <a:spLocks noGrp="1"/>
          </p:cNvSpPr>
          <p:nvPr>
            <p:ph type="title"/>
          </p:nvPr>
        </p:nvSpPr>
        <p:spPr>
          <a:xfrm>
            <a:off x="320050" y="315900"/>
            <a:ext cx="3333900" cy="4827600"/>
          </a:xfrm>
          <a:prstGeom prst="rect">
            <a:avLst/>
          </a:prstGeom>
          <a:solidFill>
            <a:srgbClr val="FFFFFF">
              <a:alpha val="91060"/>
            </a:srgbClr>
          </a:solidFill>
        </p:spPr>
        <p:txBody>
          <a:bodyPr spcFirstLastPara="1" wrap="square" lIns="137150" tIns="137150" rIns="13715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98" name="Google Shape;2198;p61"/>
          <p:cNvSpPr txBox="1">
            <a:spLocks noGrp="1"/>
          </p:cNvSpPr>
          <p:nvPr>
            <p:ph type="body" idx="1"/>
          </p:nvPr>
        </p:nvSpPr>
        <p:spPr>
          <a:xfrm>
            <a:off x="420625" y="1254875"/>
            <a:ext cx="3043500" cy="357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 grid, left">
  <p:cSld name="CUSTOM_23_1_1_1_1_2_1_1_1_1_1"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2"/>
          <p:cNvSpPr/>
          <p:nvPr/>
        </p:nvSpPr>
        <p:spPr>
          <a:xfrm>
            <a:off x="6611100" y="-2275"/>
            <a:ext cx="253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62"/>
          <p:cNvSpPr txBox="1">
            <a:spLocks noGrp="1"/>
          </p:cNvSpPr>
          <p:nvPr>
            <p:ph type="title"/>
          </p:nvPr>
        </p:nvSpPr>
        <p:spPr>
          <a:xfrm>
            <a:off x="426725" y="881335"/>
            <a:ext cx="3660600" cy="65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02" name="Google Shape;2202;p62"/>
          <p:cNvSpPr txBox="1">
            <a:spLocks noGrp="1"/>
          </p:cNvSpPr>
          <p:nvPr>
            <p:ph type="body" idx="1"/>
          </p:nvPr>
        </p:nvSpPr>
        <p:spPr>
          <a:xfrm>
            <a:off x="417650" y="1642701"/>
            <a:ext cx="3669600" cy="299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03" name="Google Shape;2203;p62"/>
          <p:cNvSpPr>
            <a:spLocks noGrp="1"/>
          </p:cNvSpPr>
          <p:nvPr>
            <p:ph type="pic" idx="2"/>
          </p:nvPr>
        </p:nvSpPr>
        <p:spPr>
          <a:xfrm>
            <a:off x="7452350" y="530400"/>
            <a:ext cx="1353000" cy="4108500"/>
          </a:xfrm>
          <a:prstGeom prst="rect">
            <a:avLst/>
          </a:prstGeom>
          <a:noFill/>
          <a:ln>
            <a:noFill/>
          </a:ln>
        </p:spPr>
      </p:sp>
      <p:sp>
        <p:nvSpPr>
          <p:cNvPr id="2204" name="Google Shape;2204;p62"/>
          <p:cNvSpPr>
            <a:spLocks noGrp="1"/>
          </p:cNvSpPr>
          <p:nvPr>
            <p:ph type="pic" idx="3"/>
          </p:nvPr>
        </p:nvSpPr>
        <p:spPr>
          <a:xfrm>
            <a:off x="4617725" y="530400"/>
            <a:ext cx="2782500" cy="1997700"/>
          </a:xfrm>
          <a:prstGeom prst="rect">
            <a:avLst/>
          </a:prstGeom>
          <a:noFill/>
          <a:ln>
            <a:noFill/>
          </a:ln>
        </p:spPr>
      </p:sp>
      <p:sp>
        <p:nvSpPr>
          <p:cNvPr id="2205" name="Google Shape;2205;p62"/>
          <p:cNvSpPr>
            <a:spLocks noGrp="1"/>
          </p:cNvSpPr>
          <p:nvPr>
            <p:ph type="pic" idx="4"/>
          </p:nvPr>
        </p:nvSpPr>
        <p:spPr>
          <a:xfrm>
            <a:off x="4617725" y="2599800"/>
            <a:ext cx="2782500" cy="2039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left">
  <p:cSld name="CUSTOM_23_1_1_2_1_1_1_1_1_1_1"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25"/>
            <a:ext cx="9144003" cy="51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63"/>
          <p:cNvSpPr/>
          <p:nvPr/>
        </p:nvSpPr>
        <p:spPr>
          <a:xfrm>
            <a:off x="320050" y="544400"/>
            <a:ext cx="7543800" cy="38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63"/>
          <p:cNvSpPr txBox="1">
            <a:spLocks noGrp="1"/>
          </p:cNvSpPr>
          <p:nvPr>
            <p:ph type="title"/>
          </p:nvPr>
        </p:nvSpPr>
        <p:spPr>
          <a:xfrm>
            <a:off x="426725" y="1144150"/>
            <a:ext cx="2508600" cy="5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0" name="Google Shape;2210;p63"/>
          <p:cNvSpPr txBox="1">
            <a:spLocks noGrp="1"/>
          </p:cNvSpPr>
          <p:nvPr>
            <p:ph type="body" idx="1"/>
          </p:nvPr>
        </p:nvSpPr>
        <p:spPr>
          <a:xfrm>
            <a:off x="417650" y="1873100"/>
            <a:ext cx="2517600" cy="194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11" name="Google Shape;2211;p63"/>
          <p:cNvSpPr>
            <a:spLocks noGrp="1"/>
          </p:cNvSpPr>
          <p:nvPr>
            <p:ph type="pic" idx="2"/>
          </p:nvPr>
        </p:nvSpPr>
        <p:spPr>
          <a:xfrm>
            <a:off x="7675230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p63"/>
          <p:cNvSpPr>
            <a:spLocks noGrp="1"/>
          </p:cNvSpPr>
          <p:nvPr>
            <p:ph type="pic" idx="3"/>
          </p:nvPr>
        </p:nvSpPr>
        <p:spPr>
          <a:xfrm>
            <a:off x="620193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p63"/>
          <p:cNvSpPr>
            <a:spLocks noGrp="1"/>
          </p:cNvSpPr>
          <p:nvPr>
            <p:ph type="pic" idx="4"/>
          </p:nvPr>
        </p:nvSpPr>
        <p:spPr>
          <a:xfrm>
            <a:off x="4728604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  <p:sp>
        <p:nvSpPr>
          <p:cNvPr id="2214" name="Google Shape;2214;p63"/>
          <p:cNvSpPr>
            <a:spLocks noGrp="1"/>
          </p:cNvSpPr>
          <p:nvPr>
            <p:ph type="pic" idx="5"/>
          </p:nvPr>
        </p:nvSpPr>
        <p:spPr>
          <a:xfrm>
            <a:off x="3255275" y="1144150"/>
            <a:ext cx="1472100" cy="251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, layout">
  <p:cSld name="CUSTOM_22_1_1_1_1_1_1_1_1_1_1_1"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64"/>
          <p:cNvSpPr txBox="1">
            <a:spLocks noGrp="1"/>
          </p:cNvSpPr>
          <p:nvPr>
            <p:ph type="body" idx="1"/>
          </p:nvPr>
        </p:nvSpPr>
        <p:spPr>
          <a:xfrm>
            <a:off x="420625" y="1301025"/>
            <a:ext cx="3355800" cy="12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17" name="Google Shape;2217;p64"/>
          <p:cNvSpPr txBox="1">
            <a:spLocks noGrp="1"/>
          </p:cNvSpPr>
          <p:nvPr>
            <p:ph type="title"/>
          </p:nvPr>
        </p:nvSpPr>
        <p:spPr>
          <a:xfrm>
            <a:off x="424925" y="511525"/>
            <a:ext cx="33558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18" name="Google Shape;2218;p64"/>
          <p:cNvSpPr txBox="1"/>
          <p:nvPr/>
        </p:nvSpPr>
        <p:spPr>
          <a:xfrm>
            <a:off x="0" y="0"/>
            <a:ext cx="323700" cy="256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64"/>
          <p:cNvSpPr>
            <a:spLocks noGrp="1"/>
          </p:cNvSpPr>
          <p:nvPr>
            <p:ph type="pic" idx="2"/>
          </p:nvPr>
        </p:nvSpPr>
        <p:spPr>
          <a:xfrm>
            <a:off x="4197100" y="-18450"/>
            <a:ext cx="4947000" cy="2587800"/>
          </a:xfrm>
          <a:prstGeom prst="rect">
            <a:avLst/>
          </a:prstGeom>
          <a:noFill/>
          <a:ln>
            <a:noFill/>
          </a:ln>
        </p:spPr>
      </p:sp>
      <p:sp>
        <p:nvSpPr>
          <p:cNvPr id="2220" name="Google Shape;2220;p64"/>
          <p:cNvSpPr txBox="1">
            <a:spLocks noGrp="1"/>
          </p:cNvSpPr>
          <p:nvPr>
            <p:ph type="subTitle" idx="3"/>
          </p:nvPr>
        </p:nvSpPr>
        <p:spPr>
          <a:xfrm>
            <a:off x="738175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1" name="Google Shape;2221;p64"/>
          <p:cNvSpPr txBox="1">
            <a:spLocks noGrp="1"/>
          </p:cNvSpPr>
          <p:nvPr>
            <p:ph type="body" idx="4"/>
          </p:nvPr>
        </p:nvSpPr>
        <p:spPr>
          <a:xfrm>
            <a:off x="738175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2" name="Google Shape;2222;p64"/>
          <p:cNvSpPr txBox="1">
            <a:spLocks noGrp="1"/>
          </p:cNvSpPr>
          <p:nvPr>
            <p:ph type="body" idx="5"/>
          </p:nvPr>
        </p:nvSpPr>
        <p:spPr>
          <a:xfrm>
            <a:off x="738175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3" name="Google Shape;2223;p64"/>
          <p:cNvSpPr txBox="1">
            <a:spLocks noGrp="1"/>
          </p:cNvSpPr>
          <p:nvPr>
            <p:ph type="subTitle" idx="6"/>
          </p:nvPr>
        </p:nvSpPr>
        <p:spPr>
          <a:xfrm>
            <a:off x="6611100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4" name="Google Shape;2224;p64"/>
          <p:cNvSpPr txBox="1">
            <a:spLocks noGrp="1"/>
          </p:cNvSpPr>
          <p:nvPr>
            <p:ph type="body" idx="7"/>
          </p:nvPr>
        </p:nvSpPr>
        <p:spPr>
          <a:xfrm>
            <a:off x="6611100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5" name="Google Shape;2225;p64"/>
          <p:cNvSpPr txBox="1">
            <a:spLocks noGrp="1"/>
          </p:cNvSpPr>
          <p:nvPr>
            <p:ph type="body" idx="8"/>
          </p:nvPr>
        </p:nvSpPr>
        <p:spPr>
          <a:xfrm>
            <a:off x="6611100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226" name="Google Shape;2226;p64"/>
          <p:cNvSpPr txBox="1">
            <a:spLocks noGrp="1"/>
          </p:cNvSpPr>
          <p:nvPr>
            <p:ph type="subTitle" idx="9"/>
          </p:nvPr>
        </p:nvSpPr>
        <p:spPr>
          <a:xfrm>
            <a:off x="3674613" y="2878525"/>
            <a:ext cx="1355700" cy="5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64"/>
          <p:cNvSpPr txBox="1">
            <a:spLocks noGrp="1"/>
          </p:cNvSpPr>
          <p:nvPr>
            <p:ph type="body" idx="13"/>
          </p:nvPr>
        </p:nvSpPr>
        <p:spPr>
          <a:xfrm>
            <a:off x="3674613" y="3519658"/>
            <a:ext cx="1355700" cy="24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228" name="Google Shape;2228;p64"/>
          <p:cNvSpPr txBox="1">
            <a:spLocks noGrp="1"/>
          </p:cNvSpPr>
          <p:nvPr>
            <p:ph type="body" idx="14"/>
          </p:nvPr>
        </p:nvSpPr>
        <p:spPr>
          <a:xfrm>
            <a:off x="3674613" y="3884575"/>
            <a:ext cx="1355700" cy="94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marL="914400" lvl="1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spcBef>
                <a:spcPts val="40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spcBef>
                <a:spcPts val="40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spcBef>
                <a:spcPts val="40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spcBef>
                <a:spcPts val="400"/>
              </a:spcBef>
              <a:spcAft>
                <a:spcPts val="40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 background, for facts or numbers">
  <p:cSld name="CUSTOM_23_1_1_1_1_1_1_1_1_1_1_1"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65"/>
          <p:cNvSpPr>
            <a:spLocks noGrp="1"/>
          </p:cNvSpPr>
          <p:nvPr>
            <p:ph type="pic" idx="2"/>
          </p:nvPr>
        </p:nvSpPr>
        <p:spPr>
          <a:xfrm>
            <a:off x="1845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p65"/>
          <p:cNvSpPr txBox="1">
            <a:spLocks noGrp="1"/>
          </p:cNvSpPr>
          <p:nvPr>
            <p:ph type="title"/>
          </p:nvPr>
        </p:nvSpPr>
        <p:spPr>
          <a:xfrm>
            <a:off x="0" y="-9225"/>
            <a:ext cx="9022200" cy="51528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411475" tIns="320025" rIns="9142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65"/>
          <p:cNvSpPr txBox="1">
            <a:spLocks noGrp="1"/>
          </p:cNvSpPr>
          <p:nvPr>
            <p:ph type="body" idx="1"/>
          </p:nvPr>
        </p:nvSpPr>
        <p:spPr>
          <a:xfrm>
            <a:off x="420625" y="1485525"/>
            <a:ext cx="36630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33" name="Google Shape;2233;p65"/>
          <p:cNvSpPr txBox="1">
            <a:spLocks noGrp="1"/>
          </p:cNvSpPr>
          <p:nvPr>
            <p:ph type="body" idx="3"/>
          </p:nvPr>
        </p:nvSpPr>
        <p:spPr>
          <a:xfrm>
            <a:off x="420625" y="2235000"/>
            <a:ext cx="36630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34" name="Google Shape;2234;p65"/>
          <p:cNvSpPr txBox="1">
            <a:spLocks noGrp="1"/>
          </p:cNvSpPr>
          <p:nvPr>
            <p:ph type="body" idx="4"/>
          </p:nvPr>
        </p:nvSpPr>
        <p:spPr>
          <a:xfrm>
            <a:off x="420625" y="3093125"/>
            <a:ext cx="3663000" cy="67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●"/>
              <a:defRPr sz="3600" b="1">
                <a:solidFill>
                  <a:schemeClr val="accent1"/>
                </a:solidFill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600"/>
              <a:buChar char="○"/>
              <a:defRPr sz="3600" b="1">
                <a:solidFill>
                  <a:schemeClr val="accent1"/>
                </a:solidFill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600"/>
              <a:buChar char="■"/>
              <a:defRPr sz="36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35" name="Google Shape;2235;p65"/>
          <p:cNvSpPr txBox="1">
            <a:spLocks noGrp="1"/>
          </p:cNvSpPr>
          <p:nvPr>
            <p:ph type="body" idx="5"/>
          </p:nvPr>
        </p:nvSpPr>
        <p:spPr>
          <a:xfrm>
            <a:off x="420625" y="3842600"/>
            <a:ext cx="36630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b="1">
                <a:solidFill>
                  <a:schemeClr val="lt1"/>
                </a:solidFill>
              </a:defRPr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b="1">
                <a:solidFill>
                  <a:schemeClr val="lt1"/>
                </a:solidFill>
              </a:defRPr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Char char="■"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photos, 4 column">
  <p:cSld name="CUSTOM_23_1_1_1_1_1_1_2_1_1_1_1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66"/>
          <p:cNvSpPr>
            <a:spLocks noGrp="1"/>
          </p:cNvSpPr>
          <p:nvPr>
            <p:ph type="pic" idx="2"/>
          </p:nvPr>
        </p:nvSpPr>
        <p:spPr>
          <a:xfrm>
            <a:off x="4249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38" name="Google Shape;2238;p66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39" name="Google Shape;2239;p66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66"/>
          <p:cNvSpPr txBox="1">
            <a:spLocks noGrp="1"/>
          </p:cNvSpPr>
          <p:nvPr>
            <p:ph type="body" idx="3"/>
          </p:nvPr>
        </p:nvSpPr>
        <p:spPr>
          <a:xfrm>
            <a:off x="42327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strike="noStrike" cap="none">
                <a:solidFill>
                  <a:srgbClr val="000000"/>
                </a:solidFill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41" name="Google Shape;2241;p66"/>
          <p:cNvSpPr txBox="1">
            <a:spLocks noGrp="1"/>
          </p:cNvSpPr>
          <p:nvPr>
            <p:ph type="body" idx="4"/>
          </p:nvPr>
        </p:nvSpPr>
        <p:spPr>
          <a:xfrm>
            <a:off x="2650052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strike="noStrike" cap="none">
                <a:solidFill>
                  <a:srgbClr val="000000"/>
                </a:solidFill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42" name="Google Shape;2242;p66"/>
          <p:cNvSpPr txBox="1">
            <a:spLocks noGrp="1"/>
          </p:cNvSpPr>
          <p:nvPr>
            <p:ph type="body" idx="5"/>
          </p:nvPr>
        </p:nvSpPr>
        <p:spPr>
          <a:xfrm>
            <a:off x="4796415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strike="noStrike" cap="none">
                <a:solidFill>
                  <a:srgbClr val="000000"/>
                </a:solidFill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43" name="Google Shape;2243;p66"/>
          <p:cNvSpPr txBox="1">
            <a:spLocks noGrp="1"/>
          </p:cNvSpPr>
          <p:nvPr>
            <p:ph type="body" idx="6"/>
          </p:nvPr>
        </p:nvSpPr>
        <p:spPr>
          <a:xfrm>
            <a:off x="7015273" y="3127975"/>
            <a:ext cx="1781100" cy="1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b="1" i="0" u="none" strike="noStrike" cap="none">
                <a:solidFill>
                  <a:srgbClr val="000000"/>
                </a:solidFill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  <a:defRPr i="0" u="none" strike="noStrike" cap="none">
                <a:solidFill>
                  <a:srgbClr val="000000"/>
                </a:solidFill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i="0" u="none" strike="noStrike" cap="none">
                <a:solidFill>
                  <a:srgbClr val="000000"/>
                </a:solidFill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2000"/>
              <a:buChar char="■"/>
              <a:defRPr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44" name="Google Shape;2244;p66"/>
          <p:cNvSpPr>
            <a:spLocks noGrp="1"/>
          </p:cNvSpPr>
          <p:nvPr>
            <p:ph type="pic" idx="7"/>
          </p:nvPr>
        </p:nvSpPr>
        <p:spPr>
          <a:xfrm>
            <a:off x="2514602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5" name="Google Shape;2245;p66"/>
          <p:cNvSpPr>
            <a:spLocks noGrp="1"/>
          </p:cNvSpPr>
          <p:nvPr>
            <p:ph type="pic" idx="8"/>
          </p:nvPr>
        </p:nvSpPr>
        <p:spPr>
          <a:xfrm>
            <a:off x="479642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46" name="Google Shape;2246;p66"/>
          <p:cNvSpPr>
            <a:spLocks noGrp="1"/>
          </p:cNvSpPr>
          <p:nvPr>
            <p:ph type="pic" idx="9"/>
          </p:nvPr>
        </p:nvSpPr>
        <p:spPr>
          <a:xfrm>
            <a:off x="7015277" y="1331576"/>
            <a:ext cx="1586700" cy="1586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4 column">
  <p:cSld name="CUSTOM_23_1_1_1_1_2_1_1_1_1_1_1"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67"/>
          <p:cNvSpPr txBox="1">
            <a:spLocks noGrp="1"/>
          </p:cNvSpPr>
          <p:nvPr>
            <p:ph type="body" idx="1"/>
          </p:nvPr>
        </p:nvSpPr>
        <p:spPr>
          <a:xfrm>
            <a:off x="837877" y="999463"/>
            <a:ext cx="4454100" cy="54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49" name="Google Shape;2249;p67"/>
          <p:cNvSpPr>
            <a:spLocks noGrp="1"/>
          </p:cNvSpPr>
          <p:nvPr>
            <p:ph type="pic" idx="2"/>
          </p:nvPr>
        </p:nvSpPr>
        <p:spPr>
          <a:xfrm>
            <a:off x="846834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0" name="Google Shape;2250;p67"/>
          <p:cNvSpPr>
            <a:spLocks noGrp="1"/>
          </p:cNvSpPr>
          <p:nvPr>
            <p:ph type="pic" idx="3"/>
          </p:nvPr>
        </p:nvSpPr>
        <p:spPr>
          <a:xfrm>
            <a:off x="2991172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1" name="Google Shape;2251;p67"/>
          <p:cNvSpPr>
            <a:spLocks noGrp="1"/>
          </p:cNvSpPr>
          <p:nvPr>
            <p:ph type="pic" idx="4"/>
          </p:nvPr>
        </p:nvSpPr>
        <p:spPr>
          <a:xfrm>
            <a:off x="5135511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2" name="Google Shape;2252;p67"/>
          <p:cNvSpPr>
            <a:spLocks noGrp="1"/>
          </p:cNvSpPr>
          <p:nvPr>
            <p:ph type="pic" idx="5"/>
          </p:nvPr>
        </p:nvSpPr>
        <p:spPr>
          <a:xfrm>
            <a:off x="7279850" y="1795838"/>
            <a:ext cx="1268400" cy="1268400"/>
          </a:xfrm>
          <a:prstGeom prst="ellipse">
            <a:avLst/>
          </a:prstGeom>
          <a:solidFill>
            <a:srgbClr val="BFBFBF"/>
          </a:solidFill>
          <a:ln>
            <a:noFill/>
          </a:ln>
        </p:spPr>
      </p:sp>
      <p:sp>
        <p:nvSpPr>
          <p:cNvPr id="2253" name="Google Shape;2253;p67"/>
          <p:cNvSpPr txBox="1"/>
          <p:nvPr/>
        </p:nvSpPr>
        <p:spPr>
          <a:xfrm>
            <a:off x="0" y="0"/>
            <a:ext cx="9144000" cy="31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67"/>
          <p:cNvSpPr txBox="1">
            <a:spLocks noGrp="1"/>
          </p:cNvSpPr>
          <p:nvPr>
            <p:ph type="body" idx="6"/>
          </p:nvPr>
        </p:nvSpPr>
        <p:spPr>
          <a:xfrm>
            <a:off x="846842" y="3260855"/>
            <a:ext cx="15621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5" name="Google Shape;2255;p67"/>
          <p:cNvSpPr txBox="1">
            <a:spLocks noGrp="1"/>
          </p:cNvSpPr>
          <p:nvPr>
            <p:ph type="title"/>
          </p:nvPr>
        </p:nvSpPr>
        <p:spPr>
          <a:xfrm>
            <a:off x="841250" y="615400"/>
            <a:ext cx="7964400" cy="372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56" name="Google Shape;2256;p67"/>
          <p:cNvSpPr txBox="1">
            <a:spLocks noGrp="1"/>
          </p:cNvSpPr>
          <p:nvPr>
            <p:ph type="body" idx="7"/>
          </p:nvPr>
        </p:nvSpPr>
        <p:spPr>
          <a:xfrm>
            <a:off x="2991172" y="3260855"/>
            <a:ext cx="15621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7" name="Google Shape;2257;p67"/>
          <p:cNvSpPr txBox="1">
            <a:spLocks noGrp="1"/>
          </p:cNvSpPr>
          <p:nvPr>
            <p:ph type="body" idx="8"/>
          </p:nvPr>
        </p:nvSpPr>
        <p:spPr>
          <a:xfrm>
            <a:off x="5135511" y="3260855"/>
            <a:ext cx="15621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58" name="Google Shape;2258;p67"/>
          <p:cNvSpPr txBox="1">
            <a:spLocks noGrp="1"/>
          </p:cNvSpPr>
          <p:nvPr>
            <p:ph type="body" idx="9"/>
          </p:nvPr>
        </p:nvSpPr>
        <p:spPr>
          <a:xfrm>
            <a:off x="7279826" y="3260855"/>
            <a:ext cx="1562100" cy="15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3 column">
  <p:cSld name="CUSTOM_24"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68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410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1" name="Google Shape;2261;p68"/>
          <p:cNvSpPr>
            <a:spLocks noGrp="1"/>
          </p:cNvSpPr>
          <p:nvPr>
            <p:ph type="pic" idx="2"/>
          </p:nvPr>
        </p:nvSpPr>
        <p:spPr>
          <a:xfrm>
            <a:off x="251460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2" name="Google Shape;2262;p68"/>
          <p:cNvSpPr>
            <a:spLocks noGrp="1"/>
          </p:cNvSpPr>
          <p:nvPr>
            <p:ph type="pic" idx="3"/>
          </p:nvPr>
        </p:nvSpPr>
        <p:spPr>
          <a:xfrm>
            <a:off x="4620525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3" name="Google Shape;2263;p68"/>
          <p:cNvSpPr>
            <a:spLocks noGrp="1"/>
          </p:cNvSpPr>
          <p:nvPr>
            <p:ph type="pic" idx="4"/>
          </p:nvPr>
        </p:nvSpPr>
        <p:spPr>
          <a:xfrm>
            <a:off x="6726450" y="1863319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64" name="Google Shape;2264;p68"/>
          <p:cNvSpPr txBox="1">
            <a:spLocks noGrp="1"/>
          </p:cNvSpPr>
          <p:nvPr>
            <p:ph type="body" idx="1"/>
          </p:nvPr>
        </p:nvSpPr>
        <p:spPr>
          <a:xfrm>
            <a:off x="2514600" y="3423856"/>
            <a:ext cx="1371600" cy="140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5" name="Google Shape;2265;p68"/>
          <p:cNvSpPr txBox="1">
            <a:spLocks noGrp="1"/>
          </p:cNvSpPr>
          <p:nvPr>
            <p:ph type="body" idx="5"/>
          </p:nvPr>
        </p:nvSpPr>
        <p:spPr>
          <a:xfrm>
            <a:off x="4620525" y="3423856"/>
            <a:ext cx="1371600" cy="140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66" name="Google Shape;2266;p68"/>
          <p:cNvSpPr txBox="1">
            <a:spLocks noGrp="1"/>
          </p:cNvSpPr>
          <p:nvPr>
            <p:ph type="body" idx="6"/>
          </p:nvPr>
        </p:nvSpPr>
        <p:spPr>
          <a:xfrm>
            <a:off x="6726450" y="3423856"/>
            <a:ext cx="1371600" cy="140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4 column 1">
  <p:cSld name="CUSTOM_23_1_1_1_1_1_1_1_1_1_1_1_2"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69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415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9" name="Google Shape;2269;p69"/>
          <p:cNvSpPr>
            <a:spLocks noGrp="1"/>
          </p:cNvSpPr>
          <p:nvPr>
            <p:ph type="pic" idx="2"/>
          </p:nvPr>
        </p:nvSpPr>
        <p:spPr>
          <a:xfrm>
            <a:off x="4197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0" name="Google Shape;2270;p69"/>
          <p:cNvSpPr>
            <a:spLocks noGrp="1"/>
          </p:cNvSpPr>
          <p:nvPr>
            <p:ph type="pic" idx="3"/>
          </p:nvPr>
        </p:nvSpPr>
        <p:spPr>
          <a:xfrm>
            <a:off x="251460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1" name="Google Shape;2271;p69"/>
          <p:cNvSpPr>
            <a:spLocks noGrp="1"/>
          </p:cNvSpPr>
          <p:nvPr>
            <p:ph type="pic" idx="4"/>
          </p:nvPr>
        </p:nvSpPr>
        <p:spPr>
          <a:xfrm>
            <a:off x="4620525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2" name="Google Shape;2272;p69"/>
          <p:cNvSpPr>
            <a:spLocks noGrp="1"/>
          </p:cNvSpPr>
          <p:nvPr>
            <p:ph type="pic" idx="5"/>
          </p:nvPr>
        </p:nvSpPr>
        <p:spPr>
          <a:xfrm>
            <a:off x="6726450" y="1884157"/>
            <a:ext cx="1371600" cy="1371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73" name="Google Shape;2273;p69"/>
          <p:cNvSpPr txBox="1">
            <a:spLocks noGrp="1"/>
          </p:cNvSpPr>
          <p:nvPr>
            <p:ph type="body" idx="1"/>
          </p:nvPr>
        </p:nvSpPr>
        <p:spPr>
          <a:xfrm>
            <a:off x="420625" y="3453925"/>
            <a:ext cx="13716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4" name="Google Shape;2274;p69"/>
          <p:cNvSpPr txBox="1">
            <a:spLocks noGrp="1"/>
          </p:cNvSpPr>
          <p:nvPr>
            <p:ph type="body" idx="6"/>
          </p:nvPr>
        </p:nvSpPr>
        <p:spPr>
          <a:xfrm>
            <a:off x="2526550" y="3453925"/>
            <a:ext cx="13716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5" name="Google Shape;2275;p69"/>
          <p:cNvSpPr txBox="1">
            <a:spLocks noGrp="1"/>
          </p:cNvSpPr>
          <p:nvPr>
            <p:ph type="body" idx="7"/>
          </p:nvPr>
        </p:nvSpPr>
        <p:spPr>
          <a:xfrm>
            <a:off x="4617725" y="3453925"/>
            <a:ext cx="13716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76" name="Google Shape;2276;p69"/>
          <p:cNvSpPr txBox="1">
            <a:spLocks noGrp="1"/>
          </p:cNvSpPr>
          <p:nvPr>
            <p:ph type="body" idx="8"/>
          </p:nvPr>
        </p:nvSpPr>
        <p:spPr>
          <a:xfrm>
            <a:off x="6723650" y="3453925"/>
            <a:ext cx="1371600" cy="13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>
                <a:highlight>
                  <a:schemeClr val="accent1"/>
                </a:highlight>
              </a:defRPr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photos, 3 column">
  <p:cSld name="CUSTOM_22_1_1_1_1_1_1_1_1_1_1_1_1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70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9" name="Google Shape;2279;p70"/>
          <p:cNvSpPr>
            <a:spLocks noGrp="1"/>
          </p:cNvSpPr>
          <p:nvPr>
            <p:ph type="pic" idx="2"/>
          </p:nvPr>
        </p:nvSpPr>
        <p:spPr>
          <a:xfrm>
            <a:off x="3355850" y="888077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0" name="Google Shape;2280;p70"/>
          <p:cNvSpPr>
            <a:spLocks noGrp="1"/>
          </p:cNvSpPr>
          <p:nvPr>
            <p:ph type="pic" idx="3"/>
          </p:nvPr>
        </p:nvSpPr>
        <p:spPr>
          <a:xfrm>
            <a:off x="6178675" y="888024"/>
            <a:ext cx="2627100" cy="3003300"/>
          </a:xfrm>
          <a:prstGeom prst="rect">
            <a:avLst/>
          </a:prstGeom>
          <a:noFill/>
          <a:ln>
            <a:noFill/>
          </a:ln>
        </p:spPr>
      </p:sp>
      <p:sp>
        <p:nvSpPr>
          <p:cNvPr id="2281" name="Google Shape;2281;p70"/>
          <p:cNvSpPr txBox="1">
            <a:spLocks noGrp="1"/>
          </p:cNvSpPr>
          <p:nvPr>
            <p:ph type="body" idx="1"/>
          </p:nvPr>
        </p:nvSpPr>
        <p:spPr>
          <a:xfrm>
            <a:off x="3355800" y="4050675"/>
            <a:ext cx="26271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282" name="Google Shape;2282;p70"/>
          <p:cNvSpPr txBox="1">
            <a:spLocks noGrp="1"/>
          </p:cNvSpPr>
          <p:nvPr>
            <p:ph type="body" idx="4"/>
          </p:nvPr>
        </p:nvSpPr>
        <p:spPr>
          <a:xfrm>
            <a:off x="6208408" y="4050675"/>
            <a:ext cx="2597400" cy="77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slide options divider &gt;&gt;&gt; choose from following templates →">
  <p:cSld name="CUSTOM_21_1">
    <p:bg>
      <p:bgPr>
        <a:solidFill>
          <a:schemeClr val="lt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/>
        </p:nvSpPr>
        <p:spPr>
          <a:xfrm>
            <a:off x="2411725" y="1065053"/>
            <a:ext cx="6288300" cy="29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rgbClr val="191919"/>
                </a:highlight>
              </a:rPr>
              <a:t>Agenda or schedule slide options</a:t>
            </a:r>
            <a:endParaRPr sz="7200" b="1">
              <a:solidFill>
                <a:srgbClr val="FFFFFF"/>
              </a:solidFill>
              <a:highlight>
                <a:srgbClr val="191919"/>
              </a:highlight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photos, 4 column">
  <p:cSld name="CUSTOM_23_1_1_1_1_1_1_1_1_1_1_1_1"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71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5" name="Google Shape;2285;p71"/>
          <p:cNvSpPr>
            <a:spLocks noGrp="1"/>
          </p:cNvSpPr>
          <p:nvPr>
            <p:ph type="pic" idx="2"/>
          </p:nvPr>
        </p:nvSpPr>
        <p:spPr>
          <a:xfrm>
            <a:off x="3355850" y="890401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6" name="Google Shape;2286;p71"/>
          <p:cNvSpPr>
            <a:spLocks noGrp="1"/>
          </p:cNvSpPr>
          <p:nvPr>
            <p:ph type="pic" idx="3"/>
          </p:nvPr>
        </p:nvSpPr>
        <p:spPr>
          <a:xfrm>
            <a:off x="5215455" y="890360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7" name="Google Shape;2287;p71"/>
          <p:cNvSpPr>
            <a:spLocks noGrp="1"/>
          </p:cNvSpPr>
          <p:nvPr>
            <p:ph type="pic" idx="4"/>
          </p:nvPr>
        </p:nvSpPr>
        <p:spPr>
          <a:xfrm>
            <a:off x="7075073" y="890387"/>
            <a:ext cx="1730700" cy="23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8" name="Google Shape;2288;p71"/>
          <p:cNvSpPr txBox="1">
            <a:spLocks noGrp="1"/>
          </p:cNvSpPr>
          <p:nvPr>
            <p:ph type="body" idx="1"/>
          </p:nvPr>
        </p:nvSpPr>
        <p:spPr>
          <a:xfrm>
            <a:off x="3355800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289" name="Google Shape;2289;p71"/>
          <p:cNvSpPr txBox="1">
            <a:spLocks noGrp="1"/>
          </p:cNvSpPr>
          <p:nvPr>
            <p:ph type="body" idx="5"/>
          </p:nvPr>
        </p:nvSpPr>
        <p:spPr>
          <a:xfrm>
            <a:off x="52565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290" name="Google Shape;2290;p71"/>
          <p:cNvSpPr txBox="1">
            <a:spLocks noGrp="1"/>
          </p:cNvSpPr>
          <p:nvPr>
            <p:ph type="body" idx="6"/>
          </p:nvPr>
        </p:nvSpPr>
        <p:spPr>
          <a:xfrm>
            <a:off x="7099075" y="3488427"/>
            <a:ext cx="1730700" cy="133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291" name="Google Shape;2291;p71"/>
          <p:cNvSpPr txBox="1">
            <a:spLocks noGrp="1"/>
          </p:cNvSpPr>
          <p:nvPr>
            <p:ph type="subTitle" idx="7"/>
          </p:nvPr>
        </p:nvSpPr>
        <p:spPr>
          <a:xfrm>
            <a:off x="420625" y="890400"/>
            <a:ext cx="2418900" cy="167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photos, 5 column">
  <p:cSld name="CUSTOM_22_1_1_1_1_1_1_1_1_1_1_1_2"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72"/>
          <p:cNvSpPr txBox="1">
            <a:spLocks noGrp="1"/>
          </p:cNvSpPr>
          <p:nvPr>
            <p:ph type="title"/>
          </p:nvPr>
        </p:nvSpPr>
        <p:spPr>
          <a:xfrm>
            <a:off x="419750" y="315325"/>
            <a:ext cx="241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4" name="Google Shape;2294;p72"/>
          <p:cNvSpPr>
            <a:spLocks noGrp="1"/>
          </p:cNvSpPr>
          <p:nvPr>
            <p:ph type="pic" idx="2"/>
          </p:nvPr>
        </p:nvSpPr>
        <p:spPr>
          <a:xfrm>
            <a:off x="3355850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5" name="Google Shape;2295;p72"/>
          <p:cNvSpPr>
            <a:spLocks noGrp="1"/>
          </p:cNvSpPr>
          <p:nvPr>
            <p:ph type="pic" idx="3"/>
          </p:nvPr>
        </p:nvSpPr>
        <p:spPr>
          <a:xfrm>
            <a:off x="4747126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6" name="Google Shape;2296;p72"/>
          <p:cNvSpPr>
            <a:spLocks noGrp="1"/>
          </p:cNvSpPr>
          <p:nvPr>
            <p:ph type="pic" idx="4"/>
          </p:nvPr>
        </p:nvSpPr>
        <p:spPr>
          <a:xfrm>
            <a:off x="6131302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7" name="Google Shape;2297;p72"/>
          <p:cNvSpPr>
            <a:spLocks noGrp="1"/>
          </p:cNvSpPr>
          <p:nvPr>
            <p:ph type="pic" idx="5"/>
          </p:nvPr>
        </p:nvSpPr>
        <p:spPr>
          <a:xfrm>
            <a:off x="7515479" y="895435"/>
            <a:ext cx="1290300" cy="1666500"/>
          </a:xfrm>
          <a:prstGeom prst="rect">
            <a:avLst/>
          </a:prstGeom>
          <a:noFill/>
          <a:ln>
            <a:noFill/>
          </a:ln>
        </p:spPr>
      </p:sp>
      <p:sp>
        <p:nvSpPr>
          <p:cNvPr id="2298" name="Google Shape;2298;p72"/>
          <p:cNvSpPr txBox="1">
            <a:spLocks noGrp="1"/>
          </p:cNvSpPr>
          <p:nvPr>
            <p:ph type="subTitle" idx="1"/>
          </p:nvPr>
        </p:nvSpPr>
        <p:spPr>
          <a:xfrm>
            <a:off x="420625" y="903050"/>
            <a:ext cx="2418900" cy="166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2299" name="Google Shape;2299;p72"/>
          <p:cNvSpPr txBox="1">
            <a:spLocks noGrp="1"/>
          </p:cNvSpPr>
          <p:nvPr>
            <p:ph type="body" idx="6"/>
          </p:nvPr>
        </p:nvSpPr>
        <p:spPr>
          <a:xfrm>
            <a:off x="3355850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300" name="Google Shape;2300;p72"/>
          <p:cNvSpPr txBox="1">
            <a:spLocks noGrp="1"/>
          </p:cNvSpPr>
          <p:nvPr>
            <p:ph type="body" idx="7"/>
          </p:nvPr>
        </p:nvSpPr>
        <p:spPr>
          <a:xfrm>
            <a:off x="4759429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301" name="Google Shape;2301;p72"/>
          <p:cNvSpPr txBox="1">
            <a:spLocks noGrp="1"/>
          </p:cNvSpPr>
          <p:nvPr>
            <p:ph type="body" idx="8"/>
          </p:nvPr>
        </p:nvSpPr>
        <p:spPr>
          <a:xfrm>
            <a:off x="6131296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  <p:sp>
        <p:nvSpPr>
          <p:cNvPr id="2302" name="Google Shape;2302;p72"/>
          <p:cNvSpPr txBox="1">
            <a:spLocks noGrp="1"/>
          </p:cNvSpPr>
          <p:nvPr>
            <p:ph type="body" idx="9"/>
          </p:nvPr>
        </p:nvSpPr>
        <p:spPr>
          <a:xfrm>
            <a:off x="7534875" y="2761875"/>
            <a:ext cx="1278000" cy="206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 b="1"/>
            </a:lvl1pPr>
            <a:lvl2pPr marL="914400" lvl="1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2pPr>
            <a:lvl3pPr marL="1371600" lvl="2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3pPr>
            <a:lvl4pPr marL="1828800" lvl="3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4pPr>
            <a:lvl5pPr marL="2286000" lvl="4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5pPr>
            <a:lvl6pPr marL="2743200" lvl="5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 b="1"/>
            </a:lvl6pPr>
            <a:lvl7pPr marL="3200400" lvl="6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 b="1"/>
            </a:lvl7pPr>
            <a:lvl8pPr marL="3657600" lvl="7" indent="-304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 b="1"/>
            </a:lvl8pPr>
            <a:lvl9pPr marL="4114800" lvl="8" indent="-30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room for icons, four column — black">
  <p:cSld name="CUSTOM_23_1_1_1_1_1_1_2_1_1_1_1_1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73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rgbClr val="191919"/>
          </a:solidFill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73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6" name="Google Shape;2306;p73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07" name="Google Shape;2307;p73"/>
          <p:cNvSpPr txBox="1">
            <a:spLocks noGrp="1"/>
          </p:cNvSpPr>
          <p:nvPr>
            <p:ph type="body" idx="2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08" name="Google Shape;2308;p73"/>
          <p:cNvSpPr txBox="1">
            <a:spLocks noGrp="1"/>
          </p:cNvSpPr>
          <p:nvPr>
            <p:ph type="body" idx="3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09" name="Google Shape;2309;p73"/>
          <p:cNvSpPr txBox="1">
            <a:spLocks noGrp="1"/>
          </p:cNvSpPr>
          <p:nvPr>
            <p:ph type="body" idx="4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0" name="Google Shape;2310;p73"/>
          <p:cNvSpPr txBox="1">
            <a:spLocks noGrp="1"/>
          </p:cNvSpPr>
          <p:nvPr>
            <p:ph type="body" idx="5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room for icons, four column — gold">
  <p:cSld name="CUSTOM_23_1_1_1_1_2_1_1_1_1_1_1_1"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p74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74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14" name="Google Shape;2314;p74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15" name="Google Shape;2315;p74"/>
          <p:cNvSpPr txBox="1">
            <a:spLocks noGrp="1"/>
          </p:cNvSpPr>
          <p:nvPr>
            <p:ph type="body" idx="2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6" name="Google Shape;2316;p74"/>
          <p:cNvSpPr txBox="1">
            <a:spLocks noGrp="1"/>
          </p:cNvSpPr>
          <p:nvPr>
            <p:ph type="body" idx="3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7" name="Google Shape;2317;p74"/>
          <p:cNvSpPr txBox="1">
            <a:spLocks noGrp="1"/>
          </p:cNvSpPr>
          <p:nvPr>
            <p:ph type="body" idx="4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18" name="Google Shape;2318;p74"/>
          <p:cNvSpPr txBox="1">
            <a:spLocks noGrp="1"/>
          </p:cNvSpPr>
          <p:nvPr>
            <p:ph type="body" idx="5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with subtitle, room for icons, four column — maroon">
  <p:cSld name="CUSTOM_23_1_1_2_1_1_1_1_1_1_1_1_1"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75"/>
          <p:cNvSpPr/>
          <p:nvPr/>
        </p:nvSpPr>
        <p:spPr>
          <a:xfrm>
            <a:off x="50" y="0"/>
            <a:ext cx="9144000" cy="18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75"/>
          <p:cNvSpPr txBox="1">
            <a:spLocks noGrp="1"/>
          </p:cNvSpPr>
          <p:nvPr>
            <p:ph type="title"/>
          </p:nvPr>
        </p:nvSpPr>
        <p:spPr>
          <a:xfrm>
            <a:off x="424925" y="315900"/>
            <a:ext cx="83730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8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22" name="Google Shape;2322;p75"/>
          <p:cNvSpPr txBox="1">
            <a:spLocks noGrp="1"/>
          </p:cNvSpPr>
          <p:nvPr>
            <p:ph type="subTitle" idx="1"/>
          </p:nvPr>
        </p:nvSpPr>
        <p:spPr>
          <a:xfrm>
            <a:off x="427950" y="756003"/>
            <a:ext cx="8373000" cy="213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23" name="Google Shape;2323;p75"/>
          <p:cNvSpPr txBox="1">
            <a:spLocks noGrp="1"/>
          </p:cNvSpPr>
          <p:nvPr>
            <p:ph type="body" idx="2"/>
          </p:nvPr>
        </p:nvSpPr>
        <p:spPr>
          <a:xfrm>
            <a:off x="42327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24" name="Google Shape;2324;p75"/>
          <p:cNvSpPr txBox="1">
            <a:spLocks noGrp="1"/>
          </p:cNvSpPr>
          <p:nvPr>
            <p:ph type="body" idx="3"/>
          </p:nvPr>
        </p:nvSpPr>
        <p:spPr>
          <a:xfrm>
            <a:off x="2650052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25" name="Google Shape;2325;p75"/>
          <p:cNvSpPr txBox="1">
            <a:spLocks noGrp="1"/>
          </p:cNvSpPr>
          <p:nvPr>
            <p:ph type="body" idx="4"/>
          </p:nvPr>
        </p:nvSpPr>
        <p:spPr>
          <a:xfrm>
            <a:off x="4796415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326" name="Google Shape;2326;p75"/>
          <p:cNvSpPr txBox="1">
            <a:spLocks noGrp="1"/>
          </p:cNvSpPr>
          <p:nvPr>
            <p:ph type="body" idx="5"/>
          </p:nvPr>
        </p:nvSpPr>
        <p:spPr>
          <a:xfrm>
            <a:off x="7015273" y="2576825"/>
            <a:ext cx="1781100" cy="22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b="1" i="0" u="none" strike="noStrike" cap="none">
                <a:solidFill>
                  <a:srgbClr val="000000"/>
                </a:solidFill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 i="0" u="none" strike="noStrike" cap="none">
                <a:solidFill>
                  <a:srgbClr val="000000"/>
                </a:solidFill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  <a:defRPr sz="1600" i="0" u="none" strike="noStrike" cap="none">
                <a:solidFill>
                  <a:srgbClr val="000000"/>
                </a:solidFill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600"/>
              <a:buChar char="■"/>
              <a:defRPr sz="1600" i="0" u="none" strike="noStrike" cap="none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4 column, good for facts — black">
  <p:cSld name="CUSTOM_25">
    <p:bg>
      <p:bgPr>
        <a:solidFill>
          <a:schemeClr val="dk1"/>
        </a:solidFill>
        <a:effectLst/>
      </p:bgPr>
    </p:bg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76"/>
          <p:cNvSpPr txBox="1">
            <a:spLocks noGrp="1"/>
          </p:cNvSpPr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29" name="Google Shape;2329;p76"/>
          <p:cNvSpPr txBox="1">
            <a:spLocks noGrp="1"/>
          </p:cNvSpPr>
          <p:nvPr>
            <p:ph type="body" idx="1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0" name="Google Shape;2330;p76"/>
          <p:cNvSpPr txBox="1">
            <a:spLocks noGrp="1"/>
          </p:cNvSpPr>
          <p:nvPr>
            <p:ph type="title" idx="2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31" name="Google Shape;2331;p76"/>
          <p:cNvSpPr txBox="1">
            <a:spLocks noGrp="1"/>
          </p:cNvSpPr>
          <p:nvPr>
            <p:ph type="body" idx="3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2" name="Google Shape;2332;p76"/>
          <p:cNvSpPr txBox="1">
            <a:spLocks noGrp="1"/>
          </p:cNvSpPr>
          <p:nvPr>
            <p:ph type="title" idx="4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33" name="Google Shape;2333;p76"/>
          <p:cNvSpPr txBox="1">
            <a:spLocks noGrp="1"/>
          </p:cNvSpPr>
          <p:nvPr>
            <p:ph type="body" idx="5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4" name="Google Shape;2334;p76"/>
          <p:cNvSpPr txBox="1">
            <a:spLocks noGrp="1"/>
          </p:cNvSpPr>
          <p:nvPr>
            <p:ph type="title" idx="6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35" name="Google Shape;2335;p76"/>
          <p:cNvSpPr txBox="1">
            <a:spLocks noGrp="1"/>
          </p:cNvSpPr>
          <p:nvPr>
            <p:ph type="body" idx="7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36" name="Google Shape;2336;p76"/>
          <p:cNvSpPr txBox="1">
            <a:spLocks noGrp="1"/>
          </p:cNvSpPr>
          <p:nvPr>
            <p:ph type="title" idx="8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4 column, good for facts — photo background">
  <p:cSld name="CUSTOM_25_1"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77"/>
          <p:cNvSpPr>
            <a:spLocks noGrp="1"/>
          </p:cNvSpPr>
          <p:nvPr>
            <p:ph type="pic" idx="2"/>
          </p:nvPr>
        </p:nvSpPr>
        <p:spPr>
          <a:xfrm>
            <a:off x="0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39" name="Google Shape;2339;p77"/>
          <p:cNvSpPr txBox="1">
            <a:spLocks noGrp="1"/>
          </p:cNvSpPr>
          <p:nvPr>
            <p:ph type="title"/>
          </p:nvPr>
        </p:nvSpPr>
        <p:spPr>
          <a:xfrm>
            <a:off x="4206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0" name="Google Shape;2340;p77"/>
          <p:cNvSpPr txBox="1">
            <a:spLocks noGrp="1"/>
          </p:cNvSpPr>
          <p:nvPr>
            <p:ph type="title" idx="3"/>
          </p:nvPr>
        </p:nvSpPr>
        <p:spPr>
          <a:xfrm>
            <a:off x="6711350" y="1724225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1" name="Google Shape;2341;p77"/>
          <p:cNvSpPr txBox="1">
            <a:spLocks noGrp="1"/>
          </p:cNvSpPr>
          <p:nvPr>
            <p:ph type="title" idx="4"/>
          </p:nvPr>
        </p:nvSpPr>
        <p:spPr>
          <a:xfrm>
            <a:off x="4631025" y="171425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2" name="Google Shape;2342;p77"/>
          <p:cNvSpPr txBox="1">
            <a:spLocks noGrp="1"/>
          </p:cNvSpPr>
          <p:nvPr>
            <p:ph type="title" idx="5"/>
          </p:nvPr>
        </p:nvSpPr>
        <p:spPr>
          <a:xfrm>
            <a:off x="2515650" y="1726500"/>
            <a:ext cx="1950900" cy="1690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182875" tIns="59435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1800"/>
              <a:buNone/>
              <a:defRPr sz="18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43" name="Google Shape;2343;p77"/>
          <p:cNvSpPr txBox="1">
            <a:spLocks noGrp="1"/>
          </p:cNvSpPr>
          <p:nvPr>
            <p:ph type="title" idx="6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77"/>
          <p:cNvSpPr txBox="1">
            <a:spLocks noGrp="1"/>
          </p:cNvSpPr>
          <p:nvPr>
            <p:ph type="body" idx="1"/>
          </p:nvPr>
        </p:nvSpPr>
        <p:spPr>
          <a:xfrm>
            <a:off x="420625" y="270352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45" name="Google Shape;2345;p77"/>
          <p:cNvSpPr txBox="1">
            <a:spLocks noGrp="1"/>
          </p:cNvSpPr>
          <p:nvPr>
            <p:ph type="body" idx="7"/>
          </p:nvPr>
        </p:nvSpPr>
        <p:spPr>
          <a:xfrm>
            <a:off x="6711700" y="2713500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46" name="Google Shape;2346;p77"/>
          <p:cNvSpPr txBox="1">
            <a:spLocks noGrp="1"/>
          </p:cNvSpPr>
          <p:nvPr>
            <p:ph type="body" idx="8"/>
          </p:nvPr>
        </p:nvSpPr>
        <p:spPr>
          <a:xfrm>
            <a:off x="4631025" y="270352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47" name="Google Shape;2347;p77"/>
          <p:cNvSpPr txBox="1">
            <a:spLocks noGrp="1"/>
          </p:cNvSpPr>
          <p:nvPr>
            <p:ph type="body" idx="9"/>
          </p:nvPr>
        </p:nvSpPr>
        <p:spPr>
          <a:xfrm>
            <a:off x="2515650" y="2715775"/>
            <a:ext cx="1950900" cy="7011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3 column, good for facts — white">
  <p:cSld name="CUSTOM_25_2"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78"/>
          <p:cNvSpPr txBox="1">
            <a:spLocks noGrp="1"/>
          </p:cNvSpPr>
          <p:nvPr>
            <p:ph type="title"/>
          </p:nvPr>
        </p:nvSpPr>
        <p:spPr>
          <a:xfrm>
            <a:off x="420625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50" name="Google Shape;2350;p78"/>
          <p:cNvSpPr txBox="1">
            <a:spLocks noGrp="1"/>
          </p:cNvSpPr>
          <p:nvPr>
            <p:ph type="body" idx="1"/>
          </p:nvPr>
        </p:nvSpPr>
        <p:spPr>
          <a:xfrm>
            <a:off x="420625" y="2214475"/>
            <a:ext cx="2086800" cy="26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1" name="Google Shape;2351;p78"/>
          <p:cNvSpPr txBox="1">
            <a:spLocks noGrp="1"/>
          </p:cNvSpPr>
          <p:nvPr>
            <p:ph type="title" idx="2"/>
          </p:nvPr>
        </p:nvSpPr>
        <p:spPr>
          <a:xfrm>
            <a:off x="6295200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52" name="Google Shape;2352;p78"/>
          <p:cNvSpPr txBox="1">
            <a:spLocks noGrp="1"/>
          </p:cNvSpPr>
          <p:nvPr>
            <p:ph type="body" idx="3"/>
          </p:nvPr>
        </p:nvSpPr>
        <p:spPr>
          <a:xfrm>
            <a:off x="6307425" y="2214475"/>
            <a:ext cx="2086800" cy="261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3" name="Google Shape;2353;p78"/>
          <p:cNvSpPr txBox="1">
            <a:spLocks noGrp="1"/>
          </p:cNvSpPr>
          <p:nvPr>
            <p:ph type="title" idx="4"/>
          </p:nvPr>
        </p:nvSpPr>
        <p:spPr>
          <a:xfrm>
            <a:off x="3357926" y="1721250"/>
            <a:ext cx="2086800" cy="357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54" name="Google Shape;2354;p78"/>
          <p:cNvSpPr txBox="1">
            <a:spLocks noGrp="1"/>
          </p:cNvSpPr>
          <p:nvPr>
            <p:ph type="body" idx="5"/>
          </p:nvPr>
        </p:nvSpPr>
        <p:spPr>
          <a:xfrm>
            <a:off x="3364950" y="2265274"/>
            <a:ext cx="2086800" cy="256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55" name="Google Shape;2355;p78"/>
          <p:cNvSpPr txBox="1">
            <a:spLocks noGrp="1"/>
          </p:cNvSpPr>
          <p:nvPr>
            <p:ph type="title" idx="6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56" name="Google Shape;2356;p78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3 column, good for facts — black">
  <p:cSld name="CUSTOM_25_1_1">
    <p:bg>
      <p:bgPr>
        <a:solidFill>
          <a:schemeClr val="dk1"/>
        </a:solidFill>
        <a:effectLst/>
      </p:bgPr>
    </p:bg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79"/>
          <p:cNvSpPr txBox="1">
            <a:spLocks noGrp="1"/>
          </p:cNvSpPr>
          <p:nvPr>
            <p:ph type="title"/>
          </p:nvPr>
        </p:nvSpPr>
        <p:spPr>
          <a:xfrm>
            <a:off x="420625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59" name="Google Shape;2359;p79"/>
          <p:cNvSpPr txBox="1">
            <a:spLocks noGrp="1"/>
          </p:cNvSpPr>
          <p:nvPr>
            <p:ph type="body" idx="1"/>
          </p:nvPr>
        </p:nvSpPr>
        <p:spPr>
          <a:xfrm>
            <a:off x="420625" y="2214475"/>
            <a:ext cx="2421000" cy="89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60" name="Google Shape;2360;p79"/>
          <p:cNvSpPr txBox="1">
            <a:spLocks noGrp="1"/>
          </p:cNvSpPr>
          <p:nvPr>
            <p:ph type="title" idx="2"/>
          </p:nvPr>
        </p:nvSpPr>
        <p:spPr>
          <a:xfrm>
            <a:off x="6295200" y="1721225"/>
            <a:ext cx="2401500" cy="1404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61" name="Google Shape;2361;p79"/>
          <p:cNvSpPr txBox="1">
            <a:spLocks noGrp="1"/>
          </p:cNvSpPr>
          <p:nvPr>
            <p:ph type="body" idx="3"/>
          </p:nvPr>
        </p:nvSpPr>
        <p:spPr>
          <a:xfrm>
            <a:off x="6307425" y="2214475"/>
            <a:ext cx="2401500" cy="89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62" name="Google Shape;2362;p79"/>
          <p:cNvSpPr txBox="1">
            <a:spLocks noGrp="1"/>
          </p:cNvSpPr>
          <p:nvPr>
            <p:ph type="title" idx="4"/>
          </p:nvPr>
        </p:nvSpPr>
        <p:spPr>
          <a:xfrm>
            <a:off x="3357925" y="1721225"/>
            <a:ext cx="2421000" cy="1404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363" name="Google Shape;2363;p79"/>
          <p:cNvSpPr txBox="1">
            <a:spLocks noGrp="1"/>
          </p:cNvSpPr>
          <p:nvPr>
            <p:ph type="body" idx="5"/>
          </p:nvPr>
        </p:nvSpPr>
        <p:spPr>
          <a:xfrm>
            <a:off x="3364950" y="2232177"/>
            <a:ext cx="2401500" cy="89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64" name="Google Shape;2364;p79"/>
          <p:cNvSpPr txBox="1">
            <a:spLocks noGrp="1"/>
          </p:cNvSpPr>
          <p:nvPr>
            <p:ph type="title" idx="6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images, 3 column">
  <p:cSld name="CUSTOM_25_1_1_2"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8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7" name="Google Shape;2367;p80"/>
          <p:cNvSpPr txBox="1">
            <a:spLocks noGrp="1"/>
          </p:cNvSpPr>
          <p:nvPr>
            <p:ph type="subTitle" idx="1"/>
          </p:nvPr>
        </p:nvSpPr>
        <p:spPr>
          <a:xfrm>
            <a:off x="428425" y="994550"/>
            <a:ext cx="2400900" cy="3832800"/>
          </a:xfrm>
          <a:prstGeom prst="rect">
            <a:avLst/>
          </a:prstGeom>
          <a:ln w="952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5087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68" name="Google Shape;2368;p80"/>
          <p:cNvSpPr txBox="1">
            <a:spLocks noGrp="1"/>
          </p:cNvSpPr>
          <p:nvPr>
            <p:ph type="body" idx="2"/>
          </p:nvPr>
        </p:nvSpPr>
        <p:spPr>
          <a:xfrm>
            <a:off x="419675" y="2915850"/>
            <a:ext cx="2400900" cy="19116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69" name="Google Shape;2369;p80"/>
          <p:cNvSpPr>
            <a:spLocks noGrp="1"/>
          </p:cNvSpPr>
          <p:nvPr>
            <p:ph type="pic" idx="3"/>
          </p:nvPr>
        </p:nvSpPr>
        <p:spPr>
          <a:xfrm>
            <a:off x="433675" y="99860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0" name="Google Shape;2370;p80"/>
          <p:cNvSpPr txBox="1">
            <a:spLocks noGrp="1"/>
          </p:cNvSpPr>
          <p:nvPr>
            <p:ph type="subTitle" idx="4"/>
          </p:nvPr>
        </p:nvSpPr>
        <p:spPr>
          <a:xfrm>
            <a:off x="3365398" y="994500"/>
            <a:ext cx="2400900" cy="3832800"/>
          </a:xfrm>
          <a:prstGeom prst="rect">
            <a:avLst/>
          </a:prstGeom>
          <a:ln w="952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5087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71" name="Google Shape;2371;p80"/>
          <p:cNvSpPr txBox="1">
            <a:spLocks noGrp="1"/>
          </p:cNvSpPr>
          <p:nvPr>
            <p:ph type="body" idx="5"/>
          </p:nvPr>
        </p:nvSpPr>
        <p:spPr>
          <a:xfrm>
            <a:off x="3356648" y="2915805"/>
            <a:ext cx="2395800" cy="19116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72" name="Google Shape;2372;p80"/>
          <p:cNvSpPr>
            <a:spLocks noGrp="1"/>
          </p:cNvSpPr>
          <p:nvPr>
            <p:ph type="pic" idx="6"/>
          </p:nvPr>
        </p:nvSpPr>
        <p:spPr>
          <a:xfrm>
            <a:off x="3370648" y="998550"/>
            <a:ext cx="2395800" cy="1333200"/>
          </a:xfrm>
          <a:prstGeom prst="rect">
            <a:avLst/>
          </a:prstGeom>
          <a:noFill/>
          <a:ln>
            <a:noFill/>
          </a:ln>
        </p:spPr>
      </p:sp>
      <p:sp>
        <p:nvSpPr>
          <p:cNvPr id="2373" name="Google Shape;2373;p80"/>
          <p:cNvSpPr txBox="1">
            <a:spLocks noGrp="1"/>
          </p:cNvSpPr>
          <p:nvPr>
            <p:ph type="subTitle" idx="7"/>
          </p:nvPr>
        </p:nvSpPr>
        <p:spPr>
          <a:xfrm>
            <a:off x="6292250" y="994450"/>
            <a:ext cx="2400900" cy="3832800"/>
          </a:xfrm>
          <a:prstGeom prst="rect">
            <a:avLst/>
          </a:prstGeom>
          <a:ln w="9525" cap="flat" cmpd="sng">
            <a:solidFill>
              <a:srgbClr val="B5B5B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508750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74" name="Google Shape;2374;p80"/>
          <p:cNvSpPr txBox="1">
            <a:spLocks noGrp="1"/>
          </p:cNvSpPr>
          <p:nvPr>
            <p:ph type="body" idx="8"/>
          </p:nvPr>
        </p:nvSpPr>
        <p:spPr>
          <a:xfrm>
            <a:off x="6283500" y="2915750"/>
            <a:ext cx="2395800" cy="1911600"/>
          </a:xfrm>
          <a:prstGeom prst="rect">
            <a:avLst/>
          </a:prstGeom>
        </p:spPr>
        <p:txBody>
          <a:bodyPr spcFirstLastPara="1" wrap="square" lIns="182875" tIns="0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4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4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4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400"/>
              </a:spcBef>
              <a:spcAft>
                <a:spcPts val="4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75" name="Google Shape;2375;p80"/>
          <p:cNvSpPr>
            <a:spLocks noGrp="1"/>
          </p:cNvSpPr>
          <p:nvPr>
            <p:ph type="pic" idx="9"/>
          </p:nvPr>
        </p:nvSpPr>
        <p:spPr>
          <a:xfrm>
            <a:off x="6297500" y="998500"/>
            <a:ext cx="2395800" cy="133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— white">
  <p:cSld name="CUSTOM_20_1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>
            <a:spLocks noGrp="1"/>
          </p:cNvSpPr>
          <p:nvPr>
            <p:ph type="title"/>
          </p:nvPr>
        </p:nvSpPr>
        <p:spPr>
          <a:xfrm>
            <a:off x="320050" y="320050"/>
            <a:ext cx="30357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36" name="Google Shape;36;p9"/>
          <p:cNvCxnSpPr/>
          <p:nvPr/>
        </p:nvCxnSpPr>
        <p:spPr>
          <a:xfrm>
            <a:off x="3723680" y="1876175"/>
            <a:ext cx="0" cy="1380300"/>
          </a:xfrm>
          <a:prstGeom prst="straightConnector1">
            <a:avLst/>
          </a:prstGeom>
          <a:noFill/>
          <a:ln w="28575" cap="flat" cmpd="sng">
            <a:solidFill>
              <a:srgbClr val="FFC62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4197100" y="322950"/>
            <a:ext cx="46086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, text, images, with preheader, 3 column">
  <p:cSld name="CUSTOM_25_1_1_1"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81"/>
          <p:cNvSpPr/>
          <p:nvPr/>
        </p:nvSpPr>
        <p:spPr>
          <a:xfrm>
            <a:off x="420625" y="886975"/>
            <a:ext cx="2743200" cy="39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81"/>
          <p:cNvSpPr>
            <a:spLocks noGrp="1"/>
          </p:cNvSpPr>
          <p:nvPr>
            <p:ph type="pic" idx="2"/>
          </p:nvPr>
        </p:nvSpPr>
        <p:spPr>
          <a:xfrm>
            <a:off x="420625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79" name="Google Shape;2379;p8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81"/>
          <p:cNvSpPr txBox="1">
            <a:spLocks noGrp="1"/>
          </p:cNvSpPr>
          <p:nvPr>
            <p:ph type="title" idx="3"/>
          </p:nvPr>
        </p:nvSpPr>
        <p:spPr>
          <a:xfrm>
            <a:off x="539375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1828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1" name="Google Shape;2381;p81"/>
          <p:cNvSpPr txBox="1">
            <a:spLocks noGrp="1"/>
          </p:cNvSpPr>
          <p:nvPr>
            <p:ph type="body" idx="1"/>
          </p:nvPr>
        </p:nvSpPr>
        <p:spPr>
          <a:xfrm>
            <a:off x="539375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82" name="Google Shape;2382;p81"/>
          <p:cNvSpPr/>
          <p:nvPr/>
        </p:nvSpPr>
        <p:spPr>
          <a:xfrm>
            <a:off x="3279653" y="886975"/>
            <a:ext cx="2743200" cy="39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81"/>
          <p:cNvSpPr>
            <a:spLocks noGrp="1"/>
          </p:cNvSpPr>
          <p:nvPr>
            <p:ph type="pic" idx="4"/>
          </p:nvPr>
        </p:nvSpPr>
        <p:spPr>
          <a:xfrm>
            <a:off x="327965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4" name="Google Shape;2384;p81"/>
          <p:cNvSpPr txBox="1">
            <a:spLocks noGrp="1"/>
          </p:cNvSpPr>
          <p:nvPr>
            <p:ph type="title" idx="5"/>
          </p:nvPr>
        </p:nvSpPr>
        <p:spPr>
          <a:xfrm>
            <a:off x="339840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1828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5" name="Google Shape;2385;p81"/>
          <p:cNvSpPr txBox="1">
            <a:spLocks noGrp="1"/>
          </p:cNvSpPr>
          <p:nvPr>
            <p:ph type="body" idx="6"/>
          </p:nvPr>
        </p:nvSpPr>
        <p:spPr>
          <a:xfrm>
            <a:off x="3398403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  <p:sp>
        <p:nvSpPr>
          <p:cNvPr id="2386" name="Google Shape;2386;p81"/>
          <p:cNvSpPr/>
          <p:nvPr/>
        </p:nvSpPr>
        <p:spPr>
          <a:xfrm>
            <a:off x="6140022" y="886975"/>
            <a:ext cx="2743200" cy="3942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81"/>
          <p:cNvSpPr>
            <a:spLocks noGrp="1"/>
          </p:cNvSpPr>
          <p:nvPr>
            <p:ph type="pic" idx="7"/>
          </p:nvPr>
        </p:nvSpPr>
        <p:spPr>
          <a:xfrm>
            <a:off x="6140024" y="886975"/>
            <a:ext cx="2743200" cy="1837500"/>
          </a:xfrm>
          <a:prstGeom prst="rect">
            <a:avLst/>
          </a:prstGeom>
          <a:noFill/>
          <a:ln>
            <a:noFill/>
          </a:ln>
        </p:spPr>
      </p:sp>
      <p:sp>
        <p:nvSpPr>
          <p:cNvPr id="2388" name="Google Shape;2388;p81"/>
          <p:cNvSpPr txBox="1">
            <a:spLocks noGrp="1"/>
          </p:cNvSpPr>
          <p:nvPr>
            <p:ph type="title" idx="8"/>
          </p:nvPr>
        </p:nvSpPr>
        <p:spPr>
          <a:xfrm>
            <a:off x="6258774" y="2300499"/>
            <a:ext cx="2514600" cy="252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1828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9" name="Google Shape;2389;p81"/>
          <p:cNvSpPr txBox="1">
            <a:spLocks noGrp="1"/>
          </p:cNvSpPr>
          <p:nvPr>
            <p:ph type="body" idx="9"/>
          </p:nvPr>
        </p:nvSpPr>
        <p:spPr>
          <a:xfrm>
            <a:off x="6258772" y="2098290"/>
            <a:ext cx="2514600" cy="139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 b="1"/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slide options divider &gt;&gt;&gt; choose from following templates →">
  <p:cSld name="CUSTOM_23_1_1_1_1_2_1_1_1_1_1_1_1_1_1_2_1">
    <p:bg>
      <p:bgPr>
        <a:solidFill>
          <a:schemeClr val="lt2"/>
        </a:solidFill>
        <a:effectLst/>
      </p:bgPr>
    </p:bg>
    <p:spTree>
      <p:nvGrpSpPr>
        <p:cNvPr id="1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1" name="Google Shape;2391;p82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Title only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392" name="Google Shape;2392;p82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 — white">
  <p:cSld name="CUSTOM_22_1_1_1_1_1_1_1_1_1_1_1_1_1_2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8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3_1_1_1_1_1_1_1_1_1_1_1_1_1_2">
    <p:spTree>
      <p:nvGrpSpPr>
        <p:cNvPr id="1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84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1 column — white">
  <p:cSld name="CUSTOM_22_1_1_1_1_1_1_1_1_1_1_1_2_1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85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99" name="Google Shape;2399;p85" descr="ASU_Horiz_RGB_Digital_MaroonGold.png"/>
          <p:cNvPicPr preferRelativeResize="0"/>
          <p:nvPr/>
        </p:nvPicPr>
        <p:blipFill rotWithShape="1">
          <a:blip r:embed="rId2">
            <a:alphaModFix/>
          </a:blip>
          <a:srcRect r="57818"/>
          <a:stretch/>
        </p:blipFill>
        <p:spPr>
          <a:xfrm>
            <a:off x="7867711" y="4336142"/>
            <a:ext cx="989550" cy="6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1_1_2_1_1_1_1_1_1">
    <p:spTree>
      <p:nvGrpSpPr>
        <p:cNvPr id="1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86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56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2" name="Google Shape;2402;p86"/>
          <p:cNvSpPr>
            <a:spLocks noGrp="1"/>
          </p:cNvSpPr>
          <p:nvPr>
            <p:ph type="pic" idx="2"/>
          </p:nvPr>
        </p:nvSpPr>
        <p:spPr>
          <a:xfrm>
            <a:off x="2514600" y="0"/>
            <a:ext cx="66297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umn">
  <p:cSld name="CUSTOM_23_1_1_1_1_2_1_1_1_1_1_1_1_1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87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4141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5" name="Google Shape;2405;p87"/>
          <p:cNvSpPr>
            <a:spLocks noGrp="1"/>
          </p:cNvSpPr>
          <p:nvPr>
            <p:ph type="pic" idx="2"/>
          </p:nvPr>
        </p:nvSpPr>
        <p:spPr>
          <a:xfrm>
            <a:off x="2935225" y="0"/>
            <a:ext cx="6209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image, 1 col — black">
  <p:cSld name="CUSTOM_23_1_1_1_1_1_1_1_1_1_1_1_2_1_2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88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1993500" cy="450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800"/>
              </a:spcBef>
              <a:spcAft>
                <a:spcPts val="8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8" name="Google Shape;2408;p88"/>
          <p:cNvSpPr/>
          <p:nvPr/>
        </p:nvSpPr>
        <p:spPr>
          <a:xfrm>
            <a:off x="2514600" y="-50"/>
            <a:ext cx="6629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Title only, subtitle, 1 column — background image">
  <p:cSld name="CUSTOM_23_1_1_2_1_1_1_1_1_1_1_1_2">
    <p:spTree>
      <p:nvGrpSpPr>
        <p:cNvPr id="1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89"/>
          <p:cNvSpPr>
            <a:spLocks noGrp="1"/>
          </p:cNvSpPr>
          <p:nvPr>
            <p:ph type="pic" idx="2"/>
          </p:nvPr>
        </p:nvSpPr>
        <p:spPr>
          <a:xfrm>
            <a:off x="9225" y="-92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411" name="Google Shape;2411;p89"/>
          <p:cNvSpPr txBox="1">
            <a:spLocks noGrp="1"/>
          </p:cNvSpPr>
          <p:nvPr>
            <p:ph type="title"/>
          </p:nvPr>
        </p:nvSpPr>
        <p:spPr>
          <a:xfrm>
            <a:off x="320175" y="320050"/>
            <a:ext cx="2514600" cy="8694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SzPts val="3200"/>
              <a:buNone/>
              <a:defRPr sz="3200"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412" name="Google Shape;2412;p89"/>
          <p:cNvSpPr txBox="1">
            <a:spLocks noGrp="1"/>
          </p:cNvSpPr>
          <p:nvPr>
            <p:ph type="subTitle" idx="1"/>
          </p:nvPr>
        </p:nvSpPr>
        <p:spPr>
          <a:xfrm>
            <a:off x="320050" y="1189450"/>
            <a:ext cx="2514600" cy="1200300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1pPr>
            <a:lvl2pPr lvl="1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2pPr>
            <a:lvl3pPr lvl="2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3pPr>
            <a:lvl4pPr lvl="3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4pPr>
            <a:lvl5pPr lvl="4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5pPr>
            <a:lvl6pPr lvl="5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6pPr>
            <a:lvl7pPr lvl="6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7pPr>
            <a:lvl8pPr lvl="7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8pPr>
            <a:lvl9pPr lvl="8" rtl="0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 options divider — choose from following templates →">
  <p:cSld name="CUSTOM_23_1_1_1_1_2_1_1_1_1_1_1_1_1_1_2">
    <p:bg>
      <p:bgPr>
        <a:solidFill>
          <a:schemeClr val="lt2"/>
        </a:solidFill>
        <a:effectLst/>
      </p:bgPr>
    </p:bg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90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Quote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15" name="Google Shape;2415;p90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Agenda — black">
  <p:cSld name="CUSTOM_20_1_3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29352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/>
          <p:nvPr/>
        </p:nvSpPr>
        <p:spPr>
          <a:xfrm>
            <a:off x="3625600" y="1134525"/>
            <a:ext cx="1057200" cy="28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00"/>
              <a:buFont typeface="Arial"/>
              <a:buNone/>
            </a:pPr>
            <a:r>
              <a:rPr lang="en" sz="22500" b="0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4937750" y="319950"/>
            <a:ext cx="38679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: Text, title — black">
  <p:cSld name="CUSTOM_23_1_1_2_1_1_1_1_1_1_1_1_1_1"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9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>
                <a:highlight>
                  <a:schemeClr val="accent1"/>
                </a:highlight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sp>
        <p:nvSpPr>
          <p:cNvPr id="2418" name="Google Shape;2418;p91"/>
          <p:cNvSpPr txBox="1">
            <a:spLocks noGrp="1"/>
          </p:cNvSpPr>
          <p:nvPr>
            <p:ph type="body" idx="1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>
            <a:endParaRPr/>
          </a:p>
        </p:txBody>
      </p:sp>
      <p:sp>
        <p:nvSpPr>
          <p:cNvPr id="2419" name="Google Shape;2419;p91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: Text, title — gold">
  <p:cSld name="CUSTOM_22_1_1_1_1_1_1_1_1_1_1_1_1_1_1"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92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2" name="Google Shape;2422;p92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000" b="1" i="0" u="none" strike="noStrike" cap="none">
                <a:solidFill>
                  <a:srgbClr val="FFC627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000" b="1" i="0" u="none" strike="noStrike" cap="none">
              <a:solidFill>
                <a:srgbClr val="FFC6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92"/>
          <p:cNvSpPr txBox="1">
            <a:spLocks noGrp="1"/>
          </p:cNvSpPr>
          <p:nvPr>
            <p:ph type="body" idx="1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: Text, title — maroon">
  <p:cSld name="CUSTOM_23_1_1_1_1_1_1_1_1_1_1_1_1_1_1"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93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80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800"/>
              </a:spcBef>
              <a:spcAft>
                <a:spcPts val="80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6" name="Google Shape;2426;p93"/>
          <p:cNvSpPr txBox="1"/>
          <p:nvPr/>
        </p:nvSpPr>
        <p:spPr>
          <a:xfrm>
            <a:off x="216516" y="917534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0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93"/>
          <p:cNvSpPr txBox="1">
            <a:spLocks noGrp="1"/>
          </p:cNvSpPr>
          <p:nvPr>
            <p:ph type="body" idx="1"/>
          </p:nvPr>
        </p:nvSpPr>
        <p:spPr>
          <a:xfrm>
            <a:off x="1261875" y="1721377"/>
            <a:ext cx="5762700" cy="31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b="1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b="1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b="1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b="1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: Text, title, left — photo background">
  <p:cSld name="CUSTOM_23_1_1_1_1_1_1_1_1_1_1_1_2_1_1"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p94"/>
          <p:cNvSpPr>
            <a:spLocks noGrp="1"/>
          </p:cNvSpPr>
          <p:nvPr>
            <p:ph type="pic" idx="2"/>
          </p:nvPr>
        </p:nvSpPr>
        <p:spPr>
          <a:xfrm>
            <a:off x="-41200" y="-37575"/>
            <a:ext cx="9253200" cy="5204700"/>
          </a:xfrm>
          <a:prstGeom prst="rect">
            <a:avLst/>
          </a:prstGeom>
          <a:noFill/>
          <a:ln>
            <a:noFill/>
          </a:ln>
        </p:spPr>
      </p:sp>
      <p:sp>
        <p:nvSpPr>
          <p:cNvPr id="2430" name="Google Shape;2430;p94"/>
          <p:cNvSpPr txBox="1">
            <a:spLocks noGrp="1"/>
          </p:cNvSpPr>
          <p:nvPr>
            <p:ph type="body" idx="1"/>
          </p:nvPr>
        </p:nvSpPr>
        <p:spPr>
          <a:xfrm>
            <a:off x="424893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91425" bIns="18287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 b="1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31" name="Google Shape;2431;p94"/>
          <p:cNvSpPr txBox="1"/>
          <p:nvPr/>
        </p:nvSpPr>
        <p:spPr>
          <a:xfrm>
            <a:off x="-10339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Quote slide: Text, title, right — photo background">
  <p:cSld name="CUSTOM_23_1_1_1_1_1_1_2_1_1_1_1_1_1_1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95"/>
          <p:cNvSpPr>
            <a:spLocks noGrp="1"/>
          </p:cNvSpPr>
          <p:nvPr>
            <p:ph type="pic" idx="2"/>
          </p:nvPr>
        </p:nvSpPr>
        <p:spPr>
          <a:xfrm>
            <a:off x="-47625" y="-41200"/>
            <a:ext cx="9277200" cy="5218500"/>
          </a:xfrm>
          <a:prstGeom prst="rect">
            <a:avLst/>
          </a:prstGeom>
          <a:noFill/>
          <a:ln>
            <a:noFill/>
          </a:ln>
        </p:spPr>
      </p:sp>
      <p:sp>
        <p:nvSpPr>
          <p:cNvPr id="2434" name="Google Shape;2434;p95"/>
          <p:cNvSpPr txBox="1">
            <a:spLocks noGrp="1"/>
          </p:cNvSpPr>
          <p:nvPr>
            <p:ph type="body" idx="1"/>
          </p:nvPr>
        </p:nvSpPr>
        <p:spPr>
          <a:xfrm>
            <a:off x="4930769" y="488663"/>
            <a:ext cx="3872400" cy="3543300"/>
          </a:xfrm>
          <a:prstGeom prst="rect">
            <a:avLst/>
          </a:prstGeom>
          <a:solidFill>
            <a:srgbClr val="191919">
              <a:alpha val="74300"/>
            </a:srgbClr>
          </a:solidFill>
        </p:spPr>
        <p:txBody>
          <a:bodyPr spcFirstLastPara="1" wrap="square" lIns="365750" tIns="182875" rIns="91425" bIns="18287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 b="1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35" name="Google Shape;2435;p95"/>
          <p:cNvSpPr txBox="1"/>
          <p:nvPr/>
        </p:nvSpPr>
        <p:spPr>
          <a:xfrm>
            <a:off x="4402478" y="-225466"/>
            <a:ext cx="111900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0"/>
              <a:buFont typeface="Arial"/>
              <a:buNone/>
            </a:pPr>
            <a:r>
              <a:rPr lang="en" sz="150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5000" b="1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slide options divider &gt;&gt;&gt; choose from following templates →">
  <p:cSld name="CUSTOM_23_1_1_1_1_2_1_1_1_1_1_1_1_1_1">
    <p:bg>
      <p:bgPr>
        <a:solidFill>
          <a:schemeClr val="lt2"/>
        </a:solidFill>
        <a:effectLst/>
      </p:bgPr>
    </p:bg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96"/>
          <p:cNvSpPr txBox="1"/>
          <p:nvPr/>
        </p:nvSpPr>
        <p:spPr>
          <a:xfrm>
            <a:off x="2411725" y="1579999"/>
            <a:ext cx="6288300" cy="19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  <a:highlight>
                  <a:schemeClr val="dk1"/>
                </a:highlight>
              </a:rPr>
              <a:t>Blank slide options</a:t>
            </a:r>
            <a:endParaRPr sz="7200" b="1">
              <a:solidFill>
                <a:srgbClr val="FFFFFF"/>
              </a:solidFill>
              <a:highlight>
                <a:schemeClr val="dk1"/>
              </a:highlight>
            </a:endParaRPr>
          </a:p>
        </p:txBody>
      </p:sp>
      <p:sp>
        <p:nvSpPr>
          <p:cNvPr id="2438" name="Google Shape;2438;p96"/>
          <p:cNvSpPr/>
          <p:nvPr/>
        </p:nvSpPr>
        <p:spPr>
          <a:xfrm>
            <a:off x="0" y="0"/>
            <a:ext cx="2168400" cy="51435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white">
  <p:cSld name="CUSTOM_27"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black">
  <p:cSld name="CUSTOM_26">
    <p:bg>
      <p:bgPr>
        <a:solidFill>
          <a:schemeClr val="dk1"/>
        </a:solidFill>
        <a:effectLst/>
      </p:bgPr>
    </p:bg>
    <p:spTree>
      <p:nvGrpSpPr>
        <p:cNvPr id="1" name="Shape 2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gold">
  <p:cSld name="CUSTOM_27_1">
    <p:bg>
      <p:bgPr>
        <a:solidFill>
          <a:schemeClr val="accent1"/>
        </a:solidFill>
        <a:effectLst/>
      </p:bgPr>
    </p:bg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: z-Blank — maroon">
  <p:cSld name="CUSTOM_26_1">
    <p:bg>
      <p:bgPr>
        <a:solidFill>
          <a:schemeClr val="accent2"/>
        </a:solidFill>
        <a:effectLst/>
      </p:bgPr>
    </p:bg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theme" Target="../theme/theme1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20625" y="320050"/>
            <a:ext cx="84114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0900" y="994550"/>
            <a:ext cx="8384700" cy="38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1pPr>
            <a:lvl2pPr marL="914400" lvl="1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2pPr>
            <a:lvl3pPr marL="1371600" lvl="2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3pPr>
            <a:lvl4pPr marL="1828800" lvl="3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4pPr>
            <a:lvl5pPr marL="2286000" lvl="4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5pPr>
            <a:lvl6pPr marL="2743200" lvl="5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6pPr>
            <a:lvl7pPr marL="3200400" lvl="6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  <a:defRPr sz="2000">
                <a:solidFill>
                  <a:schemeClr val="dk1"/>
                </a:solidFill>
              </a:defRPr>
            </a:lvl7pPr>
            <a:lvl8pPr marL="3657600" lvl="7" indent="-355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  <a:defRPr sz="2000">
                <a:solidFill>
                  <a:schemeClr val="dk1"/>
                </a:solidFill>
              </a:defRPr>
            </a:lvl8pPr>
            <a:lvl9pPr marL="4114800" lvl="8" indent="-3556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7762875" y="5007025"/>
            <a:ext cx="1042800" cy="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" sz="400" i="0" u="none" strike="noStrike" cap="none">
                <a:solidFill>
                  <a:schemeClr val="lt2"/>
                </a:solidFill>
              </a:rPr>
              <a:t>Copyright © 202</a:t>
            </a:r>
            <a:r>
              <a:rPr lang="en" sz="400">
                <a:solidFill>
                  <a:schemeClr val="lt2"/>
                </a:solidFill>
              </a:rPr>
              <a:t>4 </a:t>
            </a:r>
            <a:r>
              <a:rPr lang="en" sz="400" i="0" u="none" strike="noStrike" cap="none">
                <a:solidFill>
                  <a:schemeClr val="lt2"/>
                </a:solidFill>
              </a:rPr>
              <a:t>Arizona Board of Regents</a:t>
            </a:r>
            <a:endParaRPr sz="400" i="0" u="none" strike="noStrike" cap="none">
              <a:solidFill>
                <a:schemeClr val="lt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  <p:sldLayoutId id="2147483752" r:id="rId105"/>
    <p:sldLayoutId id="2147483753" r:id="rId106"/>
    <p:sldLayoutId id="2147483754" r:id="rId107"/>
    <p:sldLayoutId id="2147483755" r:id="rId108"/>
    <p:sldLayoutId id="2147483756" r:id="rId109"/>
    <p:sldLayoutId id="2147483757" r:id="rId110"/>
    <p:sldLayoutId id="2147483758" r:id="rId111"/>
    <p:sldLayoutId id="2147483759" r:id="rId112"/>
    <p:sldLayoutId id="2147483760" r:id="rId113"/>
    <p:sldLayoutId id="2147483761" r:id="rId114"/>
    <p:sldLayoutId id="2147483762" r:id="rId115"/>
    <p:sldLayoutId id="2147483763" r:id="rId116"/>
    <p:sldLayoutId id="2147483764" r:id="rId117"/>
    <p:sldLayoutId id="2147483765" r:id="rId118"/>
    <p:sldLayoutId id="2147483766" r:id="rId119"/>
    <p:sldLayoutId id="2147483767" r:id="rId120"/>
    <p:sldLayoutId id="2147483768" r:id="rId121"/>
    <p:sldLayoutId id="2147483769" r:id="rId122"/>
    <p:sldLayoutId id="2147483770" r:id="rId1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65">
          <p15:clr>
            <a:srgbClr val="FF00FF"/>
          </p15:clr>
        </p15:guide>
        <p15:guide id="2" pos="5478">
          <p15:clr>
            <a:srgbClr val="FF00FF"/>
          </p15:clr>
        </p15:guide>
        <p15:guide id="3" pos="2909">
          <p15:clr>
            <a:srgbClr val="FF00FF"/>
          </p15:clr>
        </p15:guide>
        <p15:guide id="4" pos="5547">
          <p15:clr>
            <a:srgbClr val="FF00FF"/>
          </p15:clr>
        </p15:guide>
        <p15:guide id="5" pos="202">
          <p15:clr>
            <a:srgbClr val="FF00FF"/>
          </p15:clr>
        </p15:guide>
        <p15:guide id="6" pos="467">
          <p15:clr>
            <a:srgbClr val="FF00FF"/>
          </p15:clr>
        </p15:guide>
        <p15:guide id="7" pos="530">
          <p15:clr>
            <a:srgbClr val="FF00FF"/>
          </p15:clr>
        </p15:guide>
        <p15:guide id="8" pos="732">
          <p15:clr>
            <a:srgbClr val="FF00FF"/>
          </p15:clr>
        </p15:guide>
        <p15:guide id="9" pos="795">
          <p15:clr>
            <a:srgbClr val="FF00FF"/>
          </p15:clr>
        </p15:guide>
        <p15:guide id="10" pos="991">
          <p15:clr>
            <a:srgbClr val="FF00FF"/>
          </p15:clr>
        </p15:guide>
        <p15:guide id="11" pos="1060">
          <p15:clr>
            <a:srgbClr val="FF00FF"/>
          </p15:clr>
        </p15:guide>
        <p15:guide id="12" pos="1267">
          <p15:clr>
            <a:srgbClr val="FF00FF"/>
          </p15:clr>
        </p15:guide>
        <p15:guide id="13" pos="1319">
          <p15:clr>
            <a:srgbClr val="FF00FF"/>
          </p15:clr>
        </p15:guide>
        <p15:guide id="14" pos="1521">
          <p15:clr>
            <a:srgbClr val="FF00FF"/>
          </p15:clr>
        </p15:guide>
        <p15:guide id="15" pos="1584">
          <p15:clr>
            <a:srgbClr val="FF00FF"/>
          </p15:clr>
        </p15:guide>
        <p15:guide id="16" pos="1786">
          <p15:clr>
            <a:srgbClr val="FF00FF"/>
          </p15:clr>
        </p15:guide>
        <p15:guide id="17" pos="1849">
          <p15:clr>
            <a:srgbClr val="FF00FF"/>
          </p15:clr>
        </p15:guide>
        <p15:guide id="18" pos="2051">
          <p15:clr>
            <a:srgbClr val="FF00FF"/>
          </p15:clr>
        </p15:guide>
        <p15:guide id="19" pos="2114">
          <p15:clr>
            <a:srgbClr val="FF00FF"/>
          </p15:clr>
        </p15:guide>
        <p15:guide id="20" pos="2316">
          <p15:clr>
            <a:srgbClr val="FF00FF"/>
          </p15:clr>
        </p15:guide>
        <p15:guide id="21" pos="2379">
          <p15:clr>
            <a:srgbClr val="FF00FF"/>
          </p15:clr>
        </p15:guide>
        <p15:guide id="22" pos="2575">
          <p15:clr>
            <a:srgbClr val="FF00FF"/>
          </p15:clr>
        </p15:guide>
        <p15:guide id="23" pos="2644">
          <p15:clr>
            <a:srgbClr val="FF00FF"/>
          </p15:clr>
        </p15:guide>
        <p15:guide id="24" pos="2851">
          <p15:clr>
            <a:srgbClr val="FF00FF"/>
          </p15:clr>
        </p15:guide>
        <p15:guide id="25" pos="3110">
          <p15:clr>
            <a:srgbClr val="FF00FF"/>
          </p15:clr>
        </p15:guide>
        <p15:guide id="26" pos="3174">
          <p15:clr>
            <a:srgbClr val="FF00FF"/>
          </p15:clr>
        </p15:guide>
        <p15:guide id="27" pos="3375">
          <p15:clr>
            <a:srgbClr val="FF00FF"/>
          </p15:clr>
        </p15:guide>
        <p15:guide id="28" pos="3439">
          <p15:clr>
            <a:srgbClr val="FF00FF"/>
          </p15:clr>
        </p15:guide>
        <p15:guide id="29" pos="3640">
          <p15:clr>
            <a:srgbClr val="FF00FF"/>
          </p15:clr>
        </p15:guide>
        <p15:guide id="30" pos="3698">
          <p15:clr>
            <a:srgbClr val="FF00FF"/>
          </p15:clr>
        </p15:guide>
        <p15:guide id="31" pos="3905">
          <p15:clr>
            <a:srgbClr val="FF00FF"/>
          </p15:clr>
        </p15:guide>
        <p15:guide id="32" pos="3963">
          <p15:clr>
            <a:srgbClr val="FF00FF"/>
          </p15:clr>
        </p15:guide>
        <p15:guide id="33" pos="4164">
          <p15:clr>
            <a:srgbClr val="FF00FF"/>
          </p15:clr>
        </p15:guide>
        <p15:guide id="34" pos="4228">
          <p15:clr>
            <a:srgbClr val="FF00FF"/>
          </p15:clr>
        </p15:guide>
        <p15:guide id="35" pos="4429">
          <p15:clr>
            <a:srgbClr val="FF00FF"/>
          </p15:clr>
        </p15:guide>
        <p15:guide id="36" pos="4493">
          <p15:clr>
            <a:srgbClr val="FF00FF"/>
          </p15:clr>
        </p15:guide>
        <p15:guide id="37" pos="4694">
          <p15:clr>
            <a:srgbClr val="FF00FF"/>
          </p15:clr>
        </p15:guide>
        <p15:guide id="38" pos="4752">
          <p15:clr>
            <a:srgbClr val="FF00FF"/>
          </p15:clr>
        </p15:guide>
        <p15:guide id="39" pos="4954">
          <p15:clr>
            <a:srgbClr val="FF00FF"/>
          </p15:clr>
        </p15:guide>
        <p15:guide id="40" pos="5017">
          <p15:clr>
            <a:srgbClr val="FF00FF"/>
          </p15:clr>
        </p15:guide>
        <p15:guide id="41" pos="5219">
          <p15:clr>
            <a:srgbClr val="FF00FF"/>
          </p15:clr>
        </p15:guide>
        <p15:guide id="42" pos="5288">
          <p15:clr>
            <a:srgbClr val="FF00FF"/>
          </p15:clr>
        </p15:guide>
        <p15:guide id="43" orient="horz" pos="559">
          <p15:clr>
            <a:srgbClr val="FF00FF"/>
          </p15:clr>
        </p15:guide>
        <p15:guide id="44" orient="horz" pos="3041">
          <p15:clr>
            <a:srgbClr val="FF00FF"/>
          </p15:clr>
        </p15:guide>
        <p15:guide id="45" orient="horz" pos="202">
          <p15:clr>
            <a:srgbClr val="FF00FF"/>
          </p15:clr>
        </p15:guide>
        <p15:guide id="46" orient="horz" pos="1619">
          <p15:clr>
            <a:srgbClr val="00FFFF"/>
          </p15:clr>
        </p15:guide>
        <p15:guide id="47" pos="2880">
          <p15:clr>
            <a:srgbClr val="00FFFF"/>
          </p15:clr>
        </p15:guide>
        <p15:guide id="48" orient="horz" pos="626">
          <p15:clr>
            <a:srgbClr val="FF00F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7135C1-C6A9-63BB-F7F4-300F0D350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0F866-00B9-0ACD-4980-3438E4FD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9DDF6-1E1C-6273-6559-3DA679E10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026E15-37D8-C84C-BC5E-B023DCA3EC3B}" type="datetimeFigureOut">
              <a:rPr lang="en-US" smtClean="0"/>
              <a:t>11/13/24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34EC0-2C40-48BD-2036-CD81A2D3E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45310-BB35-ABBD-A9BB-E4F704977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40244-5F5C-DD44-81C5-94752057D5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828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3" r:id="rId1"/>
    <p:sldLayoutId id="2147484014" r:id="rId2"/>
    <p:sldLayoutId id="2147484015" r:id="rId3"/>
    <p:sldLayoutId id="2147484016" r:id="rId4"/>
    <p:sldLayoutId id="2147484017" r:id="rId5"/>
    <p:sldLayoutId id="2147484018" r:id="rId6"/>
    <p:sldLayoutId id="2147484019" r:id="rId7"/>
    <p:sldLayoutId id="2147484020" r:id="rId8"/>
    <p:sldLayoutId id="2147484021" r:id="rId9"/>
    <p:sldLayoutId id="2147484022" r:id="rId10"/>
    <p:sldLayoutId id="214748402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www.klondike.ai/en/ai-history-the-1980s-and-expert-systems/" TargetMode="External"/><Relationship Id="rId1" Type="http://schemas.openxmlformats.org/officeDocument/2006/relationships/slideLayout" Target="../slideLayouts/slideLayout125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4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hyperlink" Target="https://link.springer.com/article/10.1007/s11263-015-0816-y" TargetMode="Externa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LI6xaY-VTP0" TargetMode="External"/><Relationship Id="rId1" Type="http://schemas.openxmlformats.org/officeDocument/2006/relationships/slideLayout" Target="../slideLayouts/slideLayout125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hyperlink" Target="https://www.ibm.com/think/topics/artificial-intelligence-types" TargetMode="External"/><Relationship Id="rId1" Type="http://schemas.openxmlformats.org/officeDocument/2006/relationships/slideLayout" Target="../slideLayouts/slideLayout12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5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.xml"/><Relationship Id="rId2" Type="http://schemas.openxmlformats.org/officeDocument/2006/relationships/hyperlink" Target="https://redirect.cs.umbc.edu/courses/471/papers/turing.pdf" TargetMode="External"/><Relationship Id="rId1" Type="http://schemas.openxmlformats.org/officeDocument/2006/relationships/slideLayout" Target="../slideLayouts/slideLayout125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en.wikipedia.org/wiki/ENIAC#:~:text=ENIAC%20(%2F%CB%88%C9%9Bni,first%20to%20have%20them%20all." TargetMode="External"/><Relationship Id="rId1" Type="http://schemas.openxmlformats.org/officeDocument/2006/relationships/slideLayout" Target="../slideLayouts/slideLayout1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5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n.wikipedia.org/wiki/Joseph_Weizenbaum" TargetMode="External"/><Relationship Id="rId1" Type="http://schemas.openxmlformats.org/officeDocument/2006/relationships/slideLayout" Target="../slideLayouts/slideLayout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9" name="Google Shape;13919;p365"/>
          <p:cNvSpPr/>
          <p:nvPr/>
        </p:nvSpPr>
        <p:spPr>
          <a:xfrm>
            <a:off x="8175" y="176574"/>
            <a:ext cx="9144000" cy="40494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20" name="Google Shape;13920;p365"/>
          <p:cNvPicPr preferRelativeResize="0"/>
          <p:nvPr/>
        </p:nvPicPr>
        <p:blipFill rotWithShape="1">
          <a:blip r:embed="rId3">
            <a:alphaModFix/>
          </a:blip>
          <a:srcRect l="19854" t="3589" r="17033" b="17682"/>
          <a:stretch/>
        </p:blipFill>
        <p:spPr>
          <a:xfrm>
            <a:off x="8175" y="176574"/>
            <a:ext cx="5770824" cy="404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21" name="Google Shape;13921;p365"/>
          <p:cNvSpPr txBox="1">
            <a:spLocks noGrp="1"/>
          </p:cNvSpPr>
          <p:nvPr>
            <p:ph type="body" idx="1"/>
          </p:nvPr>
        </p:nvSpPr>
        <p:spPr>
          <a:xfrm>
            <a:off x="4208300" y="4271250"/>
            <a:ext cx="4510800" cy="5565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2024 Data Conference</a:t>
            </a:r>
            <a:endParaRPr sz="2400"/>
          </a:p>
        </p:txBody>
      </p:sp>
      <p:pic>
        <p:nvPicPr>
          <p:cNvPr id="13922" name="Google Shape;13922;p3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900" y="4015247"/>
            <a:ext cx="2715201" cy="1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23" name="Google Shape;13923;p365"/>
          <p:cNvSpPr txBox="1">
            <a:spLocks noGrp="1"/>
          </p:cNvSpPr>
          <p:nvPr>
            <p:ph type="ctrTitle"/>
          </p:nvPr>
        </p:nvSpPr>
        <p:spPr>
          <a:xfrm>
            <a:off x="362975" y="398075"/>
            <a:ext cx="8509500" cy="15977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highlight>
                  <a:schemeClr val="accent2"/>
                </a:highlight>
              </a:rPr>
              <a:t>AI: History, Current, Future</a:t>
            </a:r>
            <a:endParaRPr sz="4000" dirty="0">
              <a:solidFill>
                <a:schemeClr val="lt1"/>
              </a:solidFill>
              <a:highlight>
                <a:schemeClr val="accent2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lt1"/>
                </a:solidFill>
                <a:highlight>
                  <a:schemeClr val="dk1"/>
                </a:highlight>
              </a:rPr>
              <a:t>Will There Be Another AI Winter ? </a:t>
            </a:r>
            <a:br>
              <a:rPr lang="en" sz="3500" dirty="0">
                <a:solidFill>
                  <a:schemeClr val="lt1"/>
                </a:solidFill>
                <a:highlight>
                  <a:schemeClr val="dk1"/>
                </a:highlight>
              </a:rPr>
            </a:br>
            <a:r>
              <a:rPr lang="en" sz="3500" dirty="0">
                <a:solidFill>
                  <a:schemeClr val="lt1"/>
                </a:solidFill>
                <a:highlight>
                  <a:schemeClr val="dk1"/>
                </a:highlight>
              </a:rPr>
              <a:t>Is Data Science Obsolete in Age of AI ?</a:t>
            </a:r>
            <a:endParaRPr sz="3500" dirty="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13924" name="Google Shape;13924;p365"/>
          <p:cNvPicPr preferRelativeResize="0"/>
          <p:nvPr/>
        </p:nvPicPr>
        <p:blipFill rotWithShape="1">
          <a:blip r:embed="rId5">
            <a:alphaModFix/>
          </a:blip>
          <a:srcRect l="19805" r="15703"/>
          <a:stretch/>
        </p:blipFill>
        <p:spPr>
          <a:xfrm>
            <a:off x="6908288" y="1995850"/>
            <a:ext cx="2112274" cy="1842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4" name="Rectangle 1053">
            <a:extLst>
              <a:ext uri="{FF2B5EF4-FFF2-40B4-BE49-F238E27FC236}">
                <a16:creationId xmlns:a16="http://schemas.microsoft.com/office/drawing/2014/main" id="{F83B1BEA-1159-4AE5-AD9B-9440E5189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B4490-FBA0-9BDC-8FA7-6FCA633B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285750"/>
            <a:ext cx="2727202" cy="1502292"/>
          </a:xfrm>
        </p:spPr>
        <p:txBody>
          <a:bodyPr anchor="ctr">
            <a:normAutofit fontScale="90000"/>
          </a:bodyPr>
          <a:lstStyle/>
          <a:p>
            <a:r>
              <a:rPr lang="en-US" sz="2500" b="1" dirty="0">
                <a:latin typeface="Georgia" panose="02040502050405020303" pitchFamily="18" charset="0"/>
              </a:rPr>
              <a:t>Developments on Deep Learning Front: Fall of Neural Networks</a:t>
            </a:r>
            <a:endParaRPr lang="en-US" sz="2500" dirty="0">
              <a:latin typeface="Georgia" panose="02040502050405020303" pitchFamily="18" charset="0"/>
            </a:endParaRPr>
          </a:p>
        </p:txBody>
      </p:sp>
      <p:sp>
        <p:nvSpPr>
          <p:cNvPr id="1056" name="sketch line">
            <a:extLst>
              <a:ext uri="{FF2B5EF4-FFF2-40B4-BE49-F238E27FC236}">
                <a16:creationId xmlns:a16="http://schemas.microsoft.com/office/drawing/2014/main" id="{5D50C310-510F-45B8-81D2-BE905D5C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67761" y="1059561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4196" y="4475"/>
                  <a:pt x="311417" y="-11483"/>
                  <a:pt x="606247" y="0"/>
                </a:cubicBezTo>
                <a:cubicBezTo>
                  <a:pt x="901077" y="11483"/>
                  <a:pt x="1028750" y="-4041"/>
                  <a:pt x="1165860" y="0"/>
                </a:cubicBezTo>
                <a:cubicBezTo>
                  <a:pt x="1165578" y="4434"/>
                  <a:pt x="1165988" y="8423"/>
                  <a:pt x="1165860" y="13716"/>
                </a:cubicBezTo>
                <a:cubicBezTo>
                  <a:pt x="940964" y="3888"/>
                  <a:pt x="745886" y="20893"/>
                  <a:pt x="594589" y="13716"/>
                </a:cubicBezTo>
                <a:cubicBezTo>
                  <a:pt x="443292" y="6539"/>
                  <a:pt x="119306" y="21776"/>
                  <a:pt x="0" y="13716"/>
                </a:cubicBezTo>
                <a:cubicBezTo>
                  <a:pt x="103" y="7543"/>
                  <a:pt x="-154" y="4446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99755" y="-8614"/>
                  <a:pt x="439971" y="-19466"/>
                  <a:pt x="571271" y="0"/>
                </a:cubicBezTo>
                <a:cubicBezTo>
                  <a:pt x="702571" y="19466"/>
                  <a:pt x="922660" y="-18418"/>
                  <a:pt x="1165860" y="0"/>
                </a:cubicBezTo>
                <a:cubicBezTo>
                  <a:pt x="1165756" y="6849"/>
                  <a:pt x="1166068" y="9414"/>
                  <a:pt x="1165860" y="13716"/>
                </a:cubicBezTo>
                <a:cubicBezTo>
                  <a:pt x="981594" y="16996"/>
                  <a:pt x="788922" y="30312"/>
                  <a:pt x="582930" y="13716"/>
                </a:cubicBezTo>
                <a:cubicBezTo>
                  <a:pt x="376938" y="-2880"/>
                  <a:pt x="227474" y="40246"/>
                  <a:pt x="0" y="13716"/>
                </a:cubicBezTo>
                <a:cubicBezTo>
                  <a:pt x="469" y="7851"/>
                  <a:pt x="200" y="57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285-6768-C7A0-66A2-D3D76FE3F7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0721" y="285750"/>
            <a:ext cx="5170932" cy="1502292"/>
          </a:xfrm>
        </p:spPr>
        <p:txBody>
          <a:bodyPr anchor="ctr">
            <a:normAutofit/>
          </a:bodyPr>
          <a:lstStyle/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Mark I Perceptron machine</a:t>
            </a:r>
          </a:p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Early Ideas on </a:t>
            </a:r>
            <a:r>
              <a:rPr lang="en-US" sz="2200" dirty="0">
                <a:latin typeface="Georgia" panose="02040502050405020303" pitchFamily="18" charset="0"/>
              </a:rPr>
              <a:t>Backpropagation</a:t>
            </a:r>
          </a:p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“</a:t>
            </a:r>
            <a:r>
              <a:rPr lang="en-US" sz="2200" dirty="0" err="1">
                <a:highlight>
                  <a:srgbClr val="FFFFFF"/>
                </a:highlight>
                <a:latin typeface="Georgia" panose="02040502050405020303" pitchFamily="18" charset="0"/>
              </a:rPr>
              <a:t>Perceptrons</a:t>
            </a:r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”</a:t>
            </a:r>
            <a:endParaRPr lang="en-US" sz="2200" u="sng" dirty="0"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C5E912-9861-FE5C-DEB4-CD08EF12C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r="1" b="24806"/>
          <a:stretch/>
        </p:blipFill>
        <p:spPr bwMode="auto">
          <a:xfrm>
            <a:off x="6" y="2001515"/>
            <a:ext cx="4571994" cy="3141982"/>
          </a:xfrm>
          <a:custGeom>
            <a:avLst/>
            <a:gdLst/>
            <a:ahLst/>
            <a:cxnLst/>
            <a:rect l="l" t="t" r="r" b="b"/>
            <a:pathLst>
              <a:path w="6005375" h="4189309">
                <a:moveTo>
                  <a:pt x="5422311" y="873"/>
                </a:moveTo>
                <a:cubicBezTo>
                  <a:pt x="5467738" y="-1249"/>
                  <a:pt x="5513346" y="499"/>
                  <a:pt x="5558643" y="6137"/>
                </a:cubicBezTo>
                <a:cubicBezTo>
                  <a:pt x="5633356" y="13367"/>
                  <a:pt x="5708323" y="18441"/>
                  <a:pt x="5783036" y="26052"/>
                </a:cubicBezTo>
                <a:cubicBezTo>
                  <a:pt x="5816269" y="29477"/>
                  <a:pt x="5849884" y="16792"/>
                  <a:pt x="5882612" y="28462"/>
                </a:cubicBezTo>
                <a:cubicBezTo>
                  <a:pt x="5909726" y="38166"/>
                  <a:pt x="5937089" y="43856"/>
                  <a:pt x="5964555" y="46416"/>
                </a:cubicBezTo>
                <a:lnTo>
                  <a:pt x="5997178" y="46088"/>
                </a:lnTo>
                <a:lnTo>
                  <a:pt x="5995170" y="275470"/>
                </a:lnTo>
                <a:cubicBezTo>
                  <a:pt x="5993432" y="411056"/>
                  <a:pt x="5993035" y="546624"/>
                  <a:pt x="5999656" y="682159"/>
                </a:cubicBezTo>
                <a:cubicBezTo>
                  <a:pt x="6009854" y="891918"/>
                  <a:pt x="6003364" y="1101545"/>
                  <a:pt x="5999656" y="1311172"/>
                </a:cubicBezTo>
                <a:cubicBezTo>
                  <a:pt x="5992506" y="1713210"/>
                  <a:pt x="6003364" y="2114718"/>
                  <a:pt x="5998730" y="2516227"/>
                </a:cubicBezTo>
                <a:cubicBezTo>
                  <a:pt x="5996744" y="2694204"/>
                  <a:pt x="5998994" y="2871916"/>
                  <a:pt x="6003364" y="3049893"/>
                </a:cubicBezTo>
                <a:cubicBezTo>
                  <a:pt x="6009720" y="3304015"/>
                  <a:pt x="5999922" y="3558268"/>
                  <a:pt x="5989196" y="3812257"/>
                </a:cubicBezTo>
                <a:cubicBezTo>
                  <a:pt x="5985594" y="3882097"/>
                  <a:pt x="5984646" y="3952020"/>
                  <a:pt x="5986348" y="4021878"/>
                </a:cubicBezTo>
                <a:lnTo>
                  <a:pt x="5996786" y="4189309"/>
                </a:lnTo>
                <a:lnTo>
                  <a:pt x="0" y="4189309"/>
                </a:lnTo>
                <a:lnTo>
                  <a:pt x="0" y="27247"/>
                </a:lnTo>
                <a:lnTo>
                  <a:pt x="495" y="27408"/>
                </a:lnTo>
                <a:cubicBezTo>
                  <a:pt x="5176" y="27551"/>
                  <a:pt x="10686" y="26465"/>
                  <a:pt x="17314" y="23896"/>
                </a:cubicBezTo>
                <a:cubicBezTo>
                  <a:pt x="33823" y="19050"/>
                  <a:pt x="50862" y="16234"/>
                  <a:pt x="68053" y="15524"/>
                </a:cubicBezTo>
                <a:cubicBezTo>
                  <a:pt x="200481" y="-1093"/>
                  <a:pt x="333037" y="3346"/>
                  <a:pt x="466100" y="8801"/>
                </a:cubicBezTo>
                <a:cubicBezTo>
                  <a:pt x="697850" y="18187"/>
                  <a:pt x="929854" y="29096"/>
                  <a:pt x="1161985" y="25798"/>
                </a:cubicBezTo>
                <a:cubicBezTo>
                  <a:pt x="1397540" y="22373"/>
                  <a:pt x="1632588" y="29604"/>
                  <a:pt x="1867890" y="39117"/>
                </a:cubicBezTo>
                <a:cubicBezTo>
                  <a:pt x="1971017" y="43050"/>
                  <a:pt x="2074779" y="46982"/>
                  <a:pt x="2176256" y="17680"/>
                </a:cubicBezTo>
                <a:cubicBezTo>
                  <a:pt x="2199190" y="12314"/>
                  <a:pt x="2223101" y="12834"/>
                  <a:pt x="2245769" y="19202"/>
                </a:cubicBezTo>
                <a:cubicBezTo>
                  <a:pt x="2359678" y="45713"/>
                  <a:pt x="2474221" y="53578"/>
                  <a:pt x="2589398" y="27447"/>
                </a:cubicBezTo>
                <a:cubicBezTo>
                  <a:pt x="2721802" y="-1220"/>
                  <a:pt x="2858087" y="-7347"/>
                  <a:pt x="2992519" y="9308"/>
                </a:cubicBezTo>
                <a:cubicBezTo>
                  <a:pt x="3115435" y="23008"/>
                  <a:pt x="3238984" y="37849"/>
                  <a:pt x="3362153" y="26813"/>
                </a:cubicBezTo>
                <a:cubicBezTo>
                  <a:pt x="3556737" y="9308"/>
                  <a:pt x="3751067" y="24530"/>
                  <a:pt x="3945651" y="29223"/>
                </a:cubicBezTo>
                <a:cubicBezTo>
                  <a:pt x="4010343" y="30745"/>
                  <a:pt x="4075416" y="44064"/>
                  <a:pt x="4139727" y="32141"/>
                </a:cubicBezTo>
                <a:cubicBezTo>
                  <a:pt x="4241079" y="13367"/>
                  <a:pt x="4341288" y="20597"/>
                  <a:pt x="4442766" y="31126"/>
                </a:cubicBezTo>
                <a:cubicBezTo>
                  <a:pt x="4637096" y="51422"/>
                  <a:pt x="4831299" y="61189"/>
                  <a:pt x="5024742" y="23134"/>
                </a:cubicBezTo>
                <a:cubicBezTo>
                  <a:pt x="5084742" y="11211"/>
                  <a:pt x="5144359" y="4361"/>
                  <a:pt x="5205373" y="20344"/>
                </a:cubicBezTo>
                <a:cubicBezTo>
                  <a:pt x="5232315" y="26496"/>
                  <a:pt x="5260361" y="25976"/>
                  <a:pt x="5287062" y="18822"/>
                </a:cubicBezTo>
                <a:cubicBezTo>
                  <a:pt x="5331637" y="8985"/>
                  <a:pt x="5376883" y="2995"/>
                  <a:pt x="5422311" y="87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A person working on a machine&#10;&#10;Description automatically generated">
            <a:extLst>
              <a:ext uri="{FF2B5EF4-FFF2-40B4-BE49-F238E27FC236}">
                <a16:creationId xmlns:a16="http://schemas.microsoft.com/office/drawing/2014/main" id="{50023093-B138-28CB-78EE-70F0C167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2" r="2" b="1851"/>
          <a:stretch/>
        </p:blipFill>
        <p:spPr bwMode="auto">
          <a:xfrm>
            <a:off x="4514850" y="1993404"/>
            <a:ext cx="4629144" cy="3150087"/>
          </a:xfrm>
          <a:custGeom>
            <a:avLst/>
            <a:gdLst/>
            <a:ahLst/>
            <a:cxnLst/>
            <a:rect l="l" t="t" r="r" b="b"/>
            <a:pathLst>
              <a:path w="6006950" h="4200116">
                <a:moveTo>
                  <a:pt x="1035902" y="878"/>
                </a:moveTo>
                <a:cubicBezTo>
                  <a:pt x="1135908" y="5076"/>
                  <a:pt x="1234824" y="23223"/>
                  <a:pt x="1334526" y="31024"/>
                </a:cubicBezTo>
                <a:cubicBezTo>
                  <a:pt x="1429408" y="38508"/>
                  <a:pt x="1524290" y="49417"/>
                  <a:pt x="1619679" y="34449"/>
                </a:cubicBezTo>
                <a:cubicBezTo>
                  <a:pt x="1713242" y="21726"/>
                  <a:pt x="1807870" y="18745"/>
                  <a:pt x="1902041" y="25570"/>
                </a:cubicBezTo>
                <a:cubicBezTo>
                  <a:pt x="2006183" y="30770"/>
                  <a:pt x="2110071" y="48021"/>
                  <a:pt x="2214847" y="33561"/>
                </a:cubicBezTo>
                <a:cubicBezTo>
                  <a:pt x="2228052" y="32216"/>
                  <a:pt x="2241384" y="33954"/>
                  <a:pt x="2253790" y="38635"/>
                </a:cubicBezTo>
                <a:cubicBezTo>
                  <a:pt x="2294520" y="52169"/>
                  <a:pt x="2338397" y="53007"/>
                  <a:pt x="2379622" y="41045"/>
                </a:cubicBezTo>
                <a:cubicBezTo>
                  <a:pt x="2431756" y="27168"/>
                  <a:pt x="2486503" y="26254"/>
                  <a:pt x="2539069" y="38381"/>
                </a:cubicBezTo>
                <a:cubicBezTo>
                  <a:pt x="2617207" y="55379"/>
                  <a:pt x="2695598" y="72123"/>
                  <a:pt x="2776908" y="58169"/>
                </a:cubicBezTo>
                <a:cubicBezTo>
                  <a:pt x="2824222" y="50178"/>
                  <a:pt x="2868111" y="30770"/>
                  <a:pt x="2914791" y="21637"/>
                </a:cubicBezTo>
                <a:cubicBezTo>
                  <a:pt x="3049249" y="-4620"/>
                  <a:pt x="3184976" y="3244"/>
                  <a:pt x="3320703" y="12124"/>
                </a:cubicBezTo>
                <a:cubicBezTo>
                  <a:pt x="3453259" y="20876"/>
                  <a:pt x="3585179" y="38888"/>
                  <a:pt x="3718496" y="36225"/>
                </a:cubicBezTo>
                <a:cubicBezTo>
                  <a:pt x="3746884" y="36440"/>
                  <a:pt x="3775210" y="38812"/>
                  <a:pt x="3803230" y="43328"/>
                </a:cubicBezTo>
                <a:cubicBezTo>
                  <a:pt x="3907245" y="57028"/>
                  <a:pt x="4011767" y="69966"/>
                  <a:pt x="4114640" y="42313"/>
                </a:cubicBezTo>
                <a:cubicBezTo>
                  <a:pt x="4206871" y="17312"/>
                  <a:pt x="4303111" y="10677"/>
                  <a:pt x="4397891" y="22779"/>
                </a:cubicBezTo>
                <a:cubicBezTo>
                  <a:pt x="4522696" y="39130"/>
                  <a:pt x="4648846" y="42707"/>
                  <a:pt x="4774374" y="33434"/>
                </a:cubicBezTo>
                <a:cubicBezTo>
                  <a:pt x="4813773" y="29515"/>
                  <a:pt x="4853387" y="28107"/>
                  <a:pt x="4892977" y="29248"/>
                </a:cubicBezTo>
                <a:cubicBezTo>
                  <a:pt x="5181681" y="42440"/>
                  <a:pt x="5471273" y="25062"/>
                  <a:pt x="5759471" y="55759"/>
                </a:cubicBezTo>
                <a:cubicBezTo>
                  <a:pt x="5805028" y="61131"/>
                  <a:pt x="5850896" y="61524"/>
                  <a:pt x="5896277" y="57017"/>
                </a:cubicBezTo>
                <a:lnTo>
                  <a:pt x="6006950" y="33749"/>
                </a:lnTo>
                <a:lnTo>
                  <a:pt x="6006950" y="4200116"/>
                </a:lnTo>
                <a:lnTo>
                  <a:pt x="13501" y="4200116"/>
                </a:lnTo>
                <a:lnTo>
                  <a:pt x="28554" y="3862213"/>
                </a:lnTo>
                <a:cubicBezTo>
                  <a:pt x="30457" y="3736758"/>
                  <a:pt x="27411" y="3611386"/>
                  <a:pt x="15626" y="3486312"/>
                </a:cubicBezTo>
                <a:cubicBezTo>
                  <a:pt x="-847" y="3333707"/>
                  <a:pt x="-4304" y="3179990"/>
                  <a:pt x="5296" y="3026802"/>
                </a:cubicBezTo>
                <a:cubicBezTo>
                  <a:pt x="11786" y="2939137"/>
                  <a:pt x="18539" y="2851472"/>
                  <a:pt x="22776" y="2763676"/>
                </a:cubicBezTo>
                <a:cubicBezTo>
                  <a:pt x="28180" y="2638786"/>
                  <a:pt x="25173" y="2513673"/>
                  <a:pt x="13771" y="2389181"/>
                </a:cubicBezTo>
                <a:cubicBezTo>
                  <a:pt x="4237" y="2294247"/>
                  <a:pt x="3177" y="2198663"/>
                  <a:pt x="10593" y="2103543"/>
                </a:cubicBezTo>
                <a:cubicBezTo>
                  <a:pt x="25690" y="1941590"/>
                  <a:pt x="9931" y="1779636"/>
                  <a:pt x="5032" y="1617814"/>
                </a:cubicBezTo>
                <a:cubicBezTo>
                  <a:pt x="-3577" y="1320125"/>
                  <a:pt x="20393" y="1022570"/>
                  <a:pt x="9666" y="724882"/>
                </a:cubicBezTo>
                <a:cubicBezTo>
                  <a:pt x="3841" y="577627"/>
                  <a:pt x="16420" y="430504"/>
                  <a:pt x="9666" y="283249"/>
                </a:cubicBezTo>
                <a:cubicBezTo>
                  <a:pt x="6885" y="230875"/>
                  <a:pt x="4568" y="178502"/>
                  <a:pt x="3409" y="126111"/>
                </a:cubicBezTo>
                <a:lnTo>
                  <a:pt x="3819" y="33427"/>
                </a:lnTo>
                <a:lnTo>
                  <a:pt x="31797" y="28723"/>
                </a:lnTo>
                <a:cubicBezTo>
                  <a:pt x="147177" y="14068"/>
                  <a:pt x="264046" y="13354"/>
                  <a:pt x="379873" y="26711"/>
                </a:cubicBezTo>
                <a:cubicBezTo>
                  <a:pt x="443931" y="35083"/>
                  <a:pt x="508243" y="47768"/>
                  <a:pt x="573442" y="35083"/>
                </a:cubicBezTo>
                <a:cubicBezTo>
                  <a:pt x="579581" y="33992"/>
                  <a:pt x="585759" y="36757"/>
                  <a:pt x="589044" y="42060"/>
                </a:cubicBezTo>
                <a:cubicBezTo>
                  <a:pt x="621264" y="81382"/>
                  <a:pt x="663123" y="80114"/>
                  <a:pt x="705871" y="67429"/>
                </a:cubicBezTo>
                <a:cubicBezTo>
                  <a:pt x="733929" y="58740"/>
                  <a:pt x="761430" y="48326"/>
                  <a:pt x="788194" y="36225"/>
                </a:cubicBezTo>
                <a:cubicBezTo>
                  <a:pt x="835052" y="16792"/>
                  <a:pt x="884827" y="5299"/>
                  <a:pt x="935464" y="2230"/>
                </a:cubicBezTo>
                <a:cubicBezTo>
                  <a:pt x="969111" y="-370"/>
                  <a:pt x="1002567" y="-521"/>
                  <a:pt x="1035902" y="87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12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7" name="Rectangle 2076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E125D-7B32-FC59-EDD2-9ED0B85A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41" y="1947333"/>
            <a:ext cx="4879851" cy="11852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3000" i="1" dirty="0">
                <a:latin typeface="Georgia" panose="02040502050405020303" pitchFamily="18" charset="0"/>
              </a:rPr>
              <a:t>“From three to eight years we will have a machine with the general intelligence of an average human being.”  </a:t>
            </a:r>
            <a:br>
              <a:rPr lang="en-US" sz="3000" i="1" dirty="0">
                <a:latin typeface="Georgia" panose="02040502050405020303" pitchFamily="18" charset="0"/>
              </a:rPr>
            </a:br>
            <a:br>
              <a:rPr lang="en-US" sz="3000" i="1" dirty="0">
                <a:latin typeface="Georgia" panose="02040502050405020303" pitchFamily="18" charset="0"/>
              </a:rPr>
            </a:br>
            <a:r>
              <a:rPr lang="en-US" sz="3000" dirty="0">
                <a:latin typeface="Georgia" panose="02040502050405020303" pitchFamily="18" charset="0"/>
              </a:rPr>
              <a:t>Marvin Minsky  1970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3770C-3DC1-230F-CBD0-F6226CD8D066}"/>
              </a:ext>
            </a:extLst>
          </p:cNvPr>
          <p:cNvSpPr txBox="1"/>
          <p:nvPr/>
        </p:nvSpPr>
        <p:spPr>
          <a:xfrm>
            <a:off x="304800" y="4530725"/>
            <a:ext cx="4904502" cy="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sz="1500" b="1" i="1" kern="1200" dirty="0">
                <a:solidFill>
                  <a:schemeClr val="tx1"/>
                </a:solidFill>
                <a:highlight>
                  <a:srgbClr val="FFFFFF"/>
                </a:highlight>
                <a:latin typeface="+mn-lt"/>
                <a:ea typeface="+mn-ea"/>
                <a:cs typeface="+mn-cs"/>
              </a:rPr>
              <a:t>'The world has lost one of its greatest minds in science'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endParaRPr lang="en-US" sz="15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CB987-BEBF-3B52-8DDE-C36A3691B8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03" b="2"/>
          <a:stretch/>
        </p:blipFill>
        <p:spPr>
          <a:xfrm>
            <a:off x="5399580" y="10"/>
            <a:ext cx="3744420" cy="51434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08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105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haunting winter scene representing 'AI Winter,' showing a cold, empty landscape covered in snow and frost. A frozen, silent robot lies partially buried in the snow, with only its head and a robotic arm visible, signaling the stagnation and abandonment of technology. The sky is overcast, with muted grays and whites, and a faint, dim light in the distance that could symbolize distant hope. Barren trees with icicles stand nearby, and delicate snowflakes fall, adding a sense of stillness and isolation. The scene feels eerie, quiet, and conveys a sense of halted progress.">
            <a:extLst>
              <a:ext uri="{FF2B5EF4-FFF2-40B4-BE49-F238E27FC236}">
                <a16:creationId xmlns:a16="http://schemas.microsoft.com/office/drawing/2014/main" id="{21AEB553-D3EF-4C0E-DA97-AC55FAE0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1" b="10839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C884EC-060F-55F4-2334-3E3808618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9396"/>
            <a:ext cx="3606800" cy="3544707"/>
          </a:xfrm>
        </p:spPr>
        <p:txBody>
          <a:bodyPr>
            <a:normAutofit/>
          </a:bodyPr>
          <a:lstStyle/>
          <a:p>
            <a:pPr algn="r"/>
            <a:r>
              <a:rPr lang="en-US" sz="6000" dirty="0">
                <a:ln w="22225">
                  <a:solidFill>
                    <a:srgbClr val="FFFFFF"/>
                  </a:solidFill>
                </a:ln>
                <a:noFill/>
              </a:rPr>
              <a:t>First Winter: 1974-1980</a:t>
            </a:r>
          </a:p>
        </p:txBody>
      </p:sp>
      <p:cxnSp>
        <p:nvCxnSpPr>
          <p:cNvPr id="1060" name="Straight Connector 1059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9674" y="1714500"/>
            <a:ext cx="0" cy="17145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Content Placeholder 2">
            <a:extLst>
              <a:ext uri="{FF2B5EF4-FFF2-40B4-BE49-F238E27FC236}">
                <a16:creationId xmlns:a16="http://schemas.microsoft.com/office/drawing/2014/main" id="{0D9B0F07-1E12-A70A-1302-32624E0384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249002"/>
              </p:ext>
            </p:extLst>
          </p:nvPr>
        </p:nvGraphicFramePr>
        <p:xfrm>
          <a:off x="4165600" y="626533"/>
          <a:ext cx="4419600" cy="40647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86460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02AE0F-FFD7-2E0B-6554-3DE40A5E70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15730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D5CD974-512C-D9B3-9EDC-7E6B4D14DE9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3704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94" name="Rectangle 619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FB615-8AC2-7E7E-F09F-DEE164BF4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18" y="147938"/>
            <a:ext cx="5222312" cy="876552"/>
          </a:xfrm>
        </p:spPr>
        <p:txBody>
          <a:bodyPr anchor="b">
            <a:normAutofit fontScale="90000"/>
          </a:bodyPr>
          <a:lstStyle/>
          <a:p>
            <a:r>
              <a:rPr lang="en-US" sz="3000" b="1" dirty="0">
                <a:highlight>
                  <a:srgbClr val="FFFFFF"/>
                </a:highlight>
                <a:latin typeface="Georgia" panose="02040502050405020303" pitchFamily="18" charset="0"/>
              </a:rPr>
              <a:t>Resurgence of AI in 1980s</a:t>
            </a:r>
            <a:endParaRPr lang="en-US" sz="3000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99803-4D0A-2070-AD3C-5804AC19B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77" y="1258053"/>
            <a:ext cx="5222312" cy="2651312"/>
          </a:xfrm>
        </p:spPr>
        <p:txBody>
          <a:bodyPr anchor="t">
            <a:noAutofit/>
          </a:bodyPr>
          <a:lstStyle/>
          <a:p>
            <a:r>
              <a:rPr lang="en-US" sz="2300" dirty="0">
                <a:highlight>
                  <a:srgbClr val="FFFFFF"/>
                </a:highlight>
                <a:latin typeface="Georgia" panose="02040502050405020303" pitchFamily="18" charset="0"/>
              </a:rPr>
              <a:t>Expansion of algorithmic toolkit</a:t>
            </a:r>
          </a:p>
          <a:p>
            <a:r>
              <a:rPr lang="en-US" sz="2300" dirty="0">
                <a:highlight>
                  <a:srgbClr val="FFFFFF"/>
                </a:highlight>
                <a:latin typeface="Georgia" panose="02040502050405020303" pitchFamily="18" charset="0"/>
              </a:rPr>
              <a:t>Rising funds </a:t>
            </a:r>
            <a:endParaRPr lang="en-US" sz="2300" dirty="0">
              <a:latin typeface="Georgia" panose="02040502050405020303" pitchFamily="18" charset="0"/>
            </a:endParaRPr>
          </a:p>
          <a:p>
            <a:r>
              <a:rPr lang="en-US" sz="2300" dirty="0"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Second generation Expert-Systems </a:t>
            </a:r>
            <a:endParaRPr lang="en-US" sz="2300" dirty="0">
              <a:latin typeface="Georgia" panose="02040502050405020303" pitchFamily="18" charset="0"/>
            </a:endParaRP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Rule-Based Systems</a:t>
            </a:r>
          </a:p>
          <a:p>
            <a:pPr lvl="1"/>
            <a:r>
              <a:rPr lang="en-US" sz="2000" b="1" u="sng" dirty="0">
                <a:highlight>
                  <a:srgbClr val="FFFFFF"/>
                </a:highlight>
                <a:latin typeface="Georgia" panose="02040502050405020303" pitchFamily="18" charset="0"/>
              </a:rPr>
              <a:t>XCON</a:t>
            </a:r>
            <a:r>
              <a:rPr lang="en-US" sz="2000" dirty="0">
                <a:highlight>
                  <a:srgbClr val="FFFFFF"/>
                </a:highlight>
                <a:latin typeface="Georgia" panose="02040502050405020303" pitchFamily="18" charset="0"/>
              </a:rPr>
              <a:t> at Carnegie-Mellon University</a:t>
            </a:r>
            <a:endParaRPr lang="en-US" sz="2000" dirty="0">
              <a:latin typeface="Georgia" panose="02040502050405020303" pitchFamily="18" charset="0"/>
            </a:endParaRPr>
          </a:p>
          <a:p>
            <a:r>
              <a:rPr lang="en-US" sz="2300" dirty="0">
                <a:latin typeface="Georgia" panose="02040502050405020303" pitchFamily="18" charset="0"/>
              </a:rPr>
              <a:t>Commercialization of AI technology </a:t>
            </a:r>
          </a:p>
          <a:p>
            <a:r>
              <a:rPr lang="en-US" sz="2300" dirty="0">
                <a:latin typeface="Georgia" panose="02040502050405020303" pitchFamily="18" charset="0"/>
              </a:rPr>
              <a:t>Advances in Deep Learning</a:t>
            </a:r>
          </a:p>
        </p:txBody>
      </p:sp>
      <p:sp>
        <p:nvSpPr>
          <p:cNvPr id="6196" name="Rectangle 619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8" name="Rectangle 619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0" name="Rectangle 619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02" name="Rectangle 620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50" name="Picture 6" descr="feigenbaum-dendral">
            <a:extLst>
              <a:ext uri="{FF2B5EF4-FFF2-40B4-BE49-F238E27FC236}">
                <a16:creationId xmlns:a16="http://schemas.microsoft.com/office/drawing/2014/main" id="{265F56CF-5B32-A4C9-5458-9B0C71BB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" r="32647" b="-2"/>
          <a:stretch/>
        </p:blipFill>
        <p:spPr bwMode="auto">
          <a:xfrm>
            <a:off x="5306975" y="1024490"/>
            <a:ext cx="3127897" cy="31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3" descr="A vibrant collage depicting the resurgence of AI in the 1980s. The image features elements like an old computer with green text on its screen, a bookshelf filled with AI and expert system books, a group of scientists in 80s attire brainstorming at a chalkboard with diagrams and equations, and a large mainframe computer in the background. There are also visual representations of early expert systems like MYCIN and DENDRAL, and a graph showing the rise of AI popularity during the decade. The overall feel should be a blend of technological optimism and retro aesthetics.">
            <a:extLst>
              <a:ext uri="{FF2B5EF4-FFF2-40B4-BE49-F238E27FC236}">
                <a16:creationId xmlns:a16="http://schemas.microsoft.com/office/drawing/2014/main" id="{B4A32858-0184-A02E-8270-906D618CAF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1440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</a:pPr>
            <a:endParaRPr lang="en-US" sz="1350" kern="120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AutoShape 4" descr="A vibrant collage depicting the resurgence of AI in the 1980s. The image features elements like an old computer with green text on its screen, a bookshelf filled with AI and expert system books, a group of scientists in 80s attire brainstorming at a chalkboard with diagrams and equations, and a large mainframe computer in the background. There are also visual representations of early expert systems like MYCIN and DENDRAL, and a graph showing the rise of AI popularity during the decade. The overall feel should be a blend of technological optimism and retro aesthetics.">
            <a:extLst>
              <a:ext uri="{FF2B5EF4-FFF2-40B4-BE49-F238E27FC236}">
                <a16:creationId xmlns:a16="http://schemas.microsoft.com/office/drawing/2014/main" id="{025E60C0-76F6-C561-0E53-2D852B377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buClrTx/>
            </a:pPr>
            <a:endParaRPr lang="en-US" sz="1350" kern="1200">
              <a:solidFill>
                <a:prstClr val="black"/>
              </a:solidFill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428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16" name="Rectangle 7215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828FC-F399-1F08-61FA-9D907445A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33" y="408826"/>
            <a:ext cx="7950200" cy="741271"/>
          </a:xfrm>
        </p:spPr>
        <p:txBody>
          <a:bodyPr anchor="b">
            <a:normAutofit fontScale="90000"/>
          </a:bodyPr>
          <a:lstStyle/>
          <a:p>
            <a:r>
              <a:rPr lang="en-US" sz="3000" b="1" dirty="0">
                <a:latin typeface="Georgia" panose="02040502050405020303" pitchFamily="18" charset="0"/>
                <a:hlinkClick r:id="" action="ppaction://noaction"/>
              </a:rPr>
              <a:t>Fifth Generation Computer Systems (FGCS)</a:t>
            </a:r>
            <a:endParaRPr lang="en-US" sz="3000" b="1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few men working in an office&#10;&#10;Description automatically generated">
            <a:extLst>
              <a:ext uri="{FF2B5EF4-FFF2-40B4-BE49-F238E27FC236}">
                <a16:creationId xmlns:a16="http://schemas.microsoft.com/office/drawing/2014/main" id="{F8310BA4-D137-42A7-7C1F-F49316F6FE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59" t="12049" r="9395" b="19379"/>
          <a:stretch/>
        </p:blipFill>
        <p:spPr>
          <a:xfrm>
            <a:off x="677334" y="1931093"/>
            <a:ext cx="3412321" cy="2663092"/>
          </a:xfrm>
          <a:prstGeom prst="rect">
            <a:avLst/>
          </a:prstGeom>
        </p:spPr>
      </p:pic>
      <p:sp>
        <p:nvSpPr>
          <p:cNvPr id="7217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7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graphicFrame>
        <p:nvGraphicFramePr>
          <p:cNvPr id="7195" name="Content Placeholder 2">
            <a:extLst>
              <a:ext uri="{FF2B5EF4-FFF2-40B4-BE49-F238E27FC236}">
                <a16:creationId xmlns:a16="http://schemas.microsoft.com/office/drawing/2014/main" id="{E8D5008B-7762-20D0-5023-1CCAC15A82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3915562"/>
              </p:ext>
            </p:extLst>
          </p:nvPr>
        </p:nvGraphicFramePr>
        <p:xfrm>
          <a:off x="5054346" y="1998665"/>
          <a:ext cx="3861054" cy="2663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9938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2C85F1-A25E-ACF0-F435-AF8D6EFB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501688" y="653360"/>
            <a:ext cx="0" cy="3836035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9D3EDF4-B773-804C-13ED-28493EE00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746"/>
            <a:ext cx="7886700" cy="850270"/>
          </a:xfrm>
        </p:spPr>
        <p:txBody>
          <a:bodyPr>
            <a:normAutofit/>
          </a:bodyPr>
          <a:lstStyle/>
          <a:p>
            <a:r>
              <a:rPr lang="en-US" sz="3900" dirty="0"/>
              <a:t>Developments on Deep Learning Front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755F37-31EC-3E8F-1DF4-C1CE19C0B8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7808380"/>
              </p:ext>
            </p:extLst>
          </p:nvPr>
        </p:nvGraphicFramePr>
        <p:xfrm>
          <a:off x="510117" y="1462250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7557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1CE300-279D-5972-09EF-949F7BC2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4045020" cy="994173"/>
          </a:xfrm>
        </p:spPr>
        <p:txBody>
          <a:bodyPr>
            <a:normAutofit/>
          </a:bodyPr>
          <a:lstStyle/>
          <a:p>
            <a:r>
              <a:rPr lang="en-US" sz="3100">
                <a:latin typeface="Georgia" panose="02040502050405020303" pitchFamily="18" charset="0"/>
              </a:rPr>
              <a:t>Second Winter 1987-1994</a:t>
            </a:r>
          </a:p>
        </p:txBody>
      </p:sp>
      <p:pic>
        <p:nvPicPr>
          <p:cNvPr id="4097" name="Picture 1" descr="A quiet winter forest landscape representing the second AI winter, with trees dusted in fresh snow and a subtle integration of advanced, futuristic technology. Snowflakes fall gently in the soft, cold light. Small AI-powered devices, like sleek drones and holographic panels, subtly glow among the trees, monitoring the environment. The scene feels peaceful, with nature embracing a hidden technological layer, highlighting a serene yet futuristic winter setting.">
            <a:extLst>
              <a:ext uri="{FF2B5EF4-FFF2-40B4-BE49-F238E27FC236}">
                <a16:creationId xmlns:a16="http://schemas.microsoft.com/office/drawing/2014/main" id="{0C1CA778-A362-6BB9-74DD-98F7C5EE2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 bwMode="auto">
          <a:xfrm>
            <a:off x="4781190" y="568885"/>
            <a:ext cx="3841678" cy="3841679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4696411" y="515866"/>
            <a:ext cx="4103360" cy="4103360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2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86420" y="690843"/>
            <a:ext cx="593266" cy="577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3F27D62-F693-5996-AD41-4C54EA254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099415"/>
              </p:ext>
            </p:extLst>
          </p:nvPr>
        </p:nvGraphicFramePr>
        <p:xfrm>
          <a:off x="628650" y="1369218"/>
          <a:ext cx="404502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7520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66" name="Rectangle 13365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D2B5D-F252-4184-92CA-4CE509E12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658908"/>
            <a:ext cx="4672739" cy="963830"/>
          </a:xfrm>
        </p:spPr>
        <p:txBody>
          <a:bodyPr anchor="t">
            <a:normAutofit/>
          </a:bodyPr>
          <a:lstStyle/>
          <a:p>
            <a:r>
              <a:rPr lang="en-US" sz="3000" b="1"/>
              <a:t>Revival of AI in Late 1990s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20B3-75EF-EBCF-1B64-7806783EB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97" y="1777285"/>
            <a:ext cx="4672739" cy="2526359"/>
          </a:xfrm>
        </p:spPr>
        <p:txBody>
          <a:bodyPr>
            <a:normAutofit/>
          </a:bodyPr>
          <a:lstStyle/>
          <a:p>
            <a:r>
              <a:rPr lang="en-US" sz="2200">
                <a:highlight>
                  <a:srgbClr val="FFFFFF"/>
                </a:highlight>
                <a:latin typeface="Georgia" panose="02040502050405020303" pitchFamily="18" charset="0"/>
              </a:rPr>
              <a:t>1997: Gary Kasparov was defeated by Deep Blue</a:t>
            </a:r>
          </a:p>
          <a:p>
            <a:r>
              <a:rPr lang="en-US" sz="2200">
                <a:highlight>
                  <a:srgbClr val="FFFFFF"/>
                </a:highlight>
                <a:latin typeface="Georgia" panose="02040502050405020303" pitchFamily="18" charset="0"/>
              </a:rPr>
              <a:t>1997: speech recognition software, developed by Dragon Systems, was implemented on Windows</a:t>
            </a:r>
          </a:p>
          <a:p>
            <a:r>
              <a:rPr lang="en-US" sz="2200">
                <a:highlight>
                  <a:srgbClr val="FFFFFF"/>
                </a:highlight>
                <a:latin typeface="Georgia" panose="02040502050405020303" pitchFamily="18" charset="0"/>
              </a:rPr>
              <a:t>1998: </a:t>
            </a:r>
            <a:r>
              <a:rPr lang="en-US" sz="2200">
                <a:latin typeface="Georgia" panose="02040502050405020303" pitchFamily="18" charset="0"/>
              </a:rPr>
              <a:t>LeNet-5</a:t>
            </a:r>
            <a:r>
              <a:rPr lang="en-US" sz="2200">
                <a:highlight>
                  <a:srgbClr val="FFFFFF"/>
                </a:highlight>
                <a:latin typeface="Georgia" panose="02040502050405020303" pitchFamily="18" charset="0"/>
              </a:rPr>
              <a:t> CNNs Architecture </a:t>
            </a:r>
          </a:p>
          <a:p>
            <a:r>
              <a:rPr lang="en-US" sz="2200" u="sng">
                <a:highlight>
                  <a:srgbClr val="FFFFFF"/>
                </a:highlight>
                <a:latin typeface="Georgia" panose="02040502050405020303" pitchFamily="18" charset="0"/>
              </a:rPr>
              <a:t>Moore’s Law had finally caught up</a:t>
            </a:r>
            <a:endParaRPr lang="en-US" sz="2200" u="sng" dirty="0">
              <a:latin typeface="Georgia" panose="02040502050405020303" pitchFamily="18" charset="0"/>
            </a:endParaRPr>
          </a:p>
        </p:txBody>
      </p:sp>
      <p:pic>
        <p:nvPicPr>
          <p:cNvPr id="1030" name="Picture 6" descr="Twenty years on from Deep Blue vs Kasparov: how a chess match started the  big data revolution">
            <a:extLst>
              <a:ext uri="{FF2B5EF4-FFF2-40B4-BE49-F238E27FC236}">
                <a16:creationId xmlns:a16="http://schemas.microsoft.com/office/drawing/2014/main" id="{B72F5BD9-2DC8-C9B8-1FD8-F6CE8F717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486"/>
          <a:stretch/>
        </p:blipFill>
        <p:spPr bwMode="auto">
          <a:xfrm>
            <a:off x="6144619" y="2991394"/>
            <a:ext cx="2999382" cy="180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68" name="Rectangle 13367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800599"/>
            <a:ext cx="9144000" cy="3425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70" name="Rectangle 13369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800600"/>
            <a:ext cx="3028949" cy="342579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r/survivor - r/chess recognized the chess position. It's Deep Blue vs. Kasparov, 1996, Game 1 with a few misplaced pieces. It was the first time a chess computer defeated the reigning World Champion.">
            <a:extLst>
              <a:ext uri="{FF2B5EF4-FFF2-40B4-BE49-F238E27FC236}">
                <a16:creationId xmlns:a16="http://schemas.microsoft.com/office/drawing/2014/main" id="{FC74E75A-41F1-BB9A-A589-0D3484DA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18" y="0"/>
            <a:ext cx="2999382" cy="29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546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16" name="Rectangle 113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F5DC61-592A-7F6F-44BE-A5017C19D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246888"/>
            <a:ext cx="5170932" cy="1337310"/>
          </a:xfrm>
        </p:spPr>
        <p:txBody>
          <a:bodyPr anchor="b">
            <a:normAutofit/>
          </a:bodyPr>
          <a:lstStyle/>
          <a:p>
            <a:r>
              <a:rPr lang="en-US" sz="3800" b="1"/>
              <a:t>Rise of Deep Learning in 2000 and early 2010s</a:t>
            </a:r>
          </a:p>
        </p:txBody>
      </p:sp>
      <p:sp>
        <p:nvSpPr>
          <p:cNvPr id="113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214" y="1796796"/>
            <a:ext cx="3182691" cy="13716"/>
          </a:xfrm>
          <a:custGeom>
            <a:avLst/>
            <a:gdLst>
              <a:gd name="connsiteX0" fmla="*/ 0 w 3182691"/>
              <a:gd name="connsiteY0" fmla="*/ 0 h 13716"/>
              <a:gd name="connsiteX1" fmla="*/ 636538 w 3182691"/>
              <a:gd name="connsiteY1" fmla="*/ 0 h 13716"/>
              <a:gd name="connsiteX2" fmla="*/ 1273076 w 3182691"/>
              <a:gd name="connsiteY2" fmla="*/ 0 h 13716"/>
              <a:gd name="connsiteX3" fmla="*/ 1909615 w 3182691"/>
              <a:gd name="connsiteY3" fmla="*/ 0 h 13716"/>
              <a:gd name="connsiteX4" fmla="*/ 2482499 w 3182691"/>
              <a:gd name="connsiteY4" fmla="*/ 0 h 13716"/>
              <a:gd name="connsiteX5" fmla="*/ 3182691 w 3182691"/>
              <a:gd name="connsiteY5" fmla="*/ 0 h 13716"/>
              <a:gd name="connsiteX6" fmla="*/ 3182691 w 3182691"/>
              <a:gd name="connsiteY6" fmla="*/ 13716 h 13716"/>
              <a:gd name="connsiteX7" fmla="*/ 2609807 w 3182691"/>
              <a:gd name="connsiteY7" fmla="*/ 13716 h 13716"/>
              <a:gd name="connsiteX8" fmla="*/ 2068749 w 3182691"/>
              <a:gd name="connsiteY8" fmla="*/ 13716 h 13716"/>
              <a:gd name="connsiteX9" fmla="*/ 1432211 w 3182691"/>
              <a:gd name="connsiteY9" fmla="*/ 13716 h 13716"/>
              <a:gd name="connsiteX10" fmla="*/ 859327 w 3182691"/>
              <a:gd name="connsiteY10" fmla="*/ 13716 h 13716"/>
              <a:gd name="connsiteX11" fmla="*/ 0 w 3182691"/>
              <a:gd name="connsiteY11" fmla="*/ 13716 h 13716"/>
              <a:gd name="connsiteX12" fmla="*/ 0 w 3182691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1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13406" y="3458"/>
                  <a:pt x="1273076" y="0"/>
                </a:cubicBezTo>
                <a:cubicBezTo>
                  <a:pt x="1532746" y="-3458"/>
                  <a:pt x="1697408" y="-16840"/>
                  <a:pt x="1909615" y="0"/>
                </a:cubicBezTo>
                <a:cubicBezTo>
                  <a:pt x="2121822" y="16840"/>
                  <a:pt x="2213494" y="-18555"/>
                  <a:pt x="2482499" y="0"/>
                </a:cubicBezTo>
                <a:cubicBezTo>
                  <a:pt x="2751504" y="18555"/>
                  <a:pt x="3004132" y="-28750"/>
                  <a:pt x="3182691" y="0"/>
                </a:cubicBezTo>
                <a:cubicBezTo>
                  <a:pt x="3182905" y="4075"/>
                  <a:pt x="3183007" y="9784"/>
                  <a:pt x="3182691" y="13716"/>
                </a:cubicBezTo>
                <a:cubicBezTo>
                  <a:pt x="2947041" y="12115"/>
                  <a:pt x="2875741" y="18365"/>
                  <a:pt x="2609807" y="13716"/>
                </a:cubicBezTo>
                <a:cubicBezTo>
                  <a:pt x="2343873" y="9067"/>
                  <a:pt x="2331203" y="27157"/>
                  <a:pt x="2068749" y="13716"/>
                </a:cubicBezTo>
                <a:cubicBezTo>
                  <a:pt x="1806295" y="275"/>
                  <a:pt x="1713773" y="42516"/>
                  <a:pt x="1432211" y="13716"/>
                </a:cubicBezTo>
                <a:cubicBezTo>
                  <a:pt x="1150649" y="-15084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1" h="13716" stroke="0" extrusionOk="0">
                <a:moveTo>
                  <a:pt x="0" y="0"/>
                </a:moveTo>
                <a:cubicBezTo>
                  <a:pt x="247695" y="-19360"/>
                  <a:pt x="392581" y="-28596"/>
                  <a:pt x="572884" y="0"/>
                </a:cubicBezTo>
                <a:cubicBezTo>
                  <a:pt x="753187" y="28596"/>
                  <a:pt x="922042" y="4121"/>
                  <a:pt x="1113942" y="0"/>
                </a:cubicBezTo>
                <a:cubicBezTo>
                  <a:pt x="1305842" y="-4121"/>
                  <a:pt x="1501806" y="28092"/>
                  <a:pt x="1686826" y="0"/>
                </a:cubicBezTo>
                <a:cubicBezTo>
                  <a:pt x="1871846" y="-28092"/>
                  <a:pt x="2170181" y="-20672"/>
                  <a:pt x="2323364" y="0"/>
                </a:cubicBezTo>
                <a:cubicBezTo>
                  <a:pt x="2476547" y="20672"/>
                  <a:pt x="2919163" y="6097"/>
                  <a:pt x="3182691" y="0"/>
                </a:cubicBezTo>
                <a:cubicBezTo>
                  <a:pt x="3182125" y="5320"/>
                  <a:pt x="3182367" y="9001"/>
                  <a:pt x="3182691" y="13716"/>
                </a:cubicBezTo>
                <a:cubicBezTo>
                  <a:pt x="3026064" y="-15421"/>
                  <a:pt x="2775005" y="18495"/>
                  <a:pt x="2546153" y="13716"/>
                </a:cubicBezTo>
                <a:cubicBezTo>
                  <a:pt x="2317301" y="8937"/>
                  <a:pt x="2164351" y="-14456"/>
                  <a:pt x="1845961" y="13716"/>
                </a:cubicBezTo>
                <a:cubicBezTo>
                  <a:pt x="1527571" y="41888"/>
                  <a:pt x="1455006" y="1252"/>
                  <a:pt x="1304903" y="13716"/>
                </a:cubicBezTo>
                <a:cubicBezTo>
                  <a:pt x="1154800" y="26180"/>
                  <a:pt x="942107" y="-16628"/>
                  <a:pt x="604711" y="13716"/>
                </a:cubicBezTo>
                <a:cubicBezTo>
                  <a:pt x="267315" y="44060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E7674-695D-CA9F-DCCD-71DD25AAB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029968"/>
            <a:ext cx="5170932" cy="2612898"/>
          </a:xfrm>
        </p:spPr>
        <p:txBody>
          <a:bodyPr>
            <a:normAutofit/>
          </a:bodyPr>
          <a:lstStyle/>
          <a:p>
            <a:r>
              <a:rPr lang="en-US" sz="1700">
                <a:latin typeface="Georgia" panose="02040502050405020303" pitchFamily="18" charset="0"/>
                <a:hlinkClick r:id="rId2"/>
              </a:rPr>
              <a:t>Computer Vision </a:t>
            </a:r>
          </a:p>
          <a:p>
            <a:pPr lvl="1"/>
            <a:r>
              <a:rPr lang="en-US" sz="1700">
                <a:latin typeface="Georgia" panose="02040502050405020303" pitchFamily="18" charset="0"/>
                <a:hlinkClick r:id="rId2"/>
              </a:rPr>
              <a:t>ImageNet Large Scale Visual Recognition Challenge (ILSVRC)</a:t>
            </a:r>
            <a:endParaRPr lang="en-US" sz="1700">
              <a:latin typeface="Georgia" panose="02040502050405020303" pitchFamily="18" charset="0"/>
            </a:endParaRPr>
          </a:p>
          <a:p>
            <a:pPr lvl="1"/>
            <a:r>
              <a:rPr lang="en-US" sz="1700">
                <a:latin typeface="Georgia" panose="02040502050405020303" pitchFamily="18" charset="0"/>
              </a:rPr>
              <a:t>AlexNet </a:t>
            </a:r>
          </a:p>
          <a:p>
            <a:r>
              <a:rPr lang="en-US" sz="1700">
                <a:latin typeface="Georgia" panose="02040502050405020303" pitchFamily="18" charset="0"/>
              </a:rPr>
              <a:t>Virtual Assistants</a:t>
            </a:r>
          </a:p>
          <a:p>
            <a:pPr lvl="1"/>
            <a:r>
              <a:rPr lang="en-US" sz="1700">
                <a:latin typeface="Georgia" panose="02040502050405020303" pitchFamily="18" charset="0"/>
              </a:rPr>
              <a:t>Siri and Alexa </a:t>
            </a:r>
          </a:p>
          <a:p>
            <a:r>
              <a:rPr lang="en-US" sz="1700">
                <a:latin typeface="Georgia" panose="02040502050405020303" pitchFamily="18" charset="0"/>
              </a:rPr>
              <a:t>Natural Language Processing </a:t>
            </a:r>
          </a:p>
          <a:p>
            <a:pPr lvl="1"/>
            <a:r>
              <a:rPr lang="en-US" sz="1700">
                <a:latin typeface="Georgia" panose="02040502050405020303" pitchFamily="18" charset="0"/>
              </a:rPr>
              <a:t>IBM Watson  in Jeopardy!</a:t>
            </a:r>
          </a:p>
        </p:txBody>
      </p:sp>
      <p:pic>
        <p:nvPicPr>
          <p:cNvPr id="11268" name="Picture 4" descr="How did supercomputer Watson beat Jeopardy champion Ken Jennings? | TED Blog">
            <a:extLst>
              <a:ext uri="{FF2B5EF4-FFF2-40B4-BE49-F238E27FC236}">
                <a16:creationId xmlns:a16="http://schemas.microsoft.com/office/drawing/2014/main" id="{753E9EE6-8795-A42F-7DEB-2B8515DA4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" r="4612" b="-5"/>
          <a:stretch/>
        </p:blipFill>
        <p:spPr bwMode="auto">
          <a:xfrm>
            <a:off x="5897880" y="586521"/>
            <a:ext cx="3010662" cy="18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Fig. 2">
            <a:extLst>
              <a:ext uri="{FF2B5EF4-FFF2-40B4-BE49-F238E27FC236}">
                <a16:creationId xmlns:a16="http://schemas.microsoft.com/office/drawing/2014/main" id="{880D51B6-002F-7262-3434-83A1DB00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4" r="9417" b="5"/>
          <a:stretch/>
        </p:blipFill>
        <p:spPr bwMode="auto">
          <a:xfrm>
            <a:off x="5812298" y="2879387"/>
            <a:ext cx="3096244" cy="194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42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9" name="Google Shape;13929;p366"/>
          <p:cNvSpPr txBox="1">
            <a:spLocks noGrp="1"/>
          </p:cNvSpPr>
          <p:nvPr>
            <p:ph type="title"/>
          </p:nvPr>
        </p:nvSpPr>
        <p:spPr>
          <a:xfrm>
            <a:off x="271675" y="2288250"/>
            <a:ext cx="2935200" cy="56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2"/>
                </a:highlight>
              </a:rPr>
              <a:t>Agenda</a:t>
            </a:r>
            <a:endParaRPr>
              <a:highlight>
                <a:schemeClr val="accent2"/>
              </a:highlight>
            </a:endParaRPr>
          </a:p>
        </p:txBody>
      </p:sp>
      <p:sp>
        <p:nvSpPr>
          <p:cNvPr id="13930" name="Google Shape;13930;p366"/>
          <p:cNvSpPr txBox="1">
            <a:spLocks noGrp="1"/>
          </p:cNvSpPr>
          <p:nvPr>
            <p:ph type="subTitle" idx="1"/>
          </p:nvPr>
        </p:nvSpPr>
        <p:spPr>
          <a:xfrm>
            <a:off x="4617725" y="548550"/>
            <a:ext cx="4526400" cy="4508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 1 </a:t>
            </a:r>
            <a:r>
              <a:rPr lang="en" dirty="0">
                <a:solidFill>
                  <a:schemeClr val="dk1"/>
                </a:solidFill>
              </a:rPr>
              <a:t>| History of AI Developments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 2 </a:t>
            </a:r>
            <a:r>
              <a:rPr lang="en" dirty="0">
                <a:solidFill>
                  <a:schemeClr val="dk1"/>
                </a:solidFill>
              </a:rPr>
              <a:t>| Will It Be Another Winter?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 3 </a:t>
            </a:r>
            <a:r>
              <a:rPr lang="en" dirty="0">
                <a:solidFill>
                  <a:schemeClr val="dk1"/>
                </a:solidFill>
              </a:rPr>
              <a:t>| AI Transforming Data Science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 4 </a:t>
            </a:r>
            <a:r>
              <a:rPr lang="en" dirty="0">
                <a:solidFill>
                  <a:schemeClr val="dk1"/>
                </a:solidFill>
              </a:rPr>
              <a:t>| Will AI Replace Data Science?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13931" name="Google Shape;13931;p366"/>
          <p:cNvSpPr txBox="1"/>
          <p:nvPr/>
        </p:nvSpPr>
        <p:spPr>
          <a:xfrm>
            <a:off x="951625" y="255650"/>
            <a:ext cx="1873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sz="3600"/>
          </a:p>
        </p:txBody>
      </p:sp>
      <p:pic>
        <p:nvPicPr>
          <p:cNvPr id="13932" name="Google Shape;13932;p366"/>
          <p:cNvPicPr preferRelativeResize="0"/>
          <p:nvPr/>
        </p:nvPicPr>
        <p:blipFill rotWithShape="1">
          <a:blip r:embed="rId3">
            <a:alphaModFix/>
          </a:blip>
          <a:srcRect l="19805" r="15703"/>
          <a:stretch/>
        </p:blipFill>
        <p:spPr>
          <a:xfrm>
            <a:off x="7543800" y="3806427"/>
            <a:ext cx="1345824" cy="117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4000" cy="51434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9674" y="1994553"/>
            <a:ext cx="3266696" cy="3030557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The Transformer model architecture">
            <a:extLst>
              <a:ext uri="{FF2B5EF4-FFF2-40B4-BE49-F238E27FC236}">
                <a16:creationId xmlns:a16="http://schemas.microsoft.com/office/drawing/2014/main" id="{369181E7-FDC0-844A-00B7-8204C4058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"/>
          <a:stretch/>
        </p:blipFill>
        <p:spPr bwMode="auto">
          <a:xfrm>
            <a:off x="3028949" y="10"/>
            <a:ext cx="6120019" cy="515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282D0-DCFF-036A-7C0E-40916D67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854" y="2212790"/>
            <a:ext cx="2289220" cy="264855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/>
            <a:r>
              <a:rPr lang="en-US" sz="2100">
                <a:solidFill>
                  <a:srgbClr val="FFFFFF"/>
                </a:solidFill>
              </a:rPr>
              <a:t>Transformer Architecture</a:t>
            </a:r>
          </a:p>
        </p:txBody>
      </p:sp>
      <p:pic>
        <p:nvPicPr>
          <p:cNvPr id="5" name="Picture 4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43DE4B1A-1B0B-0449-A718-F3D8645CC2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402"/>
          <a:stretch/>
        </p:blipFill>
        <p:spPr>
          <a:xfrm>
            <a:off x="3028949" y="211358"/>
            <a:ext cx="2632549" cy="10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510168" cy="5143500"/>
          </a:xfrm>
          <a:prstGeom prst="rect">
            <a:avLst/>
          </a:prstGeom>
          <a:solidFill>
            <a:srgbClr val="535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77D60-50F6-F834-508F-025D75B47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1555773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1950" dirty="0">
                <a:solidFill>
                  <a:srgbClr val="FFFFFF"/>
                </a:solidFill>
              </a:rPr>
              <a:t>All Become Possible with Advances in Computation</a:t>
            </a:r>
          </a:p>
        </p:txBody>
      </p:sp>
      <p:pic>
        <p:nvPicPr>
          <p:cNvPr id="1026" name="Picture 2" descr="This chart shows Nvidia's meteoric rise as 'Jensenity' continues -  MarketWatch">
            <a:extLst>
              <a:ext uri="{FF2B5EF4-FFF2-40B4-BE49-F238E27FC236}">
                <a16:creationId xmlns:a16="http://schemas.microsoft.com/office/drawing/2014/main" id="{EB6BF5B1-2E49-AAFF-186A-0109BA2B02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"/>
          <a:stretch/>
        </p:blipFill>
        <p:spPr bwMode="auto">
          <a:xfrm>
            <a:off x="2904385" y="440575"/>
            <a:ext cx="6006167" cy="403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44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16" name="Rectangle 9315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17" name="Rectangle 9316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475214"/>
            <a:ext cx="3695560" cy="4121944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9C0355-44D8-0E87-BD6B-7877AF5C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84" y="475214"/>
            <a:ext cx="3042397" cy="829818"/>
          </a:xfrm>
        </p:spPr>
        <p:txBody>
          <a:bodyPr>
            <a:normAutofit/>
          </a:bodyPr>
          <a:lstStyle/>
          <a:p>
            <a:r>
              <a:rPr lang="en-US" sz="2100" b="1" dirty="0">
                <a:latin typeface="Georgia" panose="02040502050405020303" pitchFamily="18" charset="0"/>
                <a:hlinkClick r:id="rId2"/>
              </a:rPr>
              <a:t>Adjacent Possible </a:t>
            </a:r>
            <a:endParaRPr lang="en-US" sz="2100" b="1" dirty="0">
              <a:latin typeface="Georgia" panose="02040502050405020303" pitchFamily="18" charset="0"/>
            </a:endParaRPr>
          </a:p>
        </p:txBody>
      </p:sp>
      <p:sp>
        <p:nvSpPr>
          <p:cNvPr id="9309" name="Rectangle 9308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87782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11" name="Rectangle 9310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1591056"/>
            <a:ext cx="2968987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42" name="Content Placeholder 2">
            <a:extLst>
              <a:ext uri="{FF2B5EF4-FFF2-40B4-BE49-F238E27FC236}">
                <a16:creationId xmlns:a16="http://schemas.microsoft.com/office/drawing/2014/main" id="{1B650517-2737-675B-C188-C45CA8359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88" y="1141857"/>
            <a:ext cx="3635010" cy="3033534"/>
          </a:xfrm>
        </p:spPr>
        <p:txBody>
          <a:bodyPr>
            <a:noAutofit/>
          </a:bodyPr>
          <a:lstStyle/>
          <a:p>
            <a:r>
              <a:rPr lang="en-US" sz="1800" u="sng" dirty="0">
                <a:latin typeface="Georgia" panose="02040502050405020303" pitchFamily="18" charset="0"/>
              </a:rPr>
              <a:t>Potential for innovation and evolution is limited to immediate next steps that are achievable from current state.</a:t>
            </a:r>
          </a:p>
          <a:p>
            <a:r>
              <a:rPr lang="en-US" sz="1800" dirty="0">
                <a:latin typeface="Georgia" panose="02040502050405020303" pitchFamily="18" charset="0"/>
              </a:rPr>
              <a:t>AI evolves incrementally, building on existing technologies and knowledge.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imagination game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chess champion</a:t>
            </a:r>
          </a:p>
          <a:p>
            <a:r>
              <a:rPr lang="en-US" sz="1800" dirty="0">
                <a:latin typeface="Georgia" panose="02040502050405020303" pitchFamily="18" charset="0"/>
              </a:rPr>
              <a:t>Transformers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Hardware Advances</a:t>
            </a:r>
          </a:p>
        </p:txBody>
      </p:sp>
      <p:pic>
        <p:nvPicPr>
          <p:cNvPr id="5" name="Picture 4" descr="A diagram of a chemical formula&#10;&#10;Description automatically generated">
            <a:extLst>
              <a:ext uri="{FF2B5EF4-FFF2-40B4-BE49-F238E27FC236}">
                <a16:creationId xmlns:a16="http://schemas.microsoft.com/office/drawing/2014/main" id="{EBAA9985-E711-BB3D-DA11-C87304DA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869" y="425196"/>
            <a:ext cx="1525568" cy="1754184"/>
          </a:xfrm>
          <a:prstGeom prst="rect">
            <a:avLst/>
          </a:prstGeom>
        </p:spPr>
      </p:pic>
      <p:pic>
        <p:nvPicPr>
          <p:cNvPr id="7" name="Picture 6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4834225F-313B-8BF7-EC59-5133F924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05" y="423726"/>
            <a:ext cx="1754186" cy="1754186"/>
          </a:xfrm>
          <a:prstGeom prst="rect">
            <a:avLst/>
          </a:prstGeom>
        </p:spPr>
      </p:pic>
      <p:pic>
        <p:nvPicPr>
          <p:cNvPr id="9220" name="Picture 4" descr="The Adjacent Possible: A Quick ...">
            <a:extLst>
              <a:ext uri="{FF2B5EF4-FFF2-40B4-BE49-F238E27FC236}">
                <a16:creationId xmlns:a16="http://schemas.microsoft.com/office/drawing/2014/main" id="{C08AC16B-8764-EB08-A7D1-4F0AA6257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25337" r="11709"/>
          <a:stretch/>
        </p:blipFill>
        <p:spPr bwMode="auto">
          <a:xfrm>
            <a:off x="4457706" y="2332142"/>
            <a:ext cx="4346640" cy="229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135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16" name="Picture 15" descr="Trees on snow covered landscape">
            <a:extLst>
              <a:ext uri="{FF2B5EF4-FFF2-40B4-BE49-F238E27FC236}">
                <a16:creationId xmlns:a16="http://schemas.microsoft.com/office/drawing/2014/main" id="{98AE308A-402E-CBFF-8AB8-727AFE8D4F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09" r="-1" b="-1"/>
          <a:stretch/>
        </p:blipFill>
        <p:spPr>
          <a:xfrm>
            <a:off x="16" y="7"/>
            <a:ext cx="9141698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F731D-E5C6-E84E-52D2-8765A823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5286" y="843534"/>
            <a:ext cx="6858000" cy="2297430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4950" dirty="0">
                <a:solidFill>
                  <a:schemeClr val="bg1"/>
                </a:solidFill>
              </a:rPr>
              <a:t>Will There Be Another Winter? </a:t>
            </a:r>
          </a:p>
        </p:txBody>
      </p:sp>
      <p:sp>
        <p:nvSpPr>
          <p:cNvPr id="37" name="sketchy line">
            <a:extLst>
              <a:ext uri="{FF2B5EF4-FFF2-40B4-BE49-F238E27FC236}">
                <a16:creationId xmlns:a16="http://schemas.microsoft.com/office/drawing/2014/main" id="{DEF0EFD6-A3C2-4C94-A80A-BA9709D99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5" y="3276467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36538 w 3182692"/>
              <a:gd name="connsiteY1" fmla="*/ 0 h 13716"/>
              <a:gd name="connsiteX2" fmla="*/ 1273077 w 3182692"/>
              <a:gd name="connsiteY2" fmla="*/ 0 h 13716"/>
              <a:gd name="connsiteX3" fmla="*/ 1909615 w 3182692"/>
              <a:gd name="connsiteY3" fmla="*/ 0 h 13716"/>
              <a:gd name="connsiteX4" fmla="*/ 2482500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609807 w 3182692"/>
              <a:gd name="connsiteY7" fmla="*/ 13716 h 13716"/>
              <a:gd name="connsiteX8" fmla="*/ 2068750 w 3182692"/>
              <a:gd name="connsiteY8" fmla="*/ 13716 h 13716"/>
              <a:gd name="connsiteX9" fmla="*/ 1432211 w 3182692"/>
              <a:gd name="connsiteY9" fmla="*/ 13716 h 13716"/>
              <a:gd name="connsiteX10" fmla="*/ 859327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253588" y="25878"/>
                  <a:pt x="409323" y="-5359"/>
                  <a:pt x="636538" y="0"/>
                </a:cubicBezTo>
                <a:cubicBezTo>
                  <a:pt x="863753" y="5359"/>
                  <a:pt x="1007727" y="-28"/>
                  <a:pt x="1273077" y="0"/>
                </a:cubicBezTo>
                <a:cubicBezTo>
                  <a:pt x="1538427" y="28"/>
                  <a:pt x="1698640" y="-12775"/>
                  <a:pt x="1909615" y="0"/>
                </a:cubicBezTo>
                <a:cubicBezTo>
                  <a:pt x="2120590" y="12775"/>
                  <a:pt x="2210293" y="-21823"/>
                  <a:pt x="2482500" y="0"/>
                </a:cubicBezTo>
                <a:cubicBezTo>
                  <a:pt x="2754708" y="21823"/>
                  <a:pt x="3004133" y="-28750"/>
                  <a:pt x="3182692" y="0"/>
                </a:cubicBezTo>
                <a:cubicBezTo>
                  <a:pt x="3182906" y="4075"/>
                  <a:pt x="3183008" y="9784"/>
                  <a:pt x="3182692" y="13716"/>
                </a:cubicBezTo>
                <a:cubicBezTo>
                  <a:pt x="2947402" y="17868"/>
                  <a:pt x="2876226" y="22619"/>
                  <a:pt x="2609807" y="13716"/>
                </a:cubicBezTo>
                <a:cubicBezTo>
                  <a:pt x="2343389" y="4813"/>
                  <a:pt x="2326689" y="21007"/>
                  <a:pt x="2068750" y="13716"/>
                </a:cubicBezTo>
                <a:cubicBezTo>
                  <a:pt x="1810811" y="6425"/>
                  <a:pt x="1713836" y="43647"/>
                  <a:pt x="1432211" y="13716"/>
                </a:cubicBezTo>
                <a:cubicBezTo>
                  <a:pt x="1150586" y="-16215"/>
                  <a:pt x="982765" y="-825"/>
                  <a:pt x="859327" y="13716"/>
                </a:cubicBezTo>
                <a:cubicBezTo>
                  <a:pt x="735889" y="28257"/>
                  <a:pt x="254183" y="30659"/>
                  <a:pt x="0" y="13716"/>
                </a:cubicBezTo>
                <a:cubicBezTo>
                  <a:pt x="-535" y="8247"/>
                  <a:pt x="-201" y="2959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43108" y="-22426"/>
                  <a:pt x="387854" y="22949"/>
                  <a:pt x="572885" y="0"/>
                </a:cubicBezTo>
                <a:cubicBezTo>
                  <a:pt x="757916" y="-22949"/>
                  <a:pt x="923707" y="6797"/>
                  <a:pt x="1113942" y="0"/>
                </a:cubicBezTo>
                <a:cubicBezTo>
                  <a:pt x="1304177" y="-6797"/>
                  <a:pt x="1495991" y="20627"/>
                  <a:pt x="1686827" y="0"/>
                </a:cubicBezTo>
                <a:cubicBezTo>
                  <a:pt x="1877663" y="-20627"/>
                  <a:pt x="2170182" y="-20672"/>
                  <a:pt x="2323365" y="0"/>
                </a:cubicBezTo>
                <a:cubicBezTo>
                  <a:pt x="2476548" y="20672"/>
                  <a:pt x="2919164" y="6097"/>
                  <a:pt x="3182692" y="0"/>
                </a:cubicBezTo>
                <a:cubicBezTo>
                  <a:pt x="3182126" y="5320"/>
                  <a:pt x="3182368" y="9001"/>
                  <a:pt x="3182692" y="13716"/>
                </a:cubicBezTo>
                <a:cubicBezTo>
                  <a:pt x="3026065" y="-15421"/>
                  <a:pt x="2775006" y="18495"/>
                  <a:pt x="2546154" y="13716"/>
                </a:cubicBezTo>
                <a:cubicBezTo>
                  <a:pt x="2317302" y="8937"/>
                  <a:pt x="2168173" y="-13085"/>
                  <a:pt x="1845961" y="13716"/>
                </a:cubicBezTo>
                <a:cubicBezTo>
                  <a:pt x="1523749" y="40517"/>
                  <a:pt x="1450078" y="-5416"/>
                  <a:pt x="1304904" y="13716"/>
                </a:cubicBezTo>
                <a:cubicBezTo>
                  <a:pt x="1159730" y="32848"/>
                  <a:pt x="942635" y="-14593"/>
                  <a:pt x="604711" y="13716"/>
                </a:cubicBezTo>
                <a:cubicBezTo>
                  <a:pt x="266787" y="42025"/>
                  <a:pt x="141927" y="-12967"/>
                  <a:pt x="0" y="13716"/>
                </a:cubicBezTo>
                <a:cubicBezTo>
                  <a:pt x="58" y="7834"/>
                  <a:pt x="453" y="5833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5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5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888520" y="-5136"/>
                  <a:pt x="998982" y="0"/>
                </a:cubicBezTo>
                <a:cubicBezTo>
                  <a:pt x="1109444" y="5136"/>
                  <a:pt x="1622600" y="-36529"/>
                  <a:pt x="1813941" y="0"/>
                </a:cubicBezTo>
                <a:cubicBezTo>
                  <a:pt x="2005282" y="36529"/>
                  <a:pt x="2177619" y="19108"/>
                  <a:pt x="2392299" y="0"/>
                </a:cubicBezTo>
                <a:cubicBezTo>
                  <a:pt x="2606979" y="-19108"/>
                  <a:pt x="2788556" y="-21788"/>
                  <a:pt x="2970657" y="0"/>
                </a:cubicBezTo>
                <a:cubicBezTo>
                  <a:pt x="3152758" y="21788"/>
                  <a:pt x="3596738" y="18723"/>
                  <a:pt x="3785616" y="0"/>
                </a:cubicBezTo>
                <a:cubicBezTo>
                  <a:pt x="3974494" y="-18723"/>
                  <a:pt x="4136501" y="9985"/>
                  <a:pt x="4285107" y="0"/>
                </a:cubicBezTo>
                <a:cubicBezTo>
                  <a:pt x="4433713" y="-9985"/>
                  <a:pt x="4710656" y="-6143"/>
                  <a:pt x="5100066" y="0"/>
                </a:cubicBezTo>
                <a:cubicBezTo>
                  <a:pt x="5489476" y="6143"/>
                  <a:pt x="5703885" y="5883"/>
                  <a:pt x="5915025" y="0"/>
                </a:cubicBezTo>
                <a:cubicBezTo>
                  <a:pt x="6126165" y="-5883"/>
                  <a:pt x="6308797" y="30350"/>
                  <a:pt x="6572250" y="0"/>
                </a:cubicBezTo>
                <a:cubicBezTo>
                  <a:pt x="6835703" y="-30350"/>
                  <a:pt x="7286910" y="4832"/>
                  <a:pt x="7886700" y="0"/>
                </a:cubicBezTo>
                <a:cubicBezTo>
                  <a:pt x="7889074" y="220758"/>
                  <a:pt x="7883165" y="357992"/>
                  <a:pt x="7886700" y="636391"/>
                </a:cubicBezTo>
                <a:cubicBezTo>
                  <a:pt x="7890235" y="914790"/>
                  <a:pt x="7903701" y="952234"/>
                  <a:pt x="7886700" y="1191541"/>
                </a:cubicBezTo>
                <a:cubicBezTo>
                  <a:pt x="7869700" y="1430848"/>
                  <a:pt x="7863116" y="1553316"/>
                  <a:pt x="7886700" y="1868553"/>
                </a:cubicBezTo>
                <a:cubicBezTo>
                  <a:pt x="7910284" y="2183790"/>
                  <a:pt x="7896439" y="2331507"/>
                  <a:pt x="7886700" y="2545564"/>
                </a:cubicBezTo>
                <a:cubicBezTo>
                  <a:pt x="7876961" y="2759621"/>
                  <a:pt x="7899048" y="2997788"/>
                  <a:pt x="7886700" y="3222576"/>
                </a:cubicBezTo>
                <a:cubicBezTo>
                  <a:pt x="7874352" y="3447364"/>
                  <a:pt x="7863320" y="3844609"/>
                  <a:pt x="7886700" y="4062071"/>
                </a:cubicBezTo>
                <a:cubicBezTo>
                  <a:pt x="7688995" y="4091405"/>
                  <a:pt x="7438163" y="4081351"/>
                  <a:pt x="7150608" y="4062071"/>
                </a:cubicBezTo>
                <a:cubicBezTo>
                  <a:pt x="6863053" y="4042791"/>
                  <a:pt x="6852167" y="4080837"/>
                  <a:pt x="6729984" y="4062071"/>
                </a:cubicBezTo>
                <a:cubicBezTo>
                  <a:pt x="6607801" y="4043305"/>
                  <a:pt x="6412225" y="4055086"/>
                  <a:pt x="6230493" y="4062071"/>
                </a:cubicBezTo>
                <a:cubicBezTo>
                  <a:pt x="6048761" y="4069056"/>
                  <a:pt x="5595777" y="4070043"/>
                  <a:pt x="5415534" y="4062071"/>
                </a:cubicBezTo>
                <a:cubicBezTo>
                  <a:pt x="5235291" y="4054099"/>
                  <a:pt x="4927239" y="4094195"/>
                  <a:pt x="4758309" y="4062071"/>
                </a:cubicBezTo>
                <a:cubicBezTo>
                  <a:pt x="4589380" y="4029947"/>
                  <a:pt x="4452506" y="4069552"/>
                  <a:pt x="4258818" y="4062071"/>
                </a:cubicBezTo>
                <a:cubicBezTo>
                  <a:pt x="4065130" y="4054590"/>
                  <a:pt x="3802761" y="4085813"/>
                  <a:pt x="3601593" y="4062071"/>
                </a:cubicBezTo>
                <a:cubicBezTo>
                  <a:pt x="3400425" y="4038329"/>
                  <a:pt x="3311647" y="4060168"/>
                  <a:pt x="3180969" y="4062071"/>
                </a:cubicBezTo>
                <a:cubicBezTo>
                  <a:pt x="3050291" y="4063974"/>
                  <a:pt x="2961884" y="4043763"/>
                  <a:pt x="2760345" y="4062071"/>
                </a:cubicBezTo>
                <a:cubicBezTo>
                  <a:pt x="2558806" y="4080379"/>
                  <a:pt x="2276592" y="4030989"/>
                  <a:pt x="2103120" y="4062071"/>
                </a:cubicBezTo>
                <a:cubicBezTo>
                  <a:pt x="1929649" y="4093153"/>
                  <a:pt x="1726258" y="4048114"/>
                  <a:pt x="1603629" y="4062071"/>
                </a:cubicBezTo>
                <a:cubicBezTo>
                  <a:pt x="1481000" y="4076028"/>
                  <a:pt x="1025048" y="4037431"/>
                  <a:pt x="867537" y="4062071"/>
                </a:cubicBezTo>
                <a:cubicBezTo>
                  <a:pt x="710026" y="4086711"/>
                  <a:pt x="400773" y="4019788"/>
                  <a:pt x="0" y="4062071"/>
                </a:cubicBezTo>
                <a:cubicBezTo>
                  <a:pt x="-77" y="3748456"/>
                  <a:pt x="-30814" y="3576596"/>
                  <a:pt x="0" y="3344438"/>
                </a:cubicBezTo>
                <a:cubicBezTo>
                  <a:pt x="30814" y="3112280"/>
                  <a:pt x="30350" y="2816152"/>
                  <a:pt x="0" y="2626806"/>
                </a:cubicBezTo>
                <a:cubicBezTo>
                  <a:pt x="-30350" y="2437460"/>
                  <a:pt x="26575" y="2258994"/>
                  <a:pt x="0" y="2031036"/>
                </a:cubicBezTo>
                <a:cubicBezTo>
                  <a:pt x="-26575" y="1803078"/>
                  <a:pt x="-8850" y="1530345"/>
                  <a:pt x="0" y="1313403"/>
                </a:cubicBezTo>
                <a:cubicBezTo>
                  <a:pt x="8850" y="1096461"/>
                  <a:pt x="47646" y="423049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0007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E952E6-EA60-FBD3-C667-B295561C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 b="1" dirty="0">
                <a:latin typeface="Georgia" panose="02040502050405020303" pitchFamily="18" charset="0"/>
              </a:rPr>
              <a:t>Transformer-Based LLMs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7FC93C-EA64-E518-8A9F-E2FC85A4CB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194522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730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4" name="Rectangle 5133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96BD1-9A1F-1DF8-1C40-F4BD7B6F4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</p:spPr>
        <p:txBody>
          <a:bodyPr anchor="b">
            <a:normAutofit/>
          </a:bodyPr>
          <a:lstStyle/>
          <a:p>
            <a:r>
              <a:rPr lang="en-US" sz="4100"/>
              <a:t>Are LLMs Future of AI?</a:t>
            </a:r>
          </a:p>
        </p:txBody>
      </p:sp>
      <p:sp>
        <p:nvSpPr>
          <p:cNvPr id="513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Content Placeholder 2">
            <a:extLst>
              <a:ext uri="{FF2B5EF4-FFF2-40B4-BE49-F238E27FC236}">
                <a16:creationId xmlns:a16="http://schemas.microsoft.com/office/drawing/2014/main" id="{4FBCF72D-BB21-3597-8FFB-DD395A6B8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369" y="1553487"/>
            <a:ext cx="5035164" cy="3089379"/>
          </a:xfrm>
        </p:spPr>
        <p:txBody>
          <a:bodyPr anchor="t">
            <a:normAutofit/>
          </a:bodyPr>
          <a:lstStyle/>
          <a:p>
            <a:r>
              <a:rPr lang="en-US" sz="2200" i="1" dirty="0">
                <a:latin typeface="Georgia" panose="02040502050405020303" pitchFamily="18" charset="0"/>
              </a:rPr>
              <a:t>“</a:t>
            </a:r>
            <a:r>
              <a:rPr lang="en-US" sz="2200" b="0" i="1" dirty="0">
                <a:effectLst/>
                <a:latin typeface="Georgia" panose="02040502050405020303" pitchFamily="18" charset="0"/>
              </a:rPr>
              <a:t>Language is not the only substrate of thought. We need to come up with new architectures where machines can think in more abstract terms” </a:t>
            </a:r>
          </a:p>
          <a:p>
            <a:r>
              <a:rPr lang="en-US" sz="2200" i="1" dirty="0">
                <a:latin typeface="Georgia" panose="02040502050405020303" pitchFamily="18" charset="0"/>
              </a:rPr>
              <a:t>“</a:t>
            </a:r>
            <a:r>
              <a:rPr lang="en-US" sz="2200" b="0" i="1" dirty="0">
                <a:effectLst/>
                <a:latin typeface="Georgia" panose="02040502050405020303" pitchFamily="18" charset="0"/>
              </a:rPr>
              <a:t>To some extent, LLM technology development is not that exciting anymore. Work instead on architectures that can reason, understand the world, and plan.”</a:t>
            </a:r>
            <a:endParaRPr lang="en-US" sz="2200" i="1" dirty="0">
              <a:latin typeface="Georgia" panose="02040502050405020303" pitchFamily="18" charset="0"/>
            </a:endParaRPr>
          </a:p>
        </p:txBody>
      </p:sp>
      <p:pic>
        <p:nvPicPr>
          <p:cNvPr id="5122" name="Picture 2" descr="Yann LeCun - Wikiquote">
            <a:extLst>
              <a:ext uri="{FF2B5EF4-FFF2-40B4-BE49-F238E27FC236}">
                <a16:creationId xmlns:a16="http://schemas.microsoft.com/office/drawing/2014/main" id="{7D34C01D-6F25-0644-C16B-54FB3EED4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9572"/>
          <a:stretch/>
        </p:blipFill>
        <p:spPr bwMode="auto">
          <a:xfrm>
            <a:off x="5756743" y="1570482"/>
            <a:ext cx="2955798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27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Freeform: Shape 5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51435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5" name="Freeform: Shape 5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51435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EEC51-B0CC-E376-83EC-8DC9A1500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841772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 is Transforming Data Science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Oh, Elon. – ProgrammerHumor.io">
            <a:extLst>
              <a:ext uri="{FF2B5EF4-FFF2-40B4-BE49-F238E27FC236}">
                <a16:creationId xmlns:a16="http://schemas.microsoft.com/office/drawing/2014/main" id="{B656B454-5ACF-1CF5-113E-FA843D2301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38450" r="7457" b="3033"/>
          <a:stretch/>
        </p:blipFill>
        <p:spPr bwMode="auto">
          <a:xfrm>
            <a:off x="4060767" y="521750"/>
            <a:ext cx="4806627" cy="398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6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3C340-FB67-F359-8AE4-E19F5410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 b="1" dirty="0">
                <a:hlinkClick r:id="rId2"/>
              </a:rPr>
              <a:t>Types of Artificial Intelligence </a:t>
            </a:r>
            <a:endParaRPr lang="en-US" sz="3900" b="1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1A7E36A-E951-A638-09DA-C530A3B7D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574705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384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CC57F-FC8E-01CE-554D-DD0F706C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17796-726F-B5FA-5F1F-A0FE9F5E1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 dirty="0"/>
              <a:t>Develop Model from Scratch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E70CA868-460F-6739-2E5D-F5D55FDAF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434431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543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622278-EEE6-FC1E-BF57-C2080CE7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E5FCC-4DB6-7B64-8147-A3E310CB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/>
              <a:t>Use API from Providers like OpenAI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D4EFFD1B-9E66-52B6-A26E-0469995AA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518637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346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041">
            <a:extLst>
              <a:ext uri="{FF2B5EF4-FFF2-40B4-BE49-F238E27FC236}">
                <a16:creationId xmlns:a16="http://schemas.microsoft.com/office/drawing/2014/main" id="{D1520B01-A2E4-41C2-8A8F-7683F250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6C8583-9CAD-D675-7EB5-641C5212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884" y="631031"/>
            <a:ext cx="2755415" cy="2336024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Georgia" panose="02040502050405020303" pitchFamily="18" charset="0"/>
              </a:rPr>
              <a:t>Understanding AI: A Historical Perspective</a:t>
            </a:r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1F634C0A-A487-42AF-8DFD-4DAD62FE9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3065730" cy="51435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7412B137-E115-42F2-8CF9-67E40B5D2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050" name="Freeform: Shape 1036">
              <a:extLst>
                <a:ext uri="{FF2B5EF4-FFF2-40B4-BE49-F238E27FC236}">
                  <a16:creationId xmlns:a16="http://schemas.microsoft.com/office/drawing/2014/main" id="{0779E94B-3A8C-4695-9DA1-2EDEFB170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pic>
        <p:nvPicPr>
          <p:cNvPr id="1028" name="Picture 4" descr="A close-up of a robot&#10;&#10;Description automatically generated">
            <a:extLst>
              <a:ext uri="{FF2B5EF4-FFF2-40B4-BE49-F238E27FC236}">
                <a16:creationId xmlns:a16="http://schemas.microsoft.com/office/drawing/2014/main" id="{DB97C1B4-298F-1234-EB51-9486A94D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20" b="-2"/>
          <a:stretch/>
        </p:blipFill>
        <p:spPr bwMode="auto">
          <a:xfrm>
            <a:off x="15" y="7"/>
            <a:ext cx="2932548" cy="5143493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0" y="0"/>
                </a:moveTo>
                <a:lnTo>
                  <a:pt x="2996382" y="0"/>
                </a:lnTo>
                <a:lnTo>
                  <a:pt x="3563333" y="1750276"/>
                </a:lnTo>
                <a:lnTo>
                  <a:pt x="3910084" y="6054385"/>
                </a:lnTo>
                <a:lnTo>
                  <a:pt x="3791309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66EE5A2-0D35-4D6A-A5C7-1CA91F74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61442" y="0"/>
            <a:ext cx="1004290" cy="5143500"/>
            <a:chOff x="2661507" y="0"/>
            <a:chExt cx="1339053" cy="6858000"/>
          </a:xfrm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4DFBB771-C61C-4F38-ABBB-98A2D8476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A2432BD6-3DCC-4397-BD7F-3FE84F321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56AA1647-0DA6-4A17-B3E1-95D61BD54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078270" y="0"/>
            <a:ext cx="3065730" cy="5143500"/>
            <a:chOff x="1" y="0"/>
            <a:chExt cx="4087640" cy="6858000"/>
          </a:xfrm>
          <a:effectLst>
            <a:outerShdw blurRad="381000" dist="152400" algn="ctr" rotWithShape="0">
              <a:srgbClr val="000000">
                <a:alpha val="10000"/>
              </a:srgbClr>
            </a:outerShdw>
          </a:effectLst>
        </p:grpSpPr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1F1D8352-2F00-4057-8781-E455C455B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3986041" cy="6858000"/>
            </a:xfrm>
            <a:custGeom>
              <a:avLst/>
              <a:gdLst>
                <a:gd name="connsiteX0" fmla="*/ 0 w 3986041"/>
                <a:gd name="connsiteY0" fmla="*/ 0 h 6858000"/>
                <a:gd name="connsiteX1" fmla="*/ 3066495 w 3986041"/>
                <a:gd name="connsiteY1" fmla="*/ 0 h 6858000"/>
                <a:gd name="connsiteX2" fmla="*/ 3427241 w 3986041"/>
                <a:gd name="connsiteY2" fmla="*/ 1211943 h 6858000"/>
                <a:gd name="connsiteX3" fmla="*/ 3986041 w 3986041"/>
                <a:gd name="connsiteY3" fmla="*/ 4122057 h 6858000"/>
                <a:gd name="connsiteX4" fmla="*/ 3751724 w 3986041"/>
                <a:gd name="connsiteY4" fmla="*/ 6858000 h 6858000"/>
                <a:gd name="connsiteX5" fmla="*/ 0 w 3986041"/>
                <a:gd name="connsiteY5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86041" h="6858000">
                  <a:moveTo>
                    <a:pt x="0" y="0"/>
                  </a:moveTo>
                  <a:lnTo>
                    <a:pt x="3066495" y="0"/>
                  </a:lnTo>
                  <a:lnTo>
                    <a:pt x="3427241" y="1211943"/>
                  </a:lnTo>
                  <a:lnTo>
                    <a:pt x="3986041" y="4122057"/>
                  </a:lnTo>
                  <a:lnTo>
                    <a:pt x="37517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3BE70D92-7E07-4A6F-BD82-729F71C268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748588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  <p:pic>
        <p:nvPicPr>
          <p:cNvPr id="1026" name="Picture 2" descr="Vintage Heartless Tin Man Wizard of Oz T-Shirt 1997 90s Warner Bros. size  XL | eBay">
            <a:extLst>
              <a:ext uri="{FF2B5EF4-FFF2-40B4-BE49-F238E27FC236}">
                <a16:creationId xmlns:a16="http://schemas.microsoft.com/office/drawing/2014/main" id="{E04F0435-3CD2-EE85-E044-AC4CA3B792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19799"/>
          <a:stretch/>
        </p:blipFill>
        <p:spPr bwMode="auto">
          <a:xfrm>
            <a:off x="6211437" y="1"/>
            <a:ext cx="2932563" cy="5143500"/>
          </a:xfrm>
          <a:custGeom>
            <a:avLst/>
            <a:gdLst/>
            <a:ahLst/>
            <a:cxnLst/>
            <a:rect l="l" t="t" r="r" b="b"/>
            <a:pathLst>
              <a:path w="3910084" h="6858000">
                <a:moveTo>
                  <a:pt x="118775" y="0"/>
                </a:moveTo>
                <a:lnTo>
                  <a:pt x="3910084" y="0"/>
                </a:lnTo>
                <a:lnTo>
                  <a:pt x="3910084" y="6858000"/>
                </a:lnTo>
                <a:lnTo>
                  <a:pt x="913702" y="6858000"/>
                </a:lnTo>
                <a:lnTo>
                  <a:pt x="346751" y="5107724"/>
                </a:lnTo>
                <a:lnTo>
                  <a:pt x="0" y="8036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08D20F07-CD49-4F17-BC00-9429DA80C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6078270" y="-2"/>
            <a:ext cx="1004290" cy="5143500"/>
            <a:chOff x="2661507" y="0"/>
            <a:chExt cx="1339053" cy="6858000"/>
          </a:xfr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grpSpPr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11F66703-4D0D-42DF-8150-991FE9F8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E96840F9-95E6-4C98-BFE4-21B595423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61507" y="0"/>
              <a:ext cx="1339053" cy="6858000"/>
            </a:xfrm>
            <a:custGeom>
              <a:avLst/>
              <a:gdLst>
                <a:gd name="connsiteX0" fmla="*/ 850532 w 1339053"/>
                <a:gd name="connsiteY0" fmla="*/ 3481838 h 6858000"/>
                <a:gd name="connsiteX1" fmla="*/ 877027 w 1339053"/>
                <a:gd name="connsiteY1" fmla="*/ 3490955 h 6858000"/>
                <a:gd name="connsiteX2" fmla="*/ 922718 w 1339053"/>
                <a:gd name="connsiteY2" fmla="*/ 3516472 h 6858000"/>
                <a:gd name="connsiteX3" fmla="*/ 1094179 w 1339053"/>
                <a:gd name="connsiteY3" fmla="*/ 3567567 h 6858000"/>
                <a:gd name="connsiteX4" fmla="*/ 1118891 w 1339053"/>
                <a:gd name="connsiteY4" fmla="*/ 3568331 h 6858000"/>
                <a:gd name="connsiteX5" fmla="*/ 1295961 w 1339053"/>
                <a:gd name="connsiteY5" fmla="*/ 3584709 h 6858000"/>
                <a:gd name="connsiteX6" fmla="*/ 1308070 w 1339053"/>
                <a:gd name="connsiteY6" fmla="*/ 3585183 h 6858000"/>
                <a:gd name="connsiteX7" fmla="*/ 1325263 w 1339053"/>
                <a:gd name="connsiteY7" fmla="*/ 3705453 h 6858000"/>
                <a:gd name="connsiteX8" fmla="*/ 1334107 w 1339053"/>
                <a:gd name="connsiteY8" fmla="*/ 3772268 h 6858000"/>
                <a:gd name="connsiteX9" fmla="*/ 1338203 w 1339053"/>
                <a:gd name="connsiteY9" fmla="*/ 3831076 h 6858000"/>
                <a:gd name="connsiteX10" fmla="*/ 1338805 w 1339053"/>
                <a:gd name="connsiteY10" fmla="*/ 3839709 h 6858000"/>
                <a:gd name="connsiteX11" fmla="*/ 1335635 w 1339053"/>
                <a:gd name="connsiteY11" fmla="*/ 4118635 h 6858000"/>
                <a:gd name="connsiteX12" fmla="*/ 1337171 w 1339053"/>
                <a:gd name="connsiteY12" fmla="*/ 4209403 h 6858000"/>
                <a:gd name="connsiteX13" fmla="*/ 1325840 w 1339053"/>
                <a:gd name="connsiteY13" fmla="*/ 4309174 h 6858000"/>
                <a:gd name="connsiteX14" fmla="*/ 1321122 w 1339053"/>
                <a:gd name="connsiteY14" fmla="*/ 4473630 h 6858000"/>
                <a:gd name="connsiteX15" fmla="*/ 1302196 w 1339053"/>
                <a:gd name="connsiteY15" fmla="*/ 4791709 h 6858000"/>
                <a:gd name="connsiteX16" fmla="*/ 1293239 w 1339053"/>
                <a:gd name="connsiteY16" fmla="*/ 4860048 h 6858000"/>
                <a:gd name="connsiteX17" fmla="*/ 1288829 w 1339053"/>
                <a:gd name="connsiteY17" fmla="*/ 5039837 h 6858000"/>
                <a:gd name="connsiteX18" fmla="*/ 1289584 w 1339053"/>
                <a:gd name="connsiteY18" fmla="*/ 5148703 h 6858000"/>
                <a:gd name="connsiteX19" fmla="*/ 1282205 w 1339053"/>
                <a:gd name="connsiteY19" fmla="*/ 5236435 h 6858000"/>
                <a:gd name="connsiteX20" fmla="*/ 1268145 w 1339053"/>
                <a:gd name="connsiteY20" fmla="*/ 5311662 h 6858000"/>
                <a:gd name="connsiteX21" fmla="*/ 1250547 w 1339053"/>
                <a:gd name="connsiteY21" fmla="*/ 5515595 h 6858000"/>
                <a:gd name="connsiteX22" fmla="*/ 1243323 w 1339053"/>
                <a:gd name="connsiteY22" fmla="*/ 5596885 h 6858000"/>
                <a:gd name="connsiteX23" fmla="*/ 1238303 w 1339053"/>
                <a:gd name="connsiteY23" fmla="*/ 5812036 h 6858000"/>
                <a:gd name="connsiteX24" fmla="*/ 1223551 w 1339053"/>
                <a:gd name="connsiteY24" fmla="*/ 5991171 h 6858000"/>
                <a:gd name="connsiteX25" fmla="*/ 1219699 w 1339053"/>
                <a:gd name="connsiteY25" fmla="*/ 6066726 h 6858000"/>
                <a:gd name="connsiteX26" fmla="*/ 1199935 w 1339053"/>
                <a:gd name="connsiteY26" fmla="*/ 6236130 h 6858000"/>
                <a:gd name="connsiteX27" fmla="*/ 1192857 w 1339053"/>
                <a:gd name="connsiteY27" fmla="*/ 6333267 h 6858000"/>
                <a:gd name="connsiteX28" fmla="*/ 1148174 w 1339053"/>
                <a:gd name="connsiteY28" fmla="*/ 6561849 h 6858000"/>
                <a:gd name="connsiteX29" fmla="*/ 1100424 w 1339053"/>
                <a:gd name="connsiteY29" fmla="*/ 6797385 h 6858000"/>
                <a:gd name="connsiteX30" fmla="*/ 1085621 w 1339053"/>
                <a:gd name="connsiteY30" fmla="*/ 6858000 h 6858000"/>
                <a:gd name="connsiteX31" fmla="*/ 932341 w 1339053"/>
                <a:gd name="connsiteY31" fmla="*/ 6858000 h 6858000"/>
                <a:gd name="connsiteX32" fmla="*/ 944496 w 1339053"/>
                <a:gd name="connsiteY32" fmla="*/ 6829656 h 6858000"/>
                <a:gd name="connsiteX33" fmla="*/ 913239 w 1339053"/>
                <a:gd name="connsiteY33" fmla="*/ 6720119 h 6858000"/>
                <a:gd name="connsiteX34" fmla="*/ 870682 w 1339053"/>
                <a:gd name="connsiteY34" fmla="*/ 6655346 h 6858000"/>
                <a:gd name="connsiteX35" fmla="*/ 846442 w 1339053"/>
                <a:gd name="connsiteY35" fmla="*/ 6498594 h 6858000"/>
                <a:gd name="connsiteX36" fmla="*/ 881150 w 1339053"/>
                <a:gd name="connsiteY36" fmla="*/ 6473756 h 6858000"/>
                <a:gd name="connsiteX37" fmla="*/ 922470 w 1339053"/>
                <a:gd name="connsiteY37" fmla="*/ 6377035 h 6858000"/>
                <a:gd name="connsiteX38" fmla="*/ 955039 w 1339053"/>
                <a:gd name="connsiteY38" fmla="*/ 6268585 h 6858000"/>
                <a:gd name="connsiteX39" fmla="*/ 1024350 w 1339053"/>
                <a:gd name="connsiteY39" fmla="*/ 6083443 h 6858000"/>
                <a:gd name="connsiteX40" fmla="*/ 999696 w 1339053"/>
                <a:gd name="connsiteY40" fmla="*/ 5938416 h 6858000"/>
                <a:gd name="connsiteX41" fmla="*/ 988342 w 1339053"/>
                <a:gd name="connsiteY41" fmla="*/ 5882426 h 6858000"/>
                <a:gd name="connsiteX42" fmla="*/ 985444 w 1339053"/>
                <a:gd name="connsiteY42" fmla="*/ 5832438 h 6858000"/>
                <a:gd name="connsiteX43" fmla="*/ 992016 w 1339053"/>
                <a:gd name="connsiteY43" fmla="*/ 5777751 h 6858000"/>
                <a:gd name="connsiteX44" fmla="*/ 995028 w 1339053"/>
                <a:gd name="connsiteY44" fmla="*/ 5641832 h 6858000"/>
                <a:gd name="connsiteX45" fmla="*/ 981247 w 1339053"/>
                <a:gd name="connsiteY45" fmla="*/ 5562522 h 6858000"/>
                <a:gd name="connsiteX46" fmla="*/ 995131 w 1339053"/>
                <a:gd name="connsiteY46" fmla="*/ 5398075 h 6858000"/>
                <a:gd name="connsiteX47" fmla="*/ 997379 w 1339053"/>
                <a:gd name="connsiteY47" fmla="*/ 5283928 h 6858000"/>
                <a:gd name="connsiteX48" fmla="*/ 979617 w 1339053"/>
                <a:gd name="connsiteY48" fmla="*/ 5157396 h 6858000"/>
                <a:gd name="connsiteX49" fmla="*/ 976441 w 1339053"/>
                <a:gd name="connsiteY49" fmla="*/ 5139485 h 6858000"/>
                <a:gd name="connsiteX50" fmla="*/ 953793 w 1339053"/>
                <a:gd name="connsiteY50" fmla="*/ 5091862 h 6858000"/>
                <a:gd name="connsiteX51" fmla="*/ 853056 w 1339053"/>
                <a:gd name="connsiteY51" fmla="*/ 5001787 h 6858000"/>
                <a:gd name="connsiteX52" fmla="*/ 833979 w 1339053"/>
                <a:gd name="connsiteY52" fmla="*/ 4978966 h 6858000"/>
                <a:gd name="connsiteX53" fmla="*/ 796995 w 1339053"/>
                <a:gd name="connsiteY53" fmla="*/ 4813768 h 6858000"/>
                <a:gd name="connsiteX54" fmla="*/ 820590 w 1339053"/>
                <a:gd name="connsiteY54" fmla="*/ 4764057 h 6858000"/>
                <a:gd name="connsiteX55" fmla="*/ 864688 w 1339053"/>
                <a:gd name="connsiteY55" fmla="*/ 4714752 h 6858000"/>
                <a:gd name="connsiteX56" fmla="*/ 910485 w 1339053"/>
                <a:gd name="connsiteY56" fmla="*/ 4590911 h 6858000"/>
                <a:gd name="connsiteX57" fmla="*/ 911445 w 1339053"/>
                <a:gd name="connsiteY57" fmla="*/ 4539571 h 6858000"/>
                <a:gd name="connsiteX58" fmla="*/ 900285 w 1339053"/>
                <a:gd name="connsiteY58" fmla="*/ 4445837 h 6858000"/>
                <a:gd name="connsiteX59" fmla="*/ 863237 w 1339053"/>
                <a:gd name="connsiteY59" fmla="*/ 4364703 h 6858000"/>
                <a:gd name="connsiteX60" fmla="*/ 798070 w 1339053"/>
                <a:gd name="connsiteY60" fmla="*/ 4243284 h 6858000"/>
                <a:gd name="connsiteX61" fmla="*/ 817097 w 1339053"/>
                <a:gd name="connsiteY61" fmla="*/ 4054750 h 6858000"/>
                <a:gd name="connsiteX62" fmla="*/ 826251 w 1339053"/>
                <a:gd name="connsiteY62" fmla="*/ 3982801 h 6858000"/>
                <a:gd name="connsiteX63" fmla="*/ 836848 w 1339053"/>
                <a:gd name="connsiteY63" fmla="*/ 3784939 h 6858000"/>
                <a:gd name="connsiteX64" fmla="*/ 841285 w 1339053"/>
                <a:gd name="connsiteY64" fmla="*/ 3766755 h 6858000"/>
                <a:gd name="connsiteX65" fmla="*/ 841284 w 1339053"/>
                <a:gd name="connsiteY65" fmla="*/ 3766755 h 6858000"/>
                <a:gd name="connsiteX66" fmla="*/ 852925 w 1339053"/>
                <a:gd name="connsiteY66" fmla="*/ 3719034 h 6858000"/>
                <a:gd name="connsiteX67" fmla="*/ 857932 w 1339053"/>
                <a:gd name="connsiteY67" fmla="*/ 3696880 h 6858000"/>
                <a:gd name="connsiteX68" fmla="*/ 853534 w 1339053"/>
                <a:gd name="connsiteY68" fmla="*/ 3507036 h 6858000"/>
                <a:gd name="connsiteX69" fmla="*/ 850226 w 1339053"/>
                <a:gd name="connsiteY69" fmla="*/ 3485839 h 6858000"/>
                <a:gd name="connsiteX70" fmla="*/ 0 w 1339053"/>
                <a:gd name="connsiteY70" fmla="*/ 0 h 6858000"/>
                <a:gd name="connsiteX71" fmla="*/ 455609 w 1339053"/>
                <a:gd name="connsiteY71" fmla="*/ 0 h 6858000"/>
                <a:gd name="connsiteX72" fmla="*/ 459171 w 1339053"/>
                <a:gd name="connsiteY72" fmla="*/ 72395 h 6858000"/>
                <a:gd name="connsiteX73" fmla="*/ 460041 w 1339053"/>
                <a:gd name="connsiteY73" fmla="*/ 131917 h 6858000"/>
                <a:gd name="connsiteX74" fmla="*/ 504421 w 1339053"/>
                <a:gd name="connsiteY74" fmla="*/ 389691 h 6858000"/>
                <a:gd name="connsiteX75" fmla="*/ 582097 w 1339053"/>
                <a:gd name="connsiteY75" fmla="*/ 634609 h 6858000"/>
                <a:gd name="connsiteX76" fmla="*/ 702468 w 1339053"/>
                <a:gd name="connsiteY76" fmla="*/ 834019 h 6858000"/>
                <a:gd name="connsiteX77" fmla="*/ 729203 w 1339053"/>
                <a:gd name="connsiteY77" fmla="*/ 887701 h 6858000"/>
                <a:gd name="connsiteX78" fmla="*/ 743787 w 1339053"/>
                <a:gd name="connsiteY78" fmla="*/ 1016355 h 6858000"/>
                <a:gd name="connsiteX79" fmla="*/ 750083 w 1339053"/>
                <a:gd name="connsiteY79" fmla="*/ 1128060 h 6858000"/>
                <a:gd name="connsiteX80" fmla="*/ 768866 w 1339053"/>
                <a:gd name="connsiteY80" fmla="*/ 1213431 h 6858000"/>
                <a:gd name="connsiteX81" fmla="*/ 787802 w 1339053"/>
                <a:gd name="connsiteY81" fmla="*/ 1286432 h 6858000"/>
                <a:gd name="connsiteX82" fmla="*/ 842837 w 1339053"/>
                <a:gd name="connsiteY82" fmla="*/ 1455511 h 6858000"/>
                <a:gd name="connsiteX83" fmla="*/ 877988 w 1339053"/>
                <a:gd name="connsiteY83" fmla="*/ 1634814 h 6858000"/>
                <a:gd name="connsiteX84" fmla="*/ 941063 w 1339053"/>
                <a:gd name="connsiteY84" fmla="*/ 1789731 h 6858000"/>
                <a:gd name="connsiteX85" fmla="*/ 980124 w 1339053"/>
                <a:gd name="connsiteY85" fmla="*/ 1857657 h 6858000"/>
                <a:gd name="connsiteX86" fmla="*/ 984484 w 1339053"/>
                <a:gd name="connsiteY86" fmla="*/ 1976384 h 6858000"/>
                <a:gd name="connsiteX87" fmla="*/ 1007189 w 1339053"/>
                <a:gd name="connsiteY87" fmla="*/ 2110650 h 6858000"/>
                <a:gd name="connsiteX88" fmla="*/ 1039893 w 1339053"/>
                <a:gd name="connsiteY88" fmla="*/ 2211041 h 6858000"/>
                <a:gd name="connsiteX89" fmla="*/ 1059162 w 1339053"/>
                <a:gd name="connsiteY89" fmla="*/ 2286682 h 6858000"/>
                <a:gd name="connsiteX90" fmla="*/ 1070522 w 1339053"/>
                <a:gd name="connsiteY90" fmla="*/ 2388667 h 6858000"/>
                <a:gd name="connsiteX91" fmla="*/ 1093939 w 1339053"/>
                <a:gd name="connsiteY91" fmla="*/ 2494653 h 6858000"/>
                <a:gd name="connsiteX92" fmla="*/ 1112007 w 1339053"/>
                <a:gd name="connsiteY92" fmla="*/ 2548197 h 6858000"/>
                <a:gd name="connsiteX93" fmla="*/ 1138346 w 1339053"/>
                <a:gd name="connsiteY93" fmla="*/ 2649163 h 6858000"/>
                <a:gd name="connsiteX94" fmla="*/ 1160337 w 1339053"/>
                <a:gd name="connsiteY94" fmla="*/ 2751608 h 6858000"/>
                <a:gd name="connsiteX95" fmla="*/ 1165737 w 1339053"/>
                <a:gd name="connsiteY95" fmla="*/ 2933012 h 6858000"/>
                <a:gd name="connsiteX96" fmla="*/ 1202029 w 1339053"/>
                <a:gd name="connsiteY96" fmla="*/ 3107873 h 6858000"/>
                <a:gd name="connsiteX97" fmla="*/ 1225692 w 1339053"/>
                <a:gd name="connsiteY97" fmla="*/ 3244974 h 6858000"/>
                <a:gd name="connsiteX98" fmla="*/ 1243916 w 1339053"/>
                <a:gd name="connsiteY98" fmla="*/ 3326221 h 6858000"/>
                <a:gd name="connsiteX99" fmla="*/ 1293067 w 1339053"/>
                <a:gd name="connsiteY99" fmla="*/ 3480219 h 6858000"/>
                <a:gd name="connsiteX100" fmla="*/ 1308071 w 1339053"/>
                <a:gd name="connsiteY100" fmla="*/ 3585182 h 6858000"/>
                <a:gd name="connsiteX101" fmla="*/ 1295962 w 1339053"/>
                <a:gd name="connsiteY101" fmla="*/ 3584708 h 6858000"/>
                <a:gd name="connsiteX102" fmla="*/ 1118893 w 1339053"/>
                <a:gd name="connsiteY102" fmla="*/ 3568330 h 6858000"/>
                <a:gd name="connsiteX103" fmla="*/ 1094179 w 1339053"/>
                <a:gd name="connsiteY103" fmla="*/ 3567566 h 6858000"/>
                <a:gd name="connsiteX104" fmla="*/ 922719 w 1339053"/>
                <a:gd name="connsiteY104" fmla="*/ 3516472 h 6858000"/>
                <a:gd name="connsiteX105" fmla="*/ 877028 w 1339053"/>
                <a:gd name="connsiteY105" fmla="*/ 3490955 h 6858000"/>
                <a:gd name="connsiteX106" fmla="*/ 850533 w 1339053"/>
                <a:gd name="connsiteY106" fmla="*/ 3481837 h 6858000"/>
                <a:gd name="connsiteX107" fmla="*/ 852113 w 1339053"/>
                <a:gd name="connsiteY107" fmla="*/ 3461170 h 6858000"/>
                <a:gd name="connsiteX108" fmla="*/ 831383 w 1339053"/>
                <a:gd name="connsiteY108" fmla="*/ 3399179 h 6858000"/>
                <a:gd name="connsiteX109" fmla="*/ 743141 w 1339053"/>
                <a:gd name="connsiteY109" fmla="*/ 3320580 h 6858000"/>
                <a:gd name="connsiteX110" fmla="*/ 713221 w 1339053"/>
                <a:gd name="connsiteY110" fmla="*/ 3251241 h 6858000"/>
                <a:gd name="connsiteX111" fmla="*/ 697098 w 1339053"/>
                <a:gd name="connsiteY111" fmla="*/ 3202528 h 6858000"/>
                <a:gd name="connsiteX112" fmla="*/ 664820 w 1339053"/>
                <a:gd name="connsiteY112" fmla="*/ 3154190 h 6858000"/>
                <a:gd name="connsiteX113" fmla="*/ 572501 w 1339053"/>
                <a:gd name="connsiteY113" fmla="*/ 3087312 h 6858000"/>
                <a:gd name="connsiteX114" fmla="*/ 497703 w 1339053"/>
                <a:gd name="connsiteY114" fmla="*/ 3005243 h 6858000"/>
                <a:gd name="connsiteX115" fmla="*/ 476984 w 1339053"/>
                <a:gd name="connsiteY115" fmla="*/ 2892751 h 6858000"/>
                <a:gd name="connsiteX116" fmla="*/ 468947 w 1339053"/>
                <a:gd name="connsiteY116" fmla="*/ 2824527 h 6858000"/>
                <a:gd name="connsiteX117" fmla="*/ 569138 w 1339053"/>
                <a:gd name="connsiteY117" fmla="*/ 2595026 h 6858000"/>
                <a:gd name="connsiteX118" fmla="*/ 645397 w 1339053"/>
                <a:gd name="connsiteY118" fmla="*/ 2440808 h 6858000"/>
                <a:gd name="connsiteX119" fmla="*/ 651820 w 1339053"/>
                <a:gd name="connsiteY119" fmla="*/ 2384384 h 6858000"/>
                <a:gd name="connsiteX120" fmla="*/ 612994 w 1339053"/>
                <a:gd name="connsiteY120" fmla="*/ 2207332 h 6858000"/>
                <a:gd name="connsiteX121" fmla="*/ 620894 w 1339053"/>
                <a:gd name="connsiteY121" fmla="*/ 2046679 h 6858000"/>
                <a:gd name="connsiteX122" fmla="*/ 644614 w 1339053"/>
                <a:gd name="connsiteY122" fmla="*/ 1931265 h 6858000"/>
                <a:gd name="connsiteX123" fmla="*/ 665994 w 1339053"/>
                <a:gd name="connsiteY123" fmla="*/ 1832337 h 6858000"/>
                <a:gd name="connsiteX124" fmla="*/ 678276 w 1339053"/>
                <a:gd name="connsiteY124" fmla="*/ 1709437 h 6858000"/>
                <a:gd name="connsiteX125" fmla="*/ 672955 w 1339053"/>
                <a:gd name="connsiteY125" fmla="*/ 1636123 h 6858000"/>
                <a:gd name="connsiteX126" fmla="*/ 668480 w 1339053"/>
                <a:gd name="connsiteY126" fmla="*/ 1520749 h 6858000"/>
                <a:gd name="connsiteX127" fmla="*/ 653920 w 1339053"/>
                <a:gd name="connsiteY127" fmla="*/ 1399437 h 6858000"/>
                <a:gd name="connsiteX128" fmla="*/ 612686 w 1339053"/>
                <a:gd name="connsiteY128" fmla="*/ 1296979 h 6858000"/>
                <a:gd name="connsiteX129" fmla="*/ 570220 w 1339053"/>
                <a:gd name="connsiteY129" fmla="*/ 1235618 h 6858000"/>
                <a:gd name="connsiteX130" fmla="*/ 529736 w 1339053"/>
                <a:gd name="connsiteY130" fmla="*/ 1081752 h 6858000"/>
                <a:gd name="connsiteX131" fmla="*/ 414305 w 1339053"/>
                <a:gd name="connsiteY131" fmla="*/ 918292 h 6858000"/>
                <a:gd name="connsiteX132" fmla="*/ 373924 w 1339053"/>
                <a:gd name="connsiteY132" fmla="*/ 825689 h 6858000"/>
                <a:gd name="connsiteX133" fmla="*/ 368949 w 1339053"/>
                <a:gd name="connsiteY133" fmla="*/ 778726 h 6858000"/>
                <a:gd name="connsiteX134" fmla="*/ 347020 w 1339053"/>
                <a:gd name="connsiteY134" fmla="*/ 694643 h 6858000"/>
                <a:gd name="connsiteX135" fmla="*/ 327478 w 1339053"/>
                <a:gd name="connsiteY135" fmla="*/ 642898 h 6858000"/>
                <a:gd name="connsiteX136" fmla="*/ 243468 w 1339053"/>
                <a:gd name="connsiteY136" fmla="*/ 491960 h 6858000"/>
                <a:gd name="connsiteX137" fmla="*/ 218930 w 1339053"/>
                <a:gd name="connsiteY137" fmla="*/ 446010 h 6858000"/>
                <a:gd name="connsiteX138" fmla="*/ 180614 w 1339053"/>
                <a:gd name="connsiteY138" fmla="*/ 354892 h 6858000"/>
                <a:gd name="connsiteX139" fmla="*/ 171988 w 1339053"/>
                <a:gd name="connsiteY139" fmla="*/ 317521 h 6858000"/>
                <a:gd name="connsiteX140" fmla="*/ 139875 w 1339053"/>
                <a:gd name="connsiteY140" fmla="*/ 246378 h 6858000"/>
                <a:gd name="connsiteX141" fmla="*/ 51499 w 1339053"/>
                <a:gd name="connsiteY141" fmla="*/ 73211 h 6858000"/>
                <a:gd name="connsiteX142" fmla="*/ 19690 w 1339053"/>
                <a:gd name="connsiteY142" fmla="*/ 36621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1339053" h="6858000">
                  <a:moveTo>
                    <a:pt x="850532" y="3481838"/>
                  </a:moveTo>
                  <a:lnTo>
                    <a:pt x="877027" y="3490955"/>
                  </a:lnTo>
                  <a:cubicBezTo>
                    <a:pt x="892941" y="3497986"/>
                    <a:pt x="908176" y="3506416"/>
                    <a:pt x="922718" y="3516472"/>
                  </a:cubicBezTo>
                  <a:cubicBezTo>
                    <a:pt x="967062" y="3547282"/>
                    <a:pt x="1027547" y="3564030"/>
                    <a:pt x="1094179" y="3567567"/>
                  </a:cubicBezTo>
                  <a:cubicBezTo>
                    <a:pt x="1102515" y="3567965"/>
                    <a:pt x="1113434" y="3565936"/>
                    <a:pt x="1118891" y="3568331"/>
                  </a:cubicBezTo>
                  <a:cubicBezTo>
                    <a:pt x="1180628" y="3594888"/>
                    <a:pt x="1237753" y="3586304"/>
                    <a:pt x="1295961" y="3584709"/>
                  </a:cubicBezTo>
                  <a:lnTo>
                    <a:pt x="1308070" y="3585183"/>
                  </a:lnTo>
                  <a:lnTo>
                    <a:pt x="1325263" y="3705453"/>
                  </a:lnTo>
                  <a:cubicBezTo>
                    <a:pt x="1328254" y="3727679"/>
                    <a:pt x="1331526" y="3749922"/>
                    <a:pt x="1334107" y="3772268"/>
                  </a:cubicBezTo>
                  <a:lnTo>
                    <a:pt x="1338203" y="3831076"/>
                  </a:lnTo>
                  <a:lnTo>
                    <a:pt x="1338805" y="3839709"/>
                  </a:lnTo>
                  <a:cubicBezTo>
                    <a:pt x="1339996" y="3932341"/>
                    <a:pt x="1336568" y="4025809"/>
                    <a:pt x="1335635" y="4118635"/>
                  </a:cubicBezTo>
                  <a:cubicBezTo>
                    <a:pt x="1335202" y="4148976"/>
                    <a:pt x="1338805" y="4178868"/>
                    <a:pt x="1337171" y="4209403"/>
                  </a:cubicBezTo>
                  <a:cubicBezTo>
                    <a:pt x="1335445" y="4242449"/>
                    <a:pt x="1327565" y="4276129"/>
                    <a:pt x="1325840" y="4309174"/>
                  </a:cubicBezTo>
                  <a:cubicBezTo>
                    <a:pt x="1322853" y="4364122"/>
                    <a:pt x="1323899" y="4418621"/>
                    <a:pt x="1321122" y="4473630"/>
                  </a:cubicBezTo>
                  <a:cubicBezTo>
                    <a:pt x="1315632" y="4579723"/>
                    <a:pt x="1309019" y="4685750"/>
                    <a:pt x="1302196" y="4791709"/>
                  </a:cubicBezTo>
                  <a:cubicBezTo>
                    <a:pt x="1300696" y="4814383"/>
                    <a:pt x="1294244" y="4837504"/>
                    <a:pt x="1293239" y="4860048"/>
                  </a:cubicBezTo>
                  <a:cubicBezTo>
                    <a:pt x="1290785" y="4919957"/>
                    <a:pt x="1289660" y="4979994"/>
                    <a:pt x="1288829" y="5039837"/>
                  </a:cubicBezTo>
                  <a:cubicBezTo>
                    <a:pt x="1288401" y="5076103"/>
                    <a:pt x="1290512" y="5112310"/>
                    <a:pt x="1289584" y="5148703"/>
                  </a:cubicBezTo>
                  <a:cubicBezTo>
                    <a:pt x="1288845" y="5177820"/>
                    <a:pt x="1286193" y="5207193"/>
                    <a:pt x="1282205" y="5236435"/>
                  </a:cubicBezTo>
                  <a:cubicBezTo>
                    <a:pt x="1278784" y="5261619"/>
                    <a:pt x="1270649" y="5286477"/>
                    <a:pt x="1268145" y="5311662"/>
                  </a:cubicBezTo>
                  <a:cubicBezTo>
                    <a:pt x="1261308" y="5379812"/>
                    <a:pt x="1256387" y="5447703"/>
                    <a:pt x="1250547" y="5515595"/>
                  </a:cubicBezTo>
                  <a:cubicBezTo>
                    <a:pt x="1248113" y="5542776"/>
                    <a:pt x="1244054" y="5570023"/>
                    <a:pt x="1243323" y="5596885"/>
                  </a:cubicBezTo>
                  <a:cubicBezTo>
                    <a:pt x="1241082" y="5668709"/>
                    <a:pt x="1241668" y="5740276"/>
                    <a:pt x="1238303" y="5812036"/>
                  </a:cubicBezTo>
                  <a:cubicBezTo>
                    <a:pt x="1235508" y="5871554"/>
                    <a:pt x="1228259" y="5931392"/>
                    <a:pt x="1223551" y="5991171"/>
                  </a:cubicBezTo>
                  <a:cubicBezTo>
                    <a:pt x="1221675" y="6016549"/>
                    <a:pt x="1222415" y="6041609"/>
                    <a:pt x="1219699" y="6066726"/>
                  </a:cubicBezTo>
                  <a:cubicBezTo>
                    <a:pt x="1213776" y="6123024"/>
                    <a:pt x="1205938" y="6179576"/>
                    <a:pt x="1199935" y="6236130"/>
                  </a:cubicBezTo>
                  <a:cubicBezTo>
                    <a:pt x="1196614" y="6268403"/>
                    <a:pt x="1198425" y="6301127"/>
                    <a:pt x="1192857" y="6333267"/>
                  </a:cubicBezTo>
                  <a:cubicBezTo>
                    <a:pt x="1179603" y="6409590"/>
                    <a:pt x="1163470" y="6485591"/>
                    <a:pt x="1148174" y="6561849"/>
                  </a:cubicBezTo>
                  <a:cubicBezTo>
                    <a:pt x="1132370" y="6640486"/>
                    <a:pt x="1117066" y="6719000"/>
                    <a:pt x="1100424" y="6797385"/>
                  </a:cubicBezTo>
                  <a:lnTo>
                    <a:pt x="1085621" y="6858000"/>
                  </a:lnTo>
                  <a:lnTo>
                    <a:pt x="932341" y="6858000"/>
                  </a:lnTo>
                  <a:lnTo>
                    <a:pt x="944496" y="6829656"/>
                  </a:lnTo>
                  <a:cubicBezTo>
                    <a:pt x="964836" y="6776399"/>
                    <a:pt x="953622" y="6744439"/>
                    <a:pt x="913239" y="6720119"/>
                  </a:cubicBezTo>
                  <a:cubicBezTo>
                    <a:pt x="890880" y="6706443"/>
                    <a:pt x="866986" y="6690318"/>
                    <a:pt x="870682" y="6655346"/>
                  </a:cubicBezTo>
                  <a:cubicBezTo>
                    <a:pt x="876846" y="6598274"/>
                    <a:pt x="889503" y="6540954"/>
                    <a:pt x="846442" y="6498594"/>
                  </a:cubicBezTo>
                  <a:cubicBezTo>
                    <a:pt x="862273" y="6487399"/>
                    <a:pt x="871751" y="6480449"/>
                    <a:pt x="881150" y="6473756"/>
                  </a:cubicBezTo>
                  <a:cubicBezTo>
                    <a:pt x="907245" y="6455292"/>
                    <a:pt x="930705" y="6407516"/>
                    <a:pt x="922470" y="6377035"/>
                  </a:cubicBezTo>
                  <a:cubicBezTo>
                    <a:pt x="910652" y="6332192"/>
                    <a:pt x="925705" y="6299028"/>
                    <a:pt x="955039" y="6268585"/>
                  </a:cubicBezTo>
                  <a:cubicBezTo>
                    <a:pt x="1003777" y="6217606"/>
                    <a:pt x="1017630" y="6148240"/>
                    <a:pt x="1024350" y="6083443"/>
                  </a:cubicBezTo>
                  <a:cubicBezTo>
                    <a:pt x="1029590" y="6034553"/>
                    <a:pt x="1028255" y="5980246"/>
                    <a:pt x="999696" y="5938416"/>
                  </a:cubicBezTo>
                  <a:cubicBezTo>
                    <a:pt x="990505" y="5925141"/>
                    <a:pt x="991039" y="5901884"/>
                    <a:pt x="988342" y="5882426"/>
                  </a:cubicBezTo>
                  <a:cubicBezTo>
                    <a:pt x="986229" y="5866254"/>
                    <a:pt x="984774" y="5849442"/>
                    <a:pt x="985444" y="5832438"/>
                  </a:cubicBezTo>
                  <a:cubicBezTo>
                    <a:pt x="986010" y="5814273"/>
                    <a:pt x="985042" y="5793656"/>
                    <a:pt x="992016" y="5777751"/>
                  </a:cubicBezTo>
                  <a:cubicBezTo>
                    <a:pt x="1012886" y="5729456"/>
                    <a:pt x="1014467" y="5686488"/>
                    <a:pt x="995028" y="5641832"/>
                  </a:cubicBezTo>
                  <a:cubicBezTo>
                    <a:pt x="984984" y="5618696"/>
                    <a:pt x="974301" y="5585771"/>
                    <a:pt x="981247" y="5562522"/>
                  </a:cubicBezTo>
                  <a:cubicBezTo>
                    <a:pt x="998041" y="5505913"/>
                    <a:pt x="997454" y="5454379"/>
                    <a:pt x="995131" y="5398075"/>
                  </a:cubicBezTo>
                  <a:cubicBezTo>
                    <a:pt x="993724" y="5361807"/>
                    <a:pt x="997229" y="5322258"/>
                    <a:pt x="997379" y="5283928"/>
                  </a:cubicBezTo>
                  <a:cubicBezTo>
                    <a:pt x="997473" y="5239095"/>
                    <a:pt x="1006631" y="5193105"/>
                    <a:pt x="979617" y="5157396"/>
                  </a:cubicBezTo>
                  <a:cubicBezTo>
                    <a:pt x="976728" y="5153402"/>
                    <a:pt x="978724" y="5144705"/>
                    <a:pt x="976441" y="5139485"/>
                  </a:cubicBezTo>
                  <a:cubicBezTo>
                    <a:pt x="969619" y="5122991"/>
                    <a:pt x="964828" y="5102888"/>
                    <a:pt x="953793" y="5091862"/>
                  </a:cubicBezTo>
                  <a:cubicBezTo>
                    <a:pt x="921506" y="5059884"/>
                    <a:pt x="886609" y="5031900"/>
                    <a:pt x="853056" y="5001787"/>
                  </a:cubicBezTo>
                  <a:cubicBezTo>
                    <a:pt x="845882" y="4995337"/>
                    <a:pt x="836325" y="4988437"/>
                    <a:pt x="833979" y="4978966"/>
                  </a:cubicBezTo>
                  <a:cubicBezTo>
                    <a:pt x="820602" y="4924328"/>
                    <a:pt x="808509" y="4869239"/>
                    <a:pt x="796995" y="4813768"/>
                  </a:cubicBezTo>
                  <a:cubicBezTo>
                    <a:pt x="792418" y="4791474"/>
                    <a:pt x="803209" y="4777314"/>
                    <a:pt x="820590" y="4764057"/>
                  </a:cubicBezTo>
                  <a:cubicBezTo>
                    <a:pt x="837188" y="4751123"/>
                    <a:pt x="855398" y="4734452"/>
                    <a:pt x="864688" y="4714752"/>
                  </a:cubicBezTo>
                  <a:cubicBezTo>
                    <a:pt x="883062" y="4675275"/>
                    <a:pt x="897521" y="4632902"/>
                    <a:pt x="910485" y="4590911"/>
                  </a:cubicBezTo>
                  <a:cubicBezTo>
                    <a:pt x="915338" y="4575199"/>
                    <a:pt x="912978" y="4556131"/>
                    <a:pt x="911445" y="4539571"/>
                  </a:cubicBezTo>
                  <a:cubicBezTo>
                    <a:pt x="908527" y="4508200"/>
                    <a:pt x="900999" y="4477659"/>
                    <a:pt x="900285" y="4445837"/>
                  </a:cubicBezTo>
                  <a:cubicBezTo>
                    <a:pt x="899539" y="4408923"/>
                    <a:pt x="887958" y="4383340"/>
                    <a:pt x="863237" y="4364703"/>
                  </a:cubicBezTo>
                  <a:cubicBezTo>
                    <a:pt x="826431" y="4336971"/>
                    <a:pt x="808536" y="4292507"/>
                    <a:pt x="798070" y="4243284"/>
                  </a:cubicBezTo>
                  <a:cubicBezTo>
                    <a:pt x="784617" y="4180721"/>
                    <a:pt x="805728" y="4117545"/>
                    <a:pt x="817097" y="4054750"/>
                  </a:cubicBezTo>
                  <a:cubicBezTo>
                    <a:pt x="821537" y="4030724"/>
                    <a:pt x="826632" y="4006057"/>
                    <a:pt x="826251" y="3982801"/>
                  </a:cubicBezTo>
                  <a:cubicBezTo>
                    <a:pt x="825347" y="3916709"/>
                    <a:pt x="825150" y="3850833"/>
                    <a:pt x="836848" y="3784939"/>
                  </a:cubicBezTo>
                  <a:lnTo>
                    <a:pt x="841285" y="3766755"/>
                  </a:lnTo>
                  <a:lnTo>
                    <a:pt x="841284" y="3766755"/>
                  </a:lnTo>
                  <a:lnTo>
                    <a:pt x="852925" y="3719034"/>
                  </a:lnTo>
                  <a:cubicBezTo>
                    <a:pt x="855152" y="3711822"/>
                    <a:pt x="856753" y="3704413"/>
                    <a:pt x="857932" y="3696880"/>
                  </a:cubicBezTo>
                  <a:cubicBezTo>
                    <a:pt x="868683" y="3631632"/>
                    <a:pt x="885300" y="3565939"/>
                    <a:pt x="853534" y="3507036"/>
                  </a:cubicBezTo>
                  <a:cubicBezTo>
                    <a:pt x="850623" y="3501622"/>
                    <a:pt x="849992" y="3494020"/>
                    <a:pt x="850226" y="3485839"/>
                  </a:cubicBezTo>
                  <a:close/>
                  <a:moveTo>
                    <a:pt x="0" y="0"/>
                  </a:moveTo>
                  <a:lnTo>
                    <a:pt x="455609" y="0"/>
                  </a:lnTo>
                  <a:lnTo>
                    <a:pt x="459171" y="72395"/>
                  </a:lnTo>
                  <a:cubicBezTo>
                    <a:pt x="459671" y="92301"/>
                    <a:pt x="456894" y="113171"/>
                    <a:pt x="460041" y="131917"/>
                  </a:cubicBezTo>
                  <a:cubicBezTo>
                    <a:pt x="474213" y="218122"/>
                    <a:pt x="492031" y="302910"/>
                    <a:pt x="504421" y="389691"/>
                  </a:cubicBezTo>
                  <a:cubicBezTo>
                    <a:pt x="517349" y="479177"/>
                    <a:pt x="539516" y="562489"/>
                    <a:pt x="582097" y="634609"/>
                  </a:cubicBezTo>
                  <a:cubicBezTo>
                    <a:pt x="621686" y="701573"/>
                    <a:pt x="662589" y="767248"/>
                    <a:pt x="702468" y="834019"/>
                  </a:cubicBezTo>
                  <a:cubicBezTo>
                    <a:pt x="712587" y="850968"/>
                    <a:pt x="725536" y="867665"/>
                    <a:pt x="729203" y="887701"/>
                  </a:cubicBezTo>
                  <a:cubicBezTo>
                    <a:pt x="736973" y="929321"/>
                    <a:pt x="740155" y="973193"/>
                    <a:pt x="743787" y="1016355"/>
                  </a:cubicBezTo>
                  <a:cubicBezTo>
                    <a:pt x="746786" y="1053398"/>
                    <a:pt x="745800" y="1091467"/>
                    <a:pt x="750083" y="1128060"/>
                  </a:cubicBezTo>
                  <a:cubicBezTo>
                    <a:pt x="753428" y="1157309"/>
                    <a:pt x="762038" y="1185083"/>
                    <a:pt x="768866" y="1213431"/>
                  </a:cubicBezTo>
                  <a:cubicBezTo>
                    <a:pt x="774767" y="1238107"/>
                    <a:pt x="778357" y="1264327"/>
                    <a:pt x="787802" y="1286432"/>
                  </a:cubicBezTo>
                  <a:cubicBezTo>
                    <a:pt x="810582" y="1340304"/>
                    <a:pt x="832653" y="1394242"/>
                    <a:pt x="842837" y="1455511"/>
                  </a:cubicBezTo>
                  <a:cubicBezTo>
                    <a:pt x="853049" y="1515944"/>
                    <a:pt x="867276" y="1574511"/>
                    <a:pt x="877988" y="1634814"/>
                  </a:cubicBezTo>
                  <a:cubicBezTo>
                    <a:pt x="888390" y="1693895"/>
                    <a:pt x="902813" y="1748857"/>
                    <a:pt x="941063" y="1789731"/>
                  </a:cubicBezTo>
                  <a:cubicBezTo>
                    <a:pt x="957906" y="1807908"/>
                    <a:pt x="975122" y="1831564"/>
                    <a:pt x="980124" y="1857657"/>
                  </a:cubicBezTo>
                  <a:cubicBezTo>
                    <a:pt x="987207" y="1894833"/>
                    <a:pt x="980788" y="1937150"/>
                    <a:pt x="984484" y="1976384"/>
                  </a:cubicBezTo>
                  <a:cubicBezTo>
                    <a:pt x="988781" y="2022576"/>
                    <a:pt x="988793" y="2074493"/>
                    <a:pt x="1007189" y="2110650"/>
                  </a:cubicBezTo>
                  <a:cubicBezTo>
                    <a:pt x="1023612" y="2142809"/>
                    <a:pt x="1034723" y="2173610"/>
                    <a:pt x="1039893" y="2211041"/>
                  </a:cubicBezTo>
                  <a:cubicBezTo>
                    <a:pt x="1043484" y="2237261"/>
                    <a:pt x="1057690" y="2260269"/>
                    <a:pt x="1059162" y="2286682"/>
                  </a:cubicBezTo>
                  <a:cubicBezTo>
                    <a:pt x="1061252" y="2321469"/>
                    <a:pt x="1060754" y="2355740"/>
                    <a:pt x="1070522" y="2388667"/>
                  </a:cubicBezTo>
                  <a:cubicBezTo>
                    <a:pt x="1080600" y="2422815"/>
                    <a:pt x="1085513" y="2459602"/>
                    <a:pt x="1093939" y="2494653"/>
                  </a:cubicBezTo>
                  <a:cubicBezTo>
                    <a:pt x="1098500" y="2513273"/>
                    <a:pt x="1106866" y="2529964"/>
                    <a:pt x="1112007" y="2548197"/>
                  </a:cubicBezTo>
                  <a:cubicBezTo>
                    <a:pt x="1121409" y="2581573"/>
                    <a:pt x="1130232" y="2615336"/>
                    <a:pt x="1138346" y="2649163"/>
                  </a:cubicBezTo>
                  <a:cubicBezTo>
                    <a:pt x="1146465" y="2682988"/>
                    <a:pt x="1157699" y="2716368"/>
                    <a:pt x="1160337" y="2751608"/>
                  </a:cubicBezTo>
                  <a:cubicBezTo>
                    <a:pt x="1164714" y="2811646"/>
                    <a:pt x="1159211" y="2873999"/>
                    <a:pt x="1165737" y="2933012"/>
                  </a:cubicBezTo>
                  <a:cubicBezTo>
                    <a:pt x="1172445" y="2992925"/>
                    <a:pt x="1185964" y="3051556"/>
                    <a:pt x="1202029" y="3107873"/>
                  </a:cubicBezTo>
                  <a:cubicBezTo>
                    <a:pt x="1214635" y="3152396"/>
                    <a:pt x="1227749" y="3194534"/>
                    <a:pt x="1225692" y="3244974"/>
                  </a:cubicBezTo>
                  <a:cubicBezTo>
                    <a:pt x="1224565" y="3273123"/>
                    <a:pt x="1231196" y="3305079"/>
                    <a:pt x="1243916" y="3326221"/>
                  </a:cubicBezTo>
                  <a:cubicBezTo>
                    <a:pt x="1271701" y="3372044"/>
                    <a:pt x="1285247" y="3423911"/>
                    <a:pt x="1293067" y="3480219"/>
                  </a:cubicBezTo>
                  <a:lnTo>
                    <a:pt x="1308071" y="3585182"/>
                  </a:lnTo>
                  <a:lnTo>
                    <a:pt x="1295962" y="3584708"/>
                  </a:lnTo>
                  <a:cubicBezTo>
                    <a:pt x="1237754" y="3586303"/>
                    <a:pt x="1180629" y="3594888"/>
                    <a:pt x="1118893" y="3568330"/>
                  </a:cubicBezTo>
                  <a:cubicBezTo>
                    <a:pt x="1113435" y="3565936"/>
                    <a:pt x="1102517" y="3567964"/>
                    <a:pt x="1094179" y="3567566"/>
                  </a:cubicBezTo>
                  <a:cubicBezTo>
                    <a:pt x="1027548" y="3564029"/>
                    <a:pt x="967064" y="3547281"/>
                    <a:pt x="922719" y="3516472"/>
                  </a:cubicBezTo>
                  <a:cubicBezTo>
                    <a:pt x="908178" y="3506414"/>
                    <a:pt x="892942" y="3497984"/>
                    <a:pt x="877028" y="3490955"/>
                  </a:cubicBezTo>
                  <a:lnTo>
                    <a:pt x="850533" y="3481837"/>
                  </a:lnTo>
                  <a:lnTo>
                    <a:pt x="852113" y="3461170"/>
                  </a:lnTo>
                  <a:cubicBezTo>
                    <a:pt x="854391" y="3434500"/>
                    <a:pt x="848474" y="3414331"/>
                    <a:pt x="831383" y="3399179"/>
                  </a:cubicBezTo>
                  <a:cubicBezTo>
                    <a:pt x="801767" y="3373388"/>
                    <a:pt x="773654" y="3344957"/>
                    <a:pt x="743141" y="3320580"/>
                  </a:cubicBezTo>
                  <a:cubicBezTo>
                    <a:pt x="722236" y="3303685"/>
                    <a:pt x="714543" y="3281842"/>
                    <a:pt x="713221" y="3251241"/>
                  </a:cubicBezTo>
                  <a:cubicBezTo>
                    <a:pt x="712555" y="3234106"/>
                    <a:pt x="704768" y="3217029"/>
                    <a:pt x="697098" y="3202528"/>
                  </a:cubicBezTo>
                  <a:cubicBezTo>
                    <a:pt x="687845" y="3184997"/>
                    <a:pt x="672212" y="3172554"/>
                    <a:pt x="664820" y="3154190"/>
                  </a:cubicBezTo>
                  <a:cubicBezTo>
                    <a:pt x="646169" y="3109209"/>
                    <a:pt x="616744" y="3087991"/>
                    <a:pt x="572501" y="3087312"/>
                  </a:cubicBezTo>
                  <a:cubicBezTo>
                    <a:pt x="533259" y="3086763"/>
                    <a:pt x="493731" y="3044085"/>
                    <a:pt x="497703" y="3005243"/>
                  </a:cubicBezTo>
                  <a:cubicBezTo>
                    <a:pt x="502030" y="2962279"/>
                    <a:pt x="490540" y="2928257"/>
                    <a:pt x="476984" y="2892751"/>
                  </a:cubicBezTo>
                  <a:cubicBezTo>
                    <a:pt x="469363" y="2872905"/>
                    <a:pt x="465404" y="2847135"/>
                    <a:pt x="468947" y="2824527"/>
                  </a:cubicBezTo>
                  <a:cubicBezTo>
                    <a:pt x="482188" y="2738605"/>
                    <a:pt x="520979" y="2665650"/>
                    <a:pt x="569138" y="2595026"/>
                  </a:cubicBezTo>
                  <a:cubicBezTo>
                    <a:pt x="600577" y="2548865"/>
                    <a:pt x="622260" y="2493483"/>
                    <a:pt x="645397" y="2440808"/>
                  </a:cubicBezTo>
                  <a:cubicBezTo>
                    <a:pt x="652529" y="2424387"/>
                    <a:pt x="655029" y="2401457"/>
                    <a:pt x="651820" y="2384384"/>
                  </a:cubicBezTo>
                  <a:cubicBezTo>
                    <a:pt x="640949" y="2324596"/>
                    <a:pt x="629163" y="2264805"/>
                    <a:pt x="612994" y="2207332"/>
                  </a:cubicBezTo>
                  <a:cubicBezTo>
                    <a:pt x="597678" y="2153787"/>
                    <a:pt x="601053" y="2099808"/>
                    <a:pt x="620894" y="2046679"/>
                  </a:cubicBezTo>
                  <a:cubicBezTo>
                    <a:pt x="635367" y="2007977"/>
                    <a:pt x="641110" y="1970814"/>
                    <a:pt x="644614" y="1931265"/>
                  </a:cubicBezTo>
                  <a:cubicBezTo>
                    <a:pt x="647465" y="1898285"/>
                    <a:pt x="653360" y="1862859"/>
                    <a:pt x="665994" y="1832337"/>
                  </a:cubicBezTo>
                  <a:cubicBezTo>
                    <a:pt x="683779" y="1789578"/>
                    <a:pt x="688928" y="1751381"/>
                    <a:pt x="678276" y="1709437"/>
                  </a:cubicBezTo>
                  <a:cubicBezTo>
                    <a:pt x="672576" y="1687079"/>
                    <a:pt x="673987" y="1660990"/>
                    <a:pt x="672955" y="1636123"/>
                  </a:cubicBezTo>
                  <a:cubicBezTo>
                    <a:pt x="671272" y="1597795"/>
                    <a:pt x="671867" y="1558758"/>
                    <a:pt x="668480" y="1520749"/>
                  </a:cubicBezTo>
                  <a:cubicBezTo>
                    <a:pt x="665050" y="1479903"/>
                    <a:pt x="655019" y="1440408"/>
                    <a:pt x="653920" y="1399437"/>
                  </a:cubicBezTo>
                  <a:cubicBezTo>
                    <a:pt x="652652" y="1355309"/>
                    <a:pt x="639893" y="1323154"/>
                    <a:pt x="612686" y="1296979"/>
                  </a:cubicBezTo>
                  <a:cubicBezTo>
                    <a:pt x="595576" y="1280408"/>
                    <a:pt x="578401" y="1259588"/>
                    <a:pt x="570220" y="1235618"/>
                  </a:cubicBezTo>
                  <a:cubicBezTo>
                    <a:pt x="553631" y="1186194"/>
                    <a:pt x="545669" y="1131821"/>
                    <a:pt x="529736" y="1081752"/>
                  </a:cubicBezTo>
                  <a:cubicBezTo>
                    <a:pt x="507466" y="1011390"/>
                    <a:pt x="481332" y="944631"/>
                    <a:pt x="414305" y="918292"/>
                  </a:cubicBezTo>
                  <a:cubicBezTo>
                    <a:pt x="377314" y="903769"/>
                    <a:pt x="368843" y="874065"/>
                    <a:pt x="373924" y="825689"/>
                  </a:cubicBezTo>
                  <a:cubicBezTo>
                    <a:pt x="375689" y="809590"/>
                    <a:pt x="376722" y="786203"/>
                    <a:pt x="368949" y="778726"/>
                  </a:cubicBezTo>
                  <a:cubicBezTo>
                    <a:pt x="345838" y="756354"/>
                    <a:pt x="349308" y="725824"/>
                    <a:pt x="347020" y="694643"/>
                  </a:cubicBezTo>
                  <a:cubicBezTo>
                    <a:pt x="345704" y="675894"/>
                    <a:pt x="339306" y="651346"/>
                    <a:pt x="327478" y="642898"/>
                  </a:cubicBezTo>
                  <a:cubicBezTo>
                    <a:pt x="279698" y="608395"/>
                    <a:pt x="263590" y="549247"/>
                    <a:pt x="243468" y="491960"/>
                  </a:cubicBezTo>
                  <a:cubicBezTo>
                    <a:pt x="237433" y="475142"/>
                    <a:pt x="230250" y="456843"/>
                    <a:pt x="218930" y="446010"/>
                  </a:cubicBezTo>
                  <a:cubicBezTo>
                    <a:pt x="194433" y="422927"/>
                    <a:pt x="180036" y="395344"/>
                    <a:pt x="180614" y="354892"/>
                  </a:cubicBezTo>
                  <a:cubicBezTo>
                    <a:pt x="180923" y="342010"/>
                    <a:pt x="176523" y="328798"/>
                    <a:pt x="171988" y="317521"/>
                  </a:cubicBezTo>
                  <a:cubicBezTo>
                    <a:pt x="162052" y="293291"/>
                    <a:pt x="148442" y="271315"/>
                    <a:pt x="139875" y="246378"/>
                  </a:cubicBezTo>
                  <a:cubicBezTo>
                    <a:pt x="117577" y="182780"/>
                    <a:pt x="95749" y="119890"/>
                    <a:pt x="51499" y="73211"/>
                  </a:cubicBezTo>
                  <a:cubicBezTo>
                    <a:pt x="40691" y="61834"/>
                    <a:pt x="29467" y="49763"/>
                    <a:pt x="19690" y="3662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800">
                <a:buClrTx/>
              </a:pPr>
              <a:endParaRPr lang="en-US" sz="1350" kern="1200">
                <a:solidFill>
                  <a:prstClr val="white"/>
                </a:solidFill>
                <a:latin typeface="Aptos" panose="021100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488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AC04F-CA66-78C0-8F2A-48BBD1A1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175D2-42D7-9AAC-CC18-DA4DDD4A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/>
              <a:t>Fine-Tune an AI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2993A-0955-091E-B8A5-EFB162D083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4782179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6647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wo brown alpacas">
            <a:extLst>
              <a:ext uri="{FF2B5EF4-FFF2-40B4-BE49-F238E27FC236}">
                <a16:creationId xmlns:a16="http://schemas.microsoft.com/office/drawing/2014/main" id="{3536E005-8BB8-D624-158E-0A8E21CE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4880" b="1085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CE6910-C10F-B95D-50BA-2208B4BE4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6000" dirty="0">
                <a:solidFill>
                  <a:srgbClr val="FFFFFF"/>
                </a:solidFill>
              </a:rPr>
              <a:t>Fine Tune Llama Models</a:t>
            </a:r>
          </a:p>
        </p:txBody>
      </p:sp>
    </p:spTree>
    <p:extLst>
      <p:ext uri="{BB962C8B-B14F-4D97-AF65-F5344CB8AC3E}">
        <p14:creationId xmlns:p14="http://schemas.microsoft.com/office/powerpoint/2010/main" val="24842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75C836-C587-4A7D-71A1-F78D84BA2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C2B40B-8EF7-F26F-ABCB-89B98F90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746"/>
            <a:ext cx="7886700" cy="850270"/>
          </a:xfrm>
        </p:spPr>
        <p:txBody>
          <a:bodyPr>
            <a:normAutofit/>
          </a:bodyPr>
          <a:lstStyle/>
          <a:p>
            <a:r>
              <a:rPr lang="en-US"/>
              <a:t>Leverage Pre-Trained Models on Hugging Face</a:t>
            </a:r>
          </a:p>
        </p:txBody>
      </p:sp>
      <p:sp>
        <p:nvSpPr>
          <p:cNvPr id="5" name="AutoShape 4" descr="Hugging Face's logo">
            <a:extLst>
              <a:ext uri="{FF2B5EF4-FFF2-40B4-BE49-F238E27FC236}">
                <a16:creationId xmlns:a16="http://schemas.microsoft.com/office/drawing/2014/main" id="{2650DC11-D10E-E2FE-9448-CE14584FE7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E726203-19F5-ACDD-41E5-757FA4BF7E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030069"/>
              </p:ext>
            </p:extLst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435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101010 data lines to infinity">
            <a:extLst>
              <a:ext uri="{FF2B5EF4-FFF2-40B4-BE49-F238E27FC236}">
                <a16:creationId xmlns:a16="http://schemas.microsoft.com/office/drawing/2014/main" id="{8A67485F-AB62-BF9F-3697-2F408E235B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12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92124-126C-3F38-9464-445772BF7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600">
                <a:solidFill>
                  <a:srgbClr val="FFFFFF"/>
                </a:solidFill>
              </a:rPr>
              <a:t>But AI will not Replace Data Science…</a:t>
            </a:r>
          </a:p>
        </p:txBody>
      </p:sp>
    </p:spTree>
    <p:extLst>
      <p:ext uri="{BB962C8B-B14F-4D97-AF65-F5344CB8AC3E}">
        <p14:creationId xmlns:p14="http://schemas.microsoft.com/office/powerpoint/2010/main" val="2813280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924064-F72B-C55B-E678-307B7346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2700"/>
              <a:t>Adopting to New Situations and Solving New Problems 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934BE65-0E63-FC1E-55FF-EA15E380C5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370719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656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000"/>
              <a:t>Domain Expertise for Contextual Understanding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DF5536-033A-A027-45AA-79F600690A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667859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7C0643-E5B0-9033-C86D-BDBCDDA06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>
            <a:normAutofit/>
          </a:bodyPr>
          <a:lstStyle/>
          <a:p>
            <a:pPr algn="ctr"/>
            <a:r>
              <a:rPr lang="en-US" sz="3900"/>
              <a:t>Communication and Innovation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3AD544-242E-E598-7CD8-87F5172CC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281537"/>
              </p:ext>
            </p:extLst>
          </p:nvPr>
        </p:nvGraphicFramePr>
        <p:xfrm>
          <a:off x="628650" y="1371600"/>
          <a:ext cx="78867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326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369" y="178904"/>
            <a:ext cx="8263890" cy="1075811"/>
          </a:xfrm>
        </p:spPr>
        <p:txBody>
          <a:bodyPr anchor="b">
            <a:normAutofit/>
          </a:bodyPr>
          <a:lstStyle/>
          <a:p>
            <a:pPr algn="ctr"/>
            <a:r>
              <a:rPr lang="en-US" sz="3500" dirty="0">
                <a:latin typeface="Georgia" panose="02040502050405020303" pitchFamily="18" charset="0"/>
              </a:rPr>
              <a:t>We do need data scientists to develop and work with AI Models! 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261158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27594" y="-4267"/>
                  <a:pt x="329693" y="13251"/>
                  <a:pt x="521208" y="0"/>
                </a:cubicBezTo>
                <a:cubicBezTo>
                  <a:pt x="712723" y="-13251"/>
                  <a:pt x="1137373" y="-13618"/>
                  <a:pt x="1371600" y="0"/>
                </a:cubicBezTo>
                <a:cubicBezTo>
                  <a:pt x="1605827" y="13618"/>
                  <a:pt x="1975382" y="-27374"/>
                  <a:pt x="2221992" y="0"/>
                </a:cubicBezTo>
                <a:cubicBezTo>
                  <a:pt x="2468602" y="27374"/>
                  <a:pt x="2863316" y="-20517"/>
                  <a:pt x="3072384" y="0"/>
                </a:cubicBezTo>
                <a:cubicBezTo>
                  <a:pt x="3281452" y="20517"/>
                  <a:pt x="3331438" y="10793"/>
                  <a:pt x="3511296" y="0"/>
                </a:cubicBezTo>
                <a:cubicBezTo>
                  <a:pt x="3691154" y="-10793"/>
                  <a:pt x="3906405" y="-29737"/>
                  <a:pt x="4114800" y="0"/>
                </a:cubicBezTo>
                <a:cubicBezTo>
                  <a:pt x="4323195" y="29737"/>
                  <a:pt x="4428852" y="-2234"/>
                  <a:pt x="4553712" y="0"/>
                </a:cubicBezTo>
                <a:cubicBezTo>
                  <a:pt x="4678572" y="2234"/>
                  <a:pt x="5065629" y="29368"/>
                  <a:pt x="5239512" y="0"/>
                </a:cubicBezTo>
                <a:cubicBezTo>
                  <a:pt x="5413395" y="-29368"/>
                  <a:pt x="5703888" y="11839"/>
                  <a:pt x="5843016" y="0"/>
                </a:cubicBezTo>
                <a:cubicBezTo>
                  <a:pt x="5982144" y="-11839"/>
                  <a:pt x="6260765" y="24719"/>
                  <a:pt x="6611112" y="0"/>
                </a:cubicBezTo>
                <a:cubicBezTo>
                  <a:pt x="6961459" y="-24719"/>
                  <a:pt x="7228293" y="32959"/>
                  <a:pt x="7461504" y="0"/>
                </a:cubicBezTo>
                <a:cubicBezTo>
                  <a:pt x="7694715" y="-32959"/>
                  <a:pt x="7990029" y="-3422"/>
                  <a:pt x="8229600" y="0"/>
                </a:cubicBezTo>
                <a:cubicBezTo>
                  <a:pt x="8229169" y="6566"/>
                  <a:pt x="8229218" y="9895"/>
                  <a:pt x="8229600" y="13716"/>
                </a:cubicBezTo>
                <a:cubicBezTo>
                  <a:pt x="7940706" y="-13865"/>
                  <a:pt x="7792584" y="-20581"/>
                  <a:pt x="7461504" y="13716"/>
                </a:cubicBezTo>
                <a:cubicBezTo>
                  <a:pt x="7130424" y="48013"/>
                  <a:pt x="7080072" y="39273"/>
                  <a:pt x="6940296" y="13716"/>
                </a:cubicBezTo>
                <a:cubicBezTo>
                  <a:pt x="6800520" y="-11841"/>
                  <a:pt x="6672872" y="22099"/>
                  <a:pt x="6419088" y="13716"/>
                </a:cubicBezTo>
                <a:cubicBezTo>
                  <a:pt x="6165304" y="5333"/>
                  <a:pt x="5869721" y="415"/>
                  <a:pt x="5650992" y="13716"/>
                </a:cubicBezTo>
                <a:cubicBezTo>
                  <a:pt x="5432263" y="27017"/>
                  <a:pt x="5308310" y="-1549"/>
                  <a:pt x="5129784" y="13716"/>
                </a:cubicBezTo>
                <a:cubicBezTo>
                  <a:pt x="4951258" y="28981"/>
                  <a:pt x="4799696" y="10785"/>
                  <a:pt x="4690872" y="13716"/>
                </a:cubicBezTo>
                <a:cubicBezTo>
                  <a:pt x="4582048" y="16647"/>
                  <a:pt x="4311124" y="-12408"/>
                  <a:pt x="4087368" y="13716"/>
                </a:cubicBezTo>
                <a:cubicBezTo>
                  <a:pt x="3863612" y="39840"/>
                  <a:pt x="3730288" y="8802"/>
                  <a:pt x="3401568" y="13716"/>
                </a:cubicBezTo>
                <a:cubicBezTo>
                  <a:pt x="3072848" y="18630"/>
                  <a:pt x="3020684" y="27853"/>
                  <a:pt x="2798064" y="13716"/>
                </a:cubicBezTo>
                <a:cubicBezTo>
                  <a:pt x="2575444" y="-421"/>
                  <a:pt x="2440915" y="-11924"/>
                  <a:pt x="2276856" y="13716"/>
                </a:cubicBezTo>
                <a:cubicBezTo>
                  <a:pt x="2112797" y="39356"/>
                  <a:pt x="1726502" y="-14132"/>
                  <a:pt x="1426464" y="13716"/>
                </a:cubicBezTo>
                <a:cubicBezTo>
                  <a:pt x="1126426" y="41564"/>
                  <a:pt x="992925" y="16444"/>
                  <a:pt x="740664" y="13716"/>
                </a:cubicBezTo>
                <a:cubicBezTo>
                  <a:pt x="488403" y="10988"/>
                  <a:pt x="195650" y="-20633"/>
                  <a:pt x="0" y="13716"/>
                </a:cubicBezTo>
                <a:cubicBezTo>
                  <a:pt x="120" y="8944"/>
                  <a:pt x="-32" y="6034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59263" y="-9445"/>
                  <a:pt x="404731" y="4427"/>
                  <a:pt x="521208" y="0"/>
                </a:cubicBezTo>
                <a:cubicBezTo>
                  <a:pt x="637685" y="-4427"/>
                  <a:pt x="839187" y="564"/>
                  <a:pt x="960120" y="0"/>
                </a:cubicBezTo>
                <a:cubicBezTo>
                  <a:pt x="1081053" y="-564"/>
                  <a:pt x="1313469" y="-16481"/>
                  <a:pt x="1481328" y="0"/>
                </a:cubicBezTo>
                <a:cubicBezTo>
                  <a:pt x="1649187" y="16481"/>
                  <a:pt x="1885247" y="26161"/>
                  <a:pt x="2167128" y="0"/>
                </a:cubicBezTo>
                <a:cubicBezTo>
                  <a:pt x="2449009" y="-26161"/>
                  <a:pt x="2761875" y="-22202"/>
                  <a:pt x="2935224" y="0"/>
                </a:cubicBezTo>
                <a:cubicBezTo>
                  <a:pt x="3108573" y="22202"/>
                  <a:pt x="3540687" y="-2863"/>
                  <a:pt x="3785616" y="0"/>
                </a:cubicBezTo>
                <a:cubicBezTo>
                  <a:pt x="4030545" y="2863"/>
                  <a:pt x="4280774" y="-12442"/>
                  <a:pt x="4636008" y="0"/>
                </a:cubicBezTo>
                <a:cubicBezTo>
                  <a:pt x="4991242" y="12442"/>
                  <a:pt x="5025483" y="16914"/>
                  <a:pt x="5239512" y="0"/>
                </a:cubicBezTo>
                <a:cubicBezTo>
                  <a:pt x="5453541" y="-16914"/>
                  <a:pt x="5754008" y="16592"/>
                  <a:pt x="6007608" y="0"/>
                </a:cubicBezTo>
                <a:cubicBezTo>
                  <a:pt x="6261208" y="-16592"/>
                  <a:pt x="6407957" y="-11909"/>
                  <a:pt x="6693408" y="0"/>
                </a:cubicBezTo>
                <a:cubicBezTo>
                  <a:pt x="6978859" y="11909"/>
                  <a:pt x="7015437" y="-20890"/>
                  <a:pt x="7296912" y="0"/>
                </a:cubicBezTo>
                <a:cubicBezTo>
                  <a:pt x="7578387" y="20890"/>
                  <a:pt x="7859622" y="46406"/>
                  <a:pt x="8229600" y="0"/>
                </a:cubicBezTo>
                <a:cubicBezTo>
                  <a:pt x="8229365" y="6754"/>
                  <a:pt x="8229865" y="9234"/>
                  <a:pt x="8229600" y="13716"/>
                </a:cubicBezTo>
                <a:cubicBezTo>
                  <a:pt x="8075287" y="30482"/>
                  <a:pt x="7821366" y="17278"/>
                  <a:pt x="7626096" y="13716"/>
                </a:cubicBezTo>
                <a:cubicBezTo>
                  <a:pt x="7430826" y="10154"/>
                  <a:pt x="7320004" y="-14241"/>
                  <a:pt x="7022592" y="13716"/>
                </a:cubicBezTo>
                <a:cubicBezTo>
                  <a:pt x="6725180" y="41673"/>
                  <a:pt x="6348804" y="-18597"/>
                  <a:pt x="6172200" y="13716"/>
                </a:cubicBezTo>
                <a:cubicBezTo>
                  <a:pt x="5995596" y="46029"/>
                  <a:pt x="5788102" y="18318"/>
                  <a:pt x="5650992" y="13716"/>
                </a:cubicBezTo>
                <a:cubicBezTo>
                  <a:pt x="5513882" y="9114"/>
                  <a:pt x="5198399" y="24549"/>
                  <a:pt x="4882896" y="13716"/>
                </a:cubicBezTo>
                <a:cubicBezTo>
                  <a:pt x="4567393" y="2883"/>
                  <a:pt x="4557008" y="22393"/>
                  <a:pt x="4443984" y="13716"/>
                </a:cubicBezTo>
                <a:cubicBezTo>
                  <a:pt x="4330960" y="5039"/>
                  <a:pt x="4061674" y="24319"/>
                  <a:pt x="3758184" y="13716"/>
                </a:cubicBezTo>
                <a:cubicBezTo>
                  <a:pt x="3454694" y="3113"/>
                  <a:pt x="3380392" y="14547"/>
                  <a:pt x="3236976" y="13716"/>
                </a:cubicBezTo>
                <a:cubicBezTo>
                  <a:pt x="3093560" y="12885"/>
                  <a:pt x="2632116" y="33035"/>
                  <a:pt x="2386584" y="13716"/>
                </a:cubicBezTo>
                <a:cubicBezTo>
                  <a:pt x="2141052" y="-5603"/>
                  <a:pt x="2110884" y="24205"/>
                  <a:pt x="1947672" y="13716"/>
                </a:cubicBezTo>
                <a:cubicBezTo>
                  <a:pt x="1784460" y="3227"/>
                  <a:pt x="1535467" y="-4111"/>
                  <a:pt x="1261872" y="13716"/>
                </a:cubicBezTo>
                <a:cubicBezTo>
                  <a:pt x="988277" y="31543"/>
                  <a:pt x="1021096" y="5803"/>
                  <a:pt x="822960" y="13716"/>
                </a:cubicBezTo>
                <a:cubicBezTo>
                  <a:pt x="624824" y="21629"/>
                  <a:pt x="298309" y="-3289"/>
                  <a:pt x="0" y="13716"/>
                </a:cubicBezTo>
                <a:cubicBezTo>
                  <a:pt x="52" y="10594"/>
                  <a:pt x="386" y="536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444" y="1553487"/>
            <a:ext cx="5378334" cy="3089379"/>
          </a:xfrm>
        </p:spPr>
        <p:txBody>
          <a:bodyPr anchor="t">
            <a:normAutofit/>
          </a:bodyPr>
          <a:lstStyle/>
          <a:p>
            <a:r>
              <a:rPr lang="en-US" sz="2500" dirty="0">
                <a:latin typeface="Georgia" panose="02040502050405020303" pitchFamily="18" charset="0"/>
              </a:rPr>
              <a:t>Leveraging new AI models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Develop Your Model from Scratch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Fine-Tune an AI Model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Use API from Providers like OpenAI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Use Open-Source Models like </a:t>
            </a:r>
            <a:r>
              <a:rPr lang="en-US" sz="2200" dirty="0" err="1">
                <a:latin typeface="Georgia" panose="02040502050405020303" pitchFamily="18" charset="0"/>
              </a:rPr>
              <a:t>LLaMA</a:t>
            </a:r>
            <a:endParaRPr lang="en-US" sz="2200" dirty="0"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  <a:p>
            <a:pPr lvl="1"/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Robot hands and technology">
            <a:extLst>
              <a:ext uri="{FF2B5EF4-FFF2-40B4-BE49-F238E27FC236}">
                <a16:creationId xmlns:a16="http://schemas.microsoft.com/office/drawing/2014/main" id="{1326AC4A-C3B9-1EB0-D944-7CC9424D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53" r="12791" b="-3"/>
          <a:stretch/>
        </p:blipFill>
        <p:spPr>
          <a:xfrm>
            <a:off x="5756743" y="1570482"/>
            <a:ext cx="2955798" cy="307238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C68AF-A9E2-9E3D-34D5-AE021ED4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38535"/>
            <a:ext cx="7884414" cy="3049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You! 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378" y="4708"/>
                  <a:pt x="4057987" y="7132"/>
                  <a:pt x="4057650" y="13716"/>
                </a:cubicBezTo>
                <a:cubicBezTo>
                  <a:pt x="3743404" y="35553"/>
                  <a:pt x="3625516" y="-19495"/>
                  <a:pt x="3381375" y="13716"/>
                </a:cubicBezTo>
                <a:cubicBezTo>
                  <a:pt x="3137235" y="46927"/>
                  <a:pt x="2946571" y="-4571"/>
                  <a:pt x="2826830" y="13716"/>
                </a:cubicBezTo>
                <a:cubicBezTo>
                  <a:pt x="2707090" y="32003"/>
                  <a:pt x="2402756" y="-3140"/>
                  <a:pt x="2272284" y="13716"/>
                </a:cubicBezTo>
                <a:cubicBezTo>
                  <a:pt x="2141812" y="30572"/>
                  <a:pt x="1895935" y="13627"/>
                  <a:pt x="1555432" y="13716"/>
                </a:cubicBezTo>
                <a:cubicBezTo>
                  <a:pt x="1214929" y="13805"/>
                  <a:pt x="1103072" y="9931"/>
                  <a:pt x="960310" y="13716"/>
                </a:cubicBezTo>
                <a:cubicBezTo>
                  <a:pt x="817548" y="17501"/>
                  <a:pt x="402272" y="-33931"/>
                  <a:pt x="0" y="13716"/>
                </a:cubicBezTo>
                <a:cubicBezTo>
                  <a:pt x="-460" y="10837"/>
                  <a:pt x="38" y="6680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980" y="3019"/>
                  <a:pt x="4057134" y="10425"/>
                  <a:pt x="4057650" y="13716"/>
                </a:cubicBezTo>
                <a:cubicBezTo>
                  <a:pt x="3865148" y="-7885"/>
                  <a:pt x="3702543" y="44896"/>
                  <a:pt x="3381375" y="13716"/>
                </a:cubicBezTo>
                <a:cubicBezTo>
                  <a:pt x="3060208" y="-17464"/>
                  <a:pt x="2956571" y="-13250"/>
                  <a:pt x="2826830" y="13716"/>
                </a:cubicBezTo>
                <a:cubicBezTo>
                  <a:pt x="2697089" y="40682"/>
                  <a:pt x="2411031" y="38582"/>
                  <a:pt x="2150555" y="13716"/>
                </a:cubicBezTo>
                <a:cubicBezTo>
                  <a:pt x="1890080" y="-11150"/>
                  <a:pt x="1741827" y="-5187"/>
                  <a:pt x="1474280" y="13716"/>
                </a:cubicBezTo>
                <a:cubicBezTo>
                  <a:pt x="1206734" y="32619"/>
                  <a:pt x="998203" y="28763"/>
                  <a:pt x="838581" y="13716"/>
                </a:cubicBezTo>
                <a:cubicBezTo>
                  <a:pt x="678959" y="-1331"/>
                  <a:pt x="187101" y="-17784"/>
                  <a:pt x="0" y="13716"/>
                </a:cubicBezTo>
                <a:cubicBezTo>
                  <a:pt x="-114" y="7033"/>
                  <a:pt x="103" y="342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0" name="Rectangle 2149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F5E2A3-0803-F8AF-B7C3-2A2885CB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7450"/>
            <a:ext cx="7886700" cy="42869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000" b="1" dirty="0">
                <a:latin typeface="Georgia" panose="02040502050405020303" pitchFamily="18" charset="0"/>
                <a:hlinkClick r:id="rId2"/>
              </a:rPr>
              <a:t>Can Machines Think? </a:t>
            </a:r>
            <a:endParaRPr lang="en-US" sz="3000" b="1" dirty="0">
              <a:latin typeface="Georgia" panose="02040502050405020303" pitchFamily="18" charset="0"/>
            </a:endParaRPr>
          </a:p>
        </p:txBody>
      </p:sp>
      <p:pic>
        <p:nvPicPr>
          <p:cNvPr id="2050" name="Picture 2" descr="Alan Turing at 100">
            <a:extLst>
              <a:ext uri="{FF2B5EF4-FFF2-40B4-BE49-F238E27FC236}">
                <a16:creationId xmlns:a16="http://schemas.microsoft.com/office/drawing/2014/main" id="{056EE7D7-D18E-150F-9172-1CBC89C5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" r="2" b="13733"/>
          <a:stretch/>
        </p:blipFill>
        <p:spPr bwMode="auto">
          <a:xfrm>
            <a:off x="5984243" y="923591"/>
            <a:ext cx="2531107" cy="37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23" name="Content Placeholder 2">
            <a:extLst>
              <a:ext uri="{FF2B5EF4-FFF2-40B4-BE49-F238E27FC236}">
                <a16:creationId xmlns:a16="http://schemas.microsoft.com/office/drawing/2014/main" id="{5A9696EB-27AC-6834-0411-F26A8EF6DA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049629"/>
              </p:ext>
            </p:extLst>
          </p:nvPr>
        </p:nvGraphicFramePr>
        <p:xfrm>
          <a:off x="218942" y="856445"/>
          <a:ext cx="5576552" cy="4039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118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00" name="Rectangle 3099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09AB2-1441-0DA2-C278-E36347C4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60289"/>
            <a:ext cx="5012475" cy="651397"/>
          </a:xfrm>
        </p:spPr>
        <p:txBody>
          <a:bodyPr anchor="b">
            <a:normAutofit fontScale="90000"/>
          </a:bodyPr>
          <a:lstStyle/>
          <a:p>
            <a:r>
              <a:rPr lang="en-US" sz="3000" b="1" dirty="0"/>
              <a:t>Fundamental Challenges 1949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D895B-CD2B-5EB1-D432-3436EBAC6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67" y="958084"/>
            <a:ext cx="5350933" cy="2651312"/>
          </a:xfrm>
        </p:spPr>
        <p:txBody>
          <a:bodyPr anchor="t">
            <a:noAutofit/>
          </a:bodyPr>
          <a:lstStyle/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Limited Capabilities 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computers couldn’t store commands</a:t>
            </a:r>
            <a:endParaRPr lang="en-US" sz="2200" dirty="0"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instructed on what to do but no record of actions</a:t>
            </a:r>
          </a:p>
          <a:p>
            <a:pPr lvl="1"/>
            <a:r>
              <a:rPr lang="en-US" sz="2200" dirty="0">
                <a:latin typeface="Georgia" panose="02040502050405020303" pitchFamily="18" charset="0"/>
              </a:rPr>
              <a:t>ENIAC (Electronic Numerical Integrator and Computer)</a:t>
            </a:r>
            <a:endParaRPr lang="en-US" sz="2200" dirty="0"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High Costs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ENIAC - </a:t>
            </a:r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“Giant Brain</a:t>
            </a:r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”: 487,000 (7m) </a:t>
            </a:r>
          </a:p>
          <a:p>
            <a:pPr lvl="1"/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monthly leasing:  $200,000 </a:t>
            </a:r>
            <a:endParaRPr lang="en-US" sz="2200" dirty="0">
              <a:latin typeface="Georgia" panose="02040502050405020303" pitchFamily="18" charset="0"/>
            </a:endParaRPr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E8F096E-7040-3E27-B0B4-365B9839B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7262" b="-2"/>
          <a:stretch/>
        </p:blipFill>
        <p:spPr bwMode="auto">
          <a:xfrm>
            <a:off x="5306975" y="958084"/>
            <a:ext cx="3127897" cy="325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22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BCAB0-9F24-494D-174B-803AA49CF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342900"/>
            <a:ext cx="8182230" cy="102646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3000" b="1" dirty="0">
                <a:latin typeface="Georgia" panose="02040502050405020303" pitchFamily="18" charset="0"/>
              </a:rPr>
              <a:t>Logic Theorist: First Artificial Intelligence Program in 1955-1956</a:t>
            </a:r>
          </a:p>
        </p:txBody>
      </p:sp>
      <p:sp>
        <p:nvSpPr>
          <p:cNvPr id="205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388012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5" name="Content Placeholder 4" descr="Men in suits playing chess&#10;&#10;Description automatically generated">
            <a:extLst>
              <a:ext uri="{FF2B5EF4-FFF2-40B4-BE49-F238E27FC236}">
                <a16:creationId xmlns:a16="http://schemas.microsoft.com/office/drawing/2014/main" id="{CFED6076-87B7-3F61-08A1-967D01D59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4398" y="1981962"/>
            <a:ext cx="2542077" cy="2704338"/>
          </a:xfrm>
          <a:prstGeom prst="rect">
            <a:avLst/>
          </a:prstGeom>
        </p:spPr>
      </p:pic>
      <p:pic>
        <p:nvPicPr>
          <p:cNvPr id="2050" name="Picture 2" descr="Logic Theorist (Simon, Newell and Shaw) – Computer Timeline">
            <a:extLst>
              <a:ext uri="{FF2B5EF4-FFF2-40B4-BE49-F238E27FC236}">
                <a16:creationId xmlns:a16="http://schemas.microsoft.com/office/drawing/2014/main" id="{9E5AB7DD-4DF4-71F2-1AE3-CC255B725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0872" y="2037051"/>
            <a:ext cx="4210812" cy="259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3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8950" y="0"/>
            <a:ext cx="6118094" cy="51435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5903" y="1379914"/>
            <a:ext cx="6118095" cy="3763265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047385" y="-24848"/>
            <a:ext cx="5143499" cy="5192552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611E72-4C6C-A246-09B5-E835D690B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" t="2416" r="-641" b="-290"/>
          <a:stretch/>
        </p:blipFill>
        <p:spPr bwMode="auto">
          <a:xfrm>
            <a:off x="971580" y="342900"/>
            <a:ext cx="720084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9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8" name="Rectangle 513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5140" name="Rectangle 513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5142" name="Rectangle 514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4" y="0"/>
            <a:ext cx="6803135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5144" name="Rectangle 514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5122" name="Picture 2" descr="Mindy McAdams (not a Dr.) on X: &quot;I've been trying to identify everyone in  this photo from the Dartmouth Summer Research Project on Artificial  Intelligence, 1956. I think I'm correct on 5,">
            <a:extLst>
              <a:ext uri="{FF2B5EF4-FFF2-40B4-BE49-F238E27FC236}">
                <a16:creationId xmlns:a16="http://schemas.microsoft.com/office/drawing/2014/main" id="{0A8192FD-3CA1-6671-5B69-6F8D80FD7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 bwMode="auto">
          <a:xfrm>
            <a:off x="342900" y="342900"/>
            <a:ext cx="8458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9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E105-9ECF-7375-3058-DB26E331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884" y="563200"/>
            <a:ext cx="3780487" cy="525438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AI Boom in 1957-1973</a:t>
            </a:r>
          </a:p>
        </p:txBody>
      </p:sp>
      <p:cxnSp>
        <p:nvCxnSpPr>
          <p:cNvPr id="3147" name="Straight Connector 3146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6096" y="653359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11FC4-97DB-BA0B-82EF-8D43A3136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421" y="1523915"/>
            <a:ext cx="4032707" cy="270220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Georgia" panose="02040502050405020303" pitchFamily="18" charset="0"/>
              </a:rPr>
              <a:t>Increased Storage and Speed</a:t>
            </a:r>
          </a:p>
          <a:p>
            <a:r>
              <a:rPr lang="en-US" sz="2200" dirty="0">
                <a:latin typeface="Georgia" panose="02040502050405020303" pitchFamily="18" charset="0"/>
              </a:rPr>
              <a:t>Cost Reduction </a:t>
            </a:r>
            <a:endParaRPr lang="en-US" sz="2200" dirty="0">
              <a:highlight>
                <a:srgbClr val="FFFFFF"/>
              </a:highlight>
              <a:latin typeface="Georgia" panose="02040502050405020303" pitchFamily="18" charset="0"/>
            </a:endParaRPr>
          </a:p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General Problem Solver in 1957-1959 by Newell, Simon, and Shaw</a:t>
            </a:r>
          </a:p>
          <a:p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ELIZA from 1964 to 1967 at MIT by </a:t>
            </a:r>
            <a:r>
              <a:rPr lang="en-US" sz="2200" u="sng" dirty="0">
                <a:highlight>
                  <a:srgbClr val="FFFFFF"/>
                </a:highlight>
                <a:latin typeface="Georgia" panose="02040502050405020303" pitchFamily="18" charset="0"/>
                <a:hlinkClick r:id="rId2"/>
              </a:rPr>
              <a:t>Joseph Weizenbaum</a:t>
            </a:r>
            <a:r>
              <a:rPr lang="en-US" sz="2200" dirty="0">
                <a:highlight>
                  <a:srgbClr val="FFFFFF"/>
                </a:highlight>
                <a:latin typeface="Georgia" panose="02040502050405020303" pitchFamily="18" charset="0"/>
              </a:rPr>
              <a:t>.</a:t>
            </a:r>
          </a:p>
          <a:p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3074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B3FCB2-5AEF-9B21-0166-251949559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8128" y="1631775"/>
            <a:ext cx="4000620" cy="259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296163"/>
      </p:ext>
    </p:extLst>
  </p:cSld>
  <p:clrMapOvr>
    <a:masterClrMapping/>
  </p:clrMapOvr>
</p:sld>
</file>

<file path=ppt/theme/theme1.xml><?xml version="1.0" encoding="utf-8"?>
<a:theme xmlns:a="http://schemas.openxmlformats.org/drawingml/2006/main" name="2024 ASU Template Master (Official from Enterprise Brand Strategy and Management)">
  <a:themeElements>
    <a:clrScheme name="Simple Light">
      <a:dk1>
        <a:srgbClr val="191919"/>
      </a:dk1>
      <a:lt1>
        <a:srgbClr val="FFFFFF"/>
      </a:lt1>
      <a:dk2>
        <a:srgbClr val="747474"/>
      </a:dk2>
      <a:lt2>
        <a:srgbClr val="E8E8E8"/>
      </a:lt2>
      <a:accent1>
        <a:srgbClr val="FFC627"/>
      </a:accent1>
      <a:accent2>
        <a:srgbClr val="8C1D40"/>
      </a:accent2>
      <a:accent3>
        <a:srgbClr val="78BE20"/>
      </a:accent3>
      <a:accent4>
        <a:srgbClr val="FF7F32"/>
      </a:accent4>
      <a:accent5>
        <a:srgbClr val="00A3E0"/>
      </a:accent5>
      <a:accent6>
        <a:srgbClr val="CC2F2F"/>
      </a:accent6>
      <a:hlink>
        <a:srgbClr val="8C1D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1040</Words>
  <Application>Microsoft Macintosh PowerPoint</Application>
  <PresentationFormat>On-screen Show (16:9)</PresentationFormat>
  <Paragraphs>195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Calibri</vt:lpstr>
      <vt:lpstr>Georgia</vt:lpstr>
      <vt:lpstr>2024 ASU Template Master (Official from Enterprise Brand Strategy and Management)</vt:lpstr>
      <vt:lpstr>Office Theme</vt:lpstr>
      <vt:lpstr>AI: History, Current, Future Will There Be Another AI Winter ?  Is Data Science Obsolete in Age of AI ?</vt:lpstr>
      <vt:lpstr>Agenda</vt:lpstr>
      <vt:lpstr>Understanding AI: A Historical Perspective</vt:lpstr>
      <vt:lpstr>Can Machines Think? </vt:lpstr>
      <vt:lpstr>Fundamental Challenges 1949</vt:lpstr>
      <vt:lpstr>Logic Theorist: First Artificial Intelligence Program in 1955-1956</vt:lpstr>
      <vt:lpstr>PowerPoint Presentation</vt:lpstr>
      <vt:lpstr>PowerPoint Presentation</vt:lpstr>
      <vt:lpstr>AI Boom in 1957-1973</vt:lpstr>
      <vt:lpstr>Developments on Deep Learning Front: Fall of Neural Networks</vt:lpstr>
      <vt:lpstr>“From three to eight years we will have a machine with the general intelligence of an average human being.”    Marvin Minsky  1970</vt:lpstr>
      <vt:lpstr>First Winter: 1974-1980</vt:lpstr>
      <vt:lpstr>PowerPoint Presentation</vt:lpstr>
      <vt:lpstr>Resurgence of AI in 1980s</vt:lpstr>
      <vt:lpstr>Fifth Generation Computer Systems (FGCS)</vt:lpstr>
      <vt:lpstr>Developments on Deep Learning Front </vt:lpstr>
      <vt:lpstr>Second Winter 1987-1994</vt:lpstr>
      <vt:lpstr>Revival of AI in Late 1990s</vt:lpstr>
      <vt:lpstr>Rise of Deep Learning in 2000 and early 2010s</vt:lpstr>
      <vt:lpstr>Transformer Architecture</vt:lpstr>
      <vt:lpstr>All Become Possible with Advances in Computation</vt:lpstr>
      <vt:lpstr>Adjacent Possible </vt:lpstr>
      <vt:lpstr>Will There Be Another Winter? </vt:lpstr>
      <vt:lpstr>Transformer-Based LLMs</vt:lpstr>
      <vt:lpstr>Are LLMs Future of AI?</vt:lpstr>
      <vt:lpstr>AI is Transforming Data Science</vt:lpstr>
      <vt:lpstr>Types of Artificial Intelligence </vt:lpstr>
      <vt:lpstr>Develop Model from Scratch</vt:lpstr>
      <vt:lpstr>Use API from Providers like OpenAI</vt:lpstr>
      <vt:lpstr>Fine-Tune an AI Model</vt:lpstr>
      <vt:lpstr>Fine Tune Llama Models</vt:lpstr>
      <vt:lpstr>Leverage Pre-Trained Models on Hugging Face</vt:lpstr>
      <vt:lpstr>But AI will not Replace Data Science…</vt:lpstr>
      <vt:lpstr>Adopting to New Situations and Solving New Problems </vt:lpstr>
      <vt:lpstr>Domain Expertise for Contextual Understanding</vt:lpstr>
      <vt:lpstr>Communication and Innovation </vt:lpstr>
      <vt:lpstr>We do need data scientists to develop and work with AI Models! 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Namig Abbasov</cp:lastModifiedBy>
  <cp:revision>9</cp:revision>
  <dcterms:modified xsi:type="dcterms:W3CDTF">2024-11-14T16:28:40Z</dcterms:modified>
</cp:coreProperties>
</file>